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</p:sldIdLst>
  <p:sldSz cx="9144000" cy="5143500" type="screen16x9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6"/>
    <p:restoredTop sz="53562"/>
  </p:normalViewPr>
  <p:slideViewPr>
    <p:cSldViewPr snapToGrid="0" snapToObjects="1">
      <p:cViewPr varScale="1">
        <p:scale>
          <a:sx n="90" d="100"/>
          <a:sy n="90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Fill in appropriate/key data set descriptions.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In your script, be sure to make clear how this is a data science story.  State in your own words YOUR opinion of why the different kinds and sources of data are so important for </a:t>
            </a:r>
            <a:r>
              <a:rPr lang="en" dirty="0" err="1"/>
              <a:t>Eglence</a:t>
            </a:r>
            <a:r>
              <a:rPr lang="en" dirty="0"/>
              <a:t> to be able to identify new revenue opportunities.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In order for us to determine how to increase revenue tomorrow, we need to understand how we make our money today.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Who is buying our products? 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What operating systems do they use?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What time to the make purchases?</a:t>
            </a:r>
          </a:p>
          <a:p>
            <a:pPr marL="628650" lvl="1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What are the characteristics of our profitable users?</a:t>
            </a:r>
          </a:p>
          <a:p>
            <a:pPr marL="1085850" lvl="2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How often do they play?</a:t>
            </a:r>
          </a:p>
          <a:p>
            <a:pPr marL="1085850" lvl="2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Are they involved in the community?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Once we understand how we make money today, revenue opportunities will become clear. This presentation will show, with data, how we can increase revenue.</a:t>
            </a:r>
          </a:p>
          <a:p>
            <a:pPr marL="0" lvl="0" indent="0">
              <a:spcBef>
                <a:spcPts val="0"/>
              </a:spcBef>
              <a:buFontTx/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FontTx/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It’s all about data science. We need to collect, analyze, test, and iterate on our data science strategy. Our revenue is a result of the overall game experience. By better understanding our user’s behavior, sentiment, and characteristics, we can materially increase our revenue.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The data shows that: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User characteristics: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The vast majority of our users are on mobile.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iOS users spend more than Android users.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More market research could be done to understand platform demographics and target ads, product features (iCloud / Google Drive) integration.</a:t>
            </a:r>
            <a:endParaRPr lang="en" dirty="0"/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/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Ads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Users who tap ads spend more money!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Ads work, need to research what ads work and why they are working.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Influencers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Influencers are teams or users who can influence others. 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By analyzing chat behavior, we can begin to understand who our influencing teams are.</a:t>
            </a:r>
          </a:p>
          <a:p>
            <a:pPr marL="1085850" lvl="2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Our chattiest users are *not* on the chattiest teams. </a:t>
            </a:r>
          </a:p>
          <a:p>
            <a:pPr marL="1085850" lvl="2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We could direct ad campaigns or new product features at our chattiest users / teams.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What is classification?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Grouping users into multiple categories. 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In our case “high rollers” who spent on average &gt; 5.00 per item.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Why classification?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endParaRPr lang="en-US" dirty="0"/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Determine what characteristics are important to determine a user’s category.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In our case, we found that iOS users are more likely to purchase expensive items.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Next steps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Split users into other categories. 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“Ad clickers” vs. non-ad clickers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Frequent players vs. casual players.</a:t>
            </a:r>
            <a:br>
              <a:rPr lang="en-US" dirty="0"/>
            </a:br>
            <a:endParaRPr lang="en-US" dirty="0"/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Use this information to target ad campaigns, new product features.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1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What is clustering?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Putting users into multiple groups (clusters) based on characteristics.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Tells us if there are correlations between different groups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dirty="0"/>
              <a:t>Why clustering?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Tells us if there are correlations between different groups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Shows trends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Conclusion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clustered users by ad clicks and revenue.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Goal was to determine if ad clicks resulted in more revenue.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clusters showed us that ad clicks and revenue are related. Higher ad clicks == higher revenue.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Get users to click ads!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80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What did our chat graph analysis show?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Our chat graph analysis showed us that the most chatty teams did not include the most chatty users.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Why is this important?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Chatty teams are very insulated – they chat amongst themselves.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The chattiest users chat across teams.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Further analysis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Chatty team analysis</a:t>
            </a:r>
          </a:p>
          <a:p>
            <a:pPr marL="1085850" lvl="2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What makes a team chatty?</a:t>
            </a:r>
          </a:p>
          <a:p>
            <a:pPr marL="1085850" lvl="2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Replicate this to all teams – assuming chatty teams are more loyal to the game.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Chatty user analysis</a:t>
            </a:r>
          </a:p>
          <a:p>
            <a:pPr marL="1085850" lvl="2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What are the characteristics of chatty users?</a:t>
            </a:r>
          </a:p>
          <a:p>
            <a:pPr marL="1085850" lvl="2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Why are chatting outside their team? How are they finding these chats?</a:t>
            </a:r>
          </a:p>
          <a:p>
            <a:pPr marL="1085850" lvl="2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Are they influencers we could target with ads?</a:t>
            </a:r>
          </a:p>
        </p:txBody>
      </p:sp>
    </p:spTree>
    <p:extLst>
      <p:ext uri="{BB962C8B-B14F-4D97-AF65-F5344CB8AC3E}">
        <p14:creationId xmlns:p14="http://schemas.microsoft.com/office/powerpoint/2010/main" val="1229713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Recommendation : Be a data driven company.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This analysis gives us concrete actions we can take to improve revenue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Target iOS users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Target influencers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Test ad campaigns, improve click rates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What makes these discoveries possible is data science.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Invest in data science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Use data to drive product decisions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Iterate – data science is never done</a:t>
            </a:r>
          </a:p>
          <a:p>
            <a:pPr marL="628650" lvl="1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US" b="1" dirty="0"/>
              <a:t>Establishing the mindset and focus on being data driven is your competitive differentiator</a:t>
            </a:r>
          </a:p>
        </p:txBody>
      </p:sp>
    </p:spTree>
    <p:extLst>
      <p:ext uri="{BB962C8B-B14F-4D97-AF65-F5344CB8AC3E}">
        <p14:creationId xmlns:p14="http://schemas.microsoft.com/office/powerpoint/2010/main" val="348012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680053"/>
            <a:ext cx="8222100" cy="193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1" dirty="0"/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How can we increase revenue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from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dirty="0"/>
              <a:t>Catch the Pink Flamingo?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  <a:solidFill>
            <a:srgbClr val="FFFF0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0737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Damon</a:t>
            </a:r>
            <a:r>
              <a:rPr lang="en-US" dirty="0">
                <a:solidFill>
                  <a:srgbClr val="073763"/>
                </a:solidFill>
              </a:rPr>
              <a:t> Allison</a:t>
            </a:r>
            <a:endParaRPr lang="en" dirty="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" dirty="0"/>
              <a:t> Statement 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are we making money today?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Where is our ad revenue coming from?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Who’s purchasing products?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What is the demographic of users spending money?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make more money tomorrow?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Understand our highest spenders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Understand our influencers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mission: understand the data!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Data Exploration Overview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characteristics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Mobile! 80% our users are iOS / Android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iOS! iOS users purchase expensive products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ad clicks == more revenue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Why are users clicking ads? How to make them click more?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Chatty users != chattiest teams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Our influencers (chattiest users) are not on highly active teams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What have we learned from classification?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goal : understand the characteristics of “high rollers”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High rollers spent on average &gt; $5.00 per purchase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The user’s platform was the best factor in determining ”high rollers”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iOS and Android users account for 90% of all users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iOS users are “high rollers”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All other platforms are “penny pinchers”</a:t>
            </a:r>
          </a:p>
        </p:txBody>
      </p:sp>
    </p:spTree>
    <p:extLst>
      <p:ext uri="{BB962C8B-B14F-4D97-AF65-F5344CB8AC3E}">
        <p14:creationId xmlns:p14="http://schemas.microsoft.com/office/powerpoint/2010/main" val="221558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What have we learned from clustering? 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goal : understand if ad clicks result in purchases.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If ad clicks are not resulting in purchases, our ads are ineffective.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clustered users based on ad clicks and total revenue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Users who click more ads purchase more products.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Higher click rates == more revenue.</a:t>
            </a:r>
          </a:p>
        </p:txBody>
      </p:sp>
    </p:spTree>
    <p:extLst>
      <p:ext uri="{BB962C8B-B14F-4D97-AF65-F5344CB8AC3E}">
        <p14:creationId xmlns:p14="http://schemas.microsoft.com/office/powerpoint/2010/main" val="256450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From our chat graph analysis, what further exploration should we undertake?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596325"/>
            <a:ext cx="8520600" cy="2972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 from our chat analysis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Chatty users are not on chatty teams!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Tells us that chatty teams are very connected, insulated teams.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Chatty users (influencers) frequently talk outside of their teams.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Further action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Understand the characteristics of chatty teams. Make all teams chatty!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Understand chatty users – what makes them chatty?</a:t>
            </a:r>
          </a:p>
        </p:txBody>
      </p:sp>
    </p:spTree>
    <p:extLst>
      <p:ext uri="{BB962C8B-B14F-4D97-AF65-F5344CB8AC3E}">
        <p14:creationId xmlns:p14="http://schemas.microsoft.com/office/powerpoint/2010/main" val="1567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596325"/>
            <a:ext cx="8520600" cy="2972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 data driven company</a:t>
            </a:r>
          </a:p>
        </p:txBody>
      </p:sp>
    </p:spTree>
    <p:extLst>
      <p:ext uri="{BB962C8B-B14F-4D97-AF65-F5344CB8AC3E}">
        <p14:creationId xmlns:p14="http://schemas.microsoft.com/office/powerpoint/2010/main" val="3457854248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702</Words>
  <Application>Microsoft Macintosh PowerPoint</Application>
  <PresentationFormat>On-screen Show (16:9)</PresentationFormat>
  <Paragraphs>119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Roboto</vt:lpstr>
      <vt:lpstr>geometric</vt:lpstr>
      <vt:lpstr> How can we increase revenue  from Catch the Pink Flamingo?</vt:lpstr>
      <vt:lpstr>Problem Statement </vt:lpstr>
      <vt:lpstr>Data Exploration Overview</vt:lpstr>
      <vt:lpstr>What have we learned from classification?</vt:lpstr>
      <vt:lpstr>What have we learned from clustering? </vt:lpstr>
      <vt:lpstr>From our chat graph analysis, what further exploration should we undertake?</vt:lpstr>
      <vt:lpstr>Recommendation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How can we increase revenue  from Catch the Pink Flamingo?</dc:title>
  <cp:lastModifiedBy>Damon Allison</cp:lastModifiedBy>
  <cp:revision>20</cp:revision>
  <cp:lastPrinted>2018-01-03T13:45:44Z</cp:lastPrinted>
  <dcterms:modified xsi:type="dcterms:W3CDTF">2018-01-03T13:47:24Z</dcterms:modified>
</cp:coreProperties>
</file>