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tiff" ContentType="image/tiff"/>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5"/>
  </p:notesMasterIdLst>
  <p:sldIdLst>
    <p:sldId id="256" r:id="rId2"/>
    <p:sldId id="283" r:id="rId3"/>
    <p:sldId id="285" r:id="rId4"/>
    <p:sldId id="287" r:id="rId5"/>
    <p:sldId id="262" r:id="rId6"/>
    <p:sldId id="257" r:id="rId7"/>
    <p:sldId id="259" r:id="rId8"/>
    <p:sldId id="276" r:id="rId9"/>
    <p:sldId id="277" r:id="rId10"/>
    <p:sldId id="278" r:id="rId11"/>
    <p:sldId id="279" r:id="rId12"/>
    <p:sldId id="282" r:id="rId13"/>
    <p:sldId id="281"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97800878-BA91-5141-9445-EF4D4DA7F939}">
          <p14:sldIdLst>
            <p14:sldId id="256"/>
            <p14:sldId id="283"/>
            <p14:sldId id="285"/>
            <p14:sldId id="287"/>
            <p14:sldId id="262"/>
            <p14:sldId id="257"/>
          </p14:sldIdLst>
        </p14:section>
        <p14:section name="Intro to Git" id="{5AE6FF00-3B39-C249-BE8F-A8DCE540AA3F}">
          <p14:sldIdLst>
            <p14:sldId id="259"/>
            <p14:sldId id="276"/>
            <p14:sldId id="277"/>
            <p14:sldId id="278"/>
            <p14:sldId id="279"/>
            <p14:sldId id="282"/>
            <p14:sldId id="28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D3A5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4754" autoAdjust="0"/>
    <p:restoredTop sz="85918"/>
  </p:normalViewPr>
  <p:slideViewPr>
    <p:cSldViewPr snapToGrid="0" snapToObjects="1">
      <p:cViewPr varScale="1">
        <p:scale>
          <a:sx n="66" d="100"/>
          <a:sy n="66" d="100"/>
        </p:scale>
        <p:origin x="1800"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0EB7030-A731-3E49-807D-792E8889D987}" type="datetimeFigureOut">
              <a:rPr lang="en-US" smtClean="0"/>
              <a:t>2/21/2020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9DB7E8-DB95-9C42-89E4-552139C96799}" type="slidenum">
              <a:rPr lang="en-US" smtClean="0"/>
              <a:t>‹#›</a:t>
            </a:fld>
            <a:endParaRPr lang="en-US"/>
          </a:p>
        </p:txBody>
      </p:sp>
    </p:spTree>
    <p:extLst>
      <p:ext uri="{BB962C8B-B14F-4D97-AF65-F5344CB8AC3E}">
        <p14:creationId xmlns:p14="http://schemas.microsoft.com/office/powerpoint/2010/main" val="37568459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git-scm.com/" TargetMode="External"/><Relationship Id="rId2" Type="http://schemas.openxmlformats.org/officeDocument/2006/relationships/slide" Target="../slides/slide9.xml"/><Relationship Id="rId1" Type="http://schemas.openxmlformats.org/officeDocument/2006/relationships/notesMaster" Target="../notesMasters/notesMaster1.xml"/><Relationship Id="rId4" Type="http://schemas.openxmlformats.org/officeDocument/2006/relationships/hyperlink" Target="https://github.com/" TargetMode="Externa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git-scm.com/about/info-assurance"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Setup:  </a:t>
            </a:r>
            <a:r>
              <a:rPr lang="en-US" dirty="0"/>
              <a:t>&lt;Insert your name, title, presentation data, and complete the social slide at the end of the presentation.  Then export the slides to PDF and share them with your audience in the event Webex Teams space </a:t>
            </a:r>
            <a:r>
              <a:rPr lang="en-US" b="1" dirty="0"/>
              <a:t>BEFORE</a:t>
            </a:r>
            <a:r>
              <a:rPr lang="en-US" dirty="0"/>
              <a:t> you start your presentation.&gt;</a:t>
            </a:r>
          </a:p>
          <a:p>
            <a:endParaRPr lang="en-US" dirty="0"/>
          </a:p>
          <a:p>
            <a:r>
              <a:rPr lang="en-US" dirty="0"/>
              <a:t>Giving the participants access to these reference slides before you start will enable participants to come along at varying paces, and will give them a reference to use throughout the event.</a:t>
            </a:r>
          </a:p>
        </p:txBody>
      </p:sp>
      <p:sp>
        <p:nvSpPr>
          <p:cNvPr id="4" name="Slide Number Placeholder 3"/>
          <p:cNvSpPr>
            <a:spLocks noGrp="1"/>
          </p:cNvSpPr>
          <p:nvPr>
            <p:ph type="sldNum" sz="quarter" idx="10"/>
          </p:nvPr>
        </p:nvSpPr>
        <p:spPr/>
        <p:txBody>
          <a:bodyPr/>
          <a:lstStyle/>
          <a:p>
            <a:fld id="{189DB7E8-DB95-9C42-89E4-552139C96799}" type="slidenum">
              <a:rPr lang="en-US" smtClean="0"/>
              <a:t>1</a:t>
            </a:fld>
            <a:endParaRPr lang="en-US"/>
          </a:p>
        </p:txBody>
      </p:sp>
    </p:spTree>
    <p:extLst>
      <p:ext uri="{BB962C8B-B14F-4D97-AF65-F5344CB8AC3E}">
        <p14:creationId xmlns:p14="http://schemas.microsoft.com/office/powerpoint/2010/main" val="19031727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module that we will be working in today.</a:t>
            </a:r>
          </a:p>
        </p:txBody>
      </p:sp>
      <p:sp>
        <p:nvSpPr>
          <p:cNvPr id="4" name="Slide Number Placeholder 3"/>
          <p:cNvSpPr>
            <a:spLocks noGrp="1"/>
          </p:cNvSpPr>
          <p:nvPr>
            <p:ph type="sldNum" sz="quarter" idx="10"/>
          </p:nvPr>
        </p:nvSpPr>
        <p:spPr/>
        <p:txBody>
          <a:bodyPr/>
          <a:lstStyle/>
          <a:p>
            <a:fld id="{189DB7E8-DB95-9C42-89E4-552139C96799}" type="slidenum">
              <a:rPr lang="en-US" smtClean="0"/>
              <a:t>6</a:t>
            </a:fld>
            <a:endParaRPr lang="en-US"/>
          </a:p>
        </p:txBody>
      </p:sp>
    </p:spTree>
    <p:extLst>
      <p:ext uri="{BB962C8B-B14F-4D97-AF65-F5344CB8AC3E}">
        <p14:creationId xmlns:p14="http://schemas.microsoft.com/office/powerpoint/2010/main" val="11495398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Git is one of those developer tools that has enabled this modernization; and before we dive into Python, we want to give you a very brief introduction to the Git Version Control System.</a:t>
            </a:r>
          </a:p>
        </p:txBody>
      </p:sp>
      <p:sp>
        <p:nvSpPr>
          <p:cNvPr id="4" name="Slide Number Placeholder 3"/>
          <p:cNvSpPr>
            <a:spLocks noGrp="1"/>
          </p:cNvSpPr>
          <p:nvPr>
            <p:ph type="sldNum" sz="quarter" idx="10"/>
          </p:nvPr>
        </p:nvSpPr>
        <p:spPr/>
        <p:txBody>
          <a:bodyPr/>
          <a:lstStyle/>
          <a:p>
            <a:fld id="{189DB7E8-DB95-9C42-89E4-552139C96799}" type="slidenum">
              <a:rPr lang="en-US" smtClean="0"/>
              <a:t>7</a:t>
            </a:fld>
            <a:endParaRPr lang="en-US"/>
          </a:p>
        </p:txBody>
      </p:sp>
    </p:spTree>
    <p:extLst>
      <p:ext uri="{BB962C8B-B14F-4D97-AF65-F5344CB8AC3E}">
        <p14:creationId xmlns:p14="http://schemas.microsoft.com/office/powerpoint/2010/main" val="9497739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Whether you come from a coding background or not, chances are, you have run into the need for a Version Control System (VCS).</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Ever had any of these questions?</a:t>
            </a:r>
          </a:p>
          <a:p>
            <a:pPr marL="171450" indent="-171450">
              <a:buFont typeface="Arial" panose="020B0604020202020204" pitchFamily="34" charset="0"/>
              <a:buChar char="•"/>
            </a:pPr>
            <a:r>
              <a:rPr lang="en-US" sz="1200" b="0" i="0" u="none" strike="noStrike" kern="1200" dirty="0">
                <a:solidFill>
                  <a:schemeClr val="tx1"/>
                </a:solidFill>
                <a:effectLst/>
                <a:latin typeface="+mn-lt"/>
                <a:ea typeface="+mn-ea"/>
                <a:cs typeface="+mn-cs"/>
              </a:rPr>
              <a:t>How do I make incremental changes and share my work with others?</a:t>
            </a:r>
          </a:p>
          <a:p>
            <a:pPr marL="171450" indent="-171450">
              <a:buFont typeface="Arial" panose="020B0604020202020204" pitchFamily="34" charset="0"/>
              <a:buChar char="•"/>
            </a:pPr>
            <a:r>
              <a:rPr lang="en-US" sz="1200" b="0" i="0" u="none" strike="noStrike" kern="1200" dirty="0">
                <a:solidFill>
                  <a:schemeClr val="tx1"/>
                </a:solidFill>
                <a:effectLst/>
                <a:latin typeface="+mn-lt"/>
                <a:ea typeface="+mn-ea"/>
                <a:cs typeface="+mn-cs"/>
              </a:rPr>
              <a:t>How do I go back to the version of this file from (yesterday, last week, last year, ...)?</a:t>
            </a:r>
          </a:p>
          <a:p>
            <a:pPr marL="171450" indent="-171450">
              <a:buFont typeface="Arial" panose="020B0604020202020204" pitchFamily="34" charset="0"/>
              <a:buChar char="•"/>
            </a:pPr>
            <a:r>
              <a:rPr lang="en-US" sz="1200" b="0" i="0" u="none" strike="noStrike" kern="1200" dirty="0">
                <a:solidFill>
                  <a:schemeClr val="tx1"/>
                </a:solidFill>
                <a:effectLst/>
                <a:latin typeface="+mn-lt"/>
                <a:ea typeface="+mn-ea"/>
                <a:cs typeface="+mn-cs"/>
              </a:rPr>
              <a:t>What changed between version X and version Y of a file?</a:t>
            </a:r>
          </a:p>
          <a:p>
            <a:pPr marL="171450" indent="-171450">
              <a:buFont typeface="Arial" panose="020B0604020202020204" pitchFamily="34" charset="0"/>
              <a:buChar char="•"/>
            </a:pPr>
            <a:r>
              <a:rPr lang="en-US" sz="1200" b="0" i="0" u="none" strike="noStrike" kern="1200" dirty="0">
                <a:solidFill>
                  <a:schemeClr val="tx1"/>
                </a:solidFill>
                <a:effectLst/>
                <a:latin typeface="+mn-lt"/>
                <a:ea typeface="+mn-ea"/>
                <a:cs typeface="+mn-cs"/>
              </a:rPr>
              <a:t>People have been making changes to the same file (or set of files)... How do I reconcile and merge all these changes?</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If you have ever asked yourself any of these questions, you have a need for a Version Control System.</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Version Control Systems address problems like those described above and others that you probably haven't thought of yet (and we aren't including here!). They are powerful tools that help you share files, track changes to those files, and manage changes and contributions from authors and contributors.</a:t>
            </a:r>
          </a:p>
          <a:p>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Today, we are going to use Git and GitHub to:</a:t>
            </a:r>
          </a:p>
          <a:p>
            <a:pPr marL="171450" indent="-171450">
              <a:buFont typeface="Arial" panose="020B0604020202020204" pitchFamily="34" charset="0"/>
              <a:buChar char="•"/>
            </a:pPr>
            <a:r>
              <a:rPr lang="en-US" sz="1200" b="0" i="0" u="none" strike="noStrike" kern="1200" dirty="0">
                <a:solidFill>
                  <a:schemeClr val="tx1"/>
                </a:solidFill>
                <a:effectLst/>
                <a:latin typeface="+mn-lt"/>
                <a:ea typeface="+mn-ea"/>
                <a:cs typeface="+mn-cs"/>
              </a:rPr>
              <a:t>Download a copy of the Sample Code you are going to work with to your laptop.</a:t>
            </a:r>
          </a:p>
          <a:p>
            <a:pPr marL="171450" indent="-171450">
              <a:buFont typeface="Arial" panose="020B0604020202020204" pitchFamily="34" charset="0"/>
              <a:buChar char="•"/>
            </a:pPr>
            <a:r>
              <a:rPr lang="en-US" sz="1200" b="0" i="0" u="none" strike="noStrike" kern="1200" dirty="0">
                <a:solidFill>
                  <a:schemeClr val="tx1"/>
                </a:solidFill>
                <a:effectLst/>
                <a:latin typeface="+mn-lt"/>
                <a:ea typeface="+mn-ea"/>
                <a:cs typeface="+mn-cs"/>
              </a:rPr>
              <a:t>Get you started with a basic Git workflow.</a:t>
            </a:r>
          </a:p>
        </p:txBody>
      </p:sp>
      <p:sp>
        <p:nvSpPr>
          <p:cNvPr id="4" name="Slide Number Placeholder 3"/>
          <p:cNvSpPr>
            <a:spLocks noGrp="1"/>
          </p:cNvSpPr>
          <p:nvPr>
            <p:ph type="sldNum" sz="quarter" idx="10"/>
          </p:nvPr>
        </p:nvSpPr>
        <p:spPr/>
        <p:txBody>
          <a:bodyPr/>
          <a:lstStyle/>
          <a:p>
            <a:fld id="{189DB7E8-DB95-9C42-89E4-552139C96799}" type="slidenum">
              <a:rPr lang="en-US" smtClean="0"/>
              <a:t>8</a:t>
            </a:fld>
            <a:endParaRPr lang="en-US"/>
          </a:p>
        </p:txBody>
      </p:sp>
    </p:spTree>
    <p:extLst>
      <p:ext uri="{BB962C8B-B14F-4D97-AF65-F5344CB8AC3E}">
        <p14:creationId xmlns:p14="http://schemas.microsoft.com/office/powerpoint/2010/main" val="29069322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dirty="0">
                <a:solidFill>
                  <a:schemeClr val="tx1"/>
                </a:solidFill>
                <a:effectLst/>
                <a:latin typeface="+mn-lt"/>
                <a:ea typeface="+mn-ea"/>
                <a:cs typeface="+mn-cs"/>
              </a:rPr>
              <a:t>Git</a:t>
            </a:r>
            <a:r>
              <a:rPr lang="en-US" sz="1200" b="0" i="0" u="none" strike="noStrike" kern="1200" dirty="0">
                <a:solidFill>
                  <a:schemeClr val="tx1"/>
                </a:solidFill>
                <a:effectLst/>
                <a:latin typeface="+mn-lt"/>
                <a:ea typeface="+mn-ea"/>
                <a:cs typeface="+mn-cs"/>
              </a:rPr>
              <a:t> is an open source (</a:t>
            </a:r>
            <a:r>
              <a:rPr lang="en-US" sz="1200" b="0" i="0" u="none" strike="noStrike" kern="1200" dirty="0">
                <a:solidFill>
                  <a:schemeClr val="tx1"/>
                </a:solidFill>
                <a:effectLst/>
                <a:latin typeface="+mn-lt"/>
                <a:ea typeface="+mn-ea"/>
                <a:cs typeface="+mn-cs"/>
                <a:hlinkClick r:id="rId3"/>
              </a:rPr>
              <a:t>git-scm.com</a:t>
            </a:r>
            <a:r>
              <a:rPr lang="en-US" sz="1200" b="0" i="0" u="none" strike="noStrike" kern="1200" dirty="0">
                <a:solidFill>
                  <a:schemeClr val="tx1"/>
                </a:solidFill>
                <a:effectLst/>
                <a:latin typeface="+mn-lt"/>
                <a:ea typeface="+mn-ea"/>
                <a:cs typeface="+mn-cs"/>
              </a:rPr>
              <a:t>) Distributed Version Control System, while </a:t>
            </a:r>
            <a:r>
              <a:rPr lang="en-US" sz="1200" b="1" i="0" u="none" strike="noStrike" kern="1200" dirty="0">
                <a:solidFill>
                  <a:schemeClr val="tx1"/>
                </a:solidFill>
                <a:effectLst/>
                <a:latin typeface="+mn-lt"/>
                <a:ea typeface="+mn-ea"/>
                <a:cs typeface="+mn-cs"/>
              </a:rPr>
              <a:t>GitHub</a:t>
            </a:r>
            <a:r>
              <a:rPr lang="en-US" sz="1200" b="0" i="0" u="none" strike="noStrike" kern="1200" dirty="0">
                <a:solidFill>
                  <a:schemeClr val="tx1"/>
                </a:solidFill>
                <a:effectLst/>
                <a:latin typeface="+mn-lt"/>
                <a:ea typeface="+mn-ea"/>
                <a:cs typeface="+mn-cs"/>
              </a:rPr>
              <a:t> is a commercial company that runs </a:t>
            </a:r>
            <a:r>
              <a:rPr lang="en-US" sz="1200" b="0" i="0" u="none" strike="noStrike" kern="1200" dirty="0">
                <a:solidFill>
                  <a:schemeClr val="tx1"/>
                </a:solidFill>
                <a:effectLst/>
                <a:latin typeface="+mn-lt"/>
                <a:ea typeface="+mn-ea"/>
                <a:cs typeface="+mn-cs"/>
                <a:hlinkClick r:id="rId4"/>
              </a:rPr>
              <a:t>GitHub.com</a:t>
            </a:r>
            <a:r>
              <a:rPr lang="en-US" sz="1200" b="0" i="0" u="none" strike="noStrike" kern="1200" dirty="0">
                <a:solidFill>
                  <a:schemeClr val="tx1"/>
                </a:solidFill>
                <a:effectLst/>
                <a:latin typeface="+mn-lt"/>
                <a:ea typeface="+mn-ea"/>
                <a:cs typeface="+mn-cs"/>
              </a:rPr>
              <a:t>, based on Git VCS tech.</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Git is the underlying VCS technology and utility that is tracking changes and providing the tools to work with the files under "version control." GitHub is the cloud service we have chosen to host our sample code repository. GitHub enables content authors and contributors with both a place to host their version controlled files and powerful collaboration tools that support the content development and maintenance processes. GitHub also enables sharing and distribution of your version controlled files including mechanisms and tools for formal release versioning, content documentation and even static web hosting for your project.</a:t>
            </a:r>
          </a:p>
          <a:p>
            <a:endParaRPr lang="en-US" dirty="0"/>
          </a:p>
        </p:txBody>
      </p:sp>
      <p:sp>
        <p:nvSpPr>
          <p:cNvPr id="4" name="Slide Number Placeholder 3"/>
          <p:cNvSpPr>
            <a:spLocks noGrp="1"/>
          </p:cNvSpPr>
          <p:nvPr>
            <p:ph type="sldNum" sz="quarter" idx="10"/>
          </p:nvPr>
        </p:nvSpPr>
        <p:spPr/>
        <p:txBody>
          <a:bodyPr/>
          <a:lstStyle/>
          <a:p>
            <a:fld id="{189DB7E8-DB95-9C42-89E4-552139C96799}" type="slidenum">
              <a:rPr lang="en-US" smtClean="0"/>
              <a:t>9</a:t>
            </a:fld>
            <a:endParaRPr lang="en-US"/>
          </a:p>
        </p:txBody>
      </p:sp>
    </p:spTree>
    <p:extLst>
      <p:ext uri="{BB962C8B-B14F-4D97-AF65-F5344CB8AC3E}">
        <p14:creationId xmlns:p14="http://schemas.microsoft.com/office/powerpoint/2010/main" val="36933790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dirty="0">
                <a:solidFill>
                  <a:schemeClr val="tx1"/>
                </a:solidFill>
                <a:effectLst/>
                <a:latin typeface="+mn-lt"/>
                <a:ea typeface="+mn-ea"/>
                <a:cs typeface="+mn-cs"/>
              </a:rPr>
              <a:t>Repository (Repo)</a:t>
            </a:r>
            <a:r>
              <a:rPr lang="en-US" sz="1200" b="0" i="0" u="none" strike="noStrike" kern="1200" dirty="0">
                <a:solidFill>
                  <a:schemeClr val="tx1"/>
                </a:solidFill>
                <a:effectLst/>
                <a:latin typeface="+mn-lt"/>
                <a:ea typeface="+mn-ea"/>
                <a:cs typeface="+mn-cs"/>
              </a:rPr>
              <a:t> - A repository is essentially what its name describes: a vault (or repository) for storing the version-controlled files and data. On your computer a Git repository will look like a regular folder or directory, with one important difference: the repository directory will have a hidden .git/ subdirectory. This subdirectory is where Git stores the committed version controlled files and other repository data. You don't have to worry about or work with this hidden subdirectory, but now you know where the magic ✨ is!</a:t>
            </a:r>
          </a:p>
          <a:p>
            <a:endParaRPr lang="en-US" sz="1200" b="1"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Working Directory</a:t>
            </a:r>
            <a:r>
              <a:rPr lang="en-US" sz="1200" b="0" i="0" u="none" strike="noStrike" kern="1200" dirty="0">
                <a:solidFill>
                  <a:schemeClr val="tx1"/>
                </a:solidFill>
                <a:effectLst/>
                <a:latin typeface="+mn-lt"/>
                <a:ea typeface="+mn-ea"/>
                <a:cs typeface="+mn-cs"/>
              </a:rPr>
              <a:t> - This is what you see on your computer when you look in the repository directory on your computer - the visible directory and its contents - these are your version-controlled and un-versioned files and folders.</a:t>
            </a:r>
          </a:p>
          <a:p>
            <a:endParaRPr lang="en-US" sz="1200" b="1"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Versioned Files</a:t>
            </a:r>
            <a:r>
              <a:rPr lang="en-US" sz="1200" b="0" i="0" u="none" strike="noStrike" kern="1200" dirty="0">
                <a:solidFill>
                  <a:schemeClr val="tx1"/>
                </a:solidFill>
                <a:effectLst/>
                <a:latin typeface="+mn-lt"/>
                <a:ea typeface="+mn-ea"/>
                <a:cs typeface="+mn-cs"/>
              </a:rPr>
              <a:t> - Files that you have asked git to track.</a:t>
            </a:r>
          </a:p>
          <a:p>
            <a:endParaRPr lang="en-US" sz="1200" b="1"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Un-Versioned Files</a:t>
            </a:r>
            <a:r>
              <a:rPr lang="en-US" sz="1200" b="0" i="0" u="none" strike="noStrike" kern="1200" dirty="0">
                <a:solidFill>
                  <a:schemeClr val="tx1"/>
                </a:solidFill>
                <a:effectLst/>
                <a:latin typeface="+mn-lt"/>
                <a:ea typeface="+mn-ea"/>
                <a:cs typeface="+mn-cs"/>
              </a:rPr>
              <a:t> - Files in your working directory that you haven't asked git to track.</a:t>
            </a:r>
          </a:p>
          <a:p>
            <a:endParaRPr lang="en-US" sz="1200" b="1"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Commit</a:t>
            </a:r>
            <a:r>
              <a:rPr lang="en-US" sz="1200" b="0" i="0" u="none" strike="noStrike" kern="1200" dirty="0">
                <a:solidFill>
                  <a:schemeClr val="tx1"/>
                </a:solidFill>
                <a:effectLst/>
                <a:latin typeface="+mn-lt"/>
                <a:ea typeface="+mn-ea"/>
                <a:cs typeface="+mn-cs"/>
              </a:rPr>
              <a:t> - A commit is a snapshot in time of your version controlled files. Once committed, this snapshot is (almost) indelibly locked into the repository - always available for future retrieval and comparison.</a:t>
            </a:r>
          </a:p>
          <a:p>
            <a:endParaRPr lang="en-US" sz="1200" b="1"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Branches</a:t>
            </a:r>
            <a:r>
              <a:rPr lang="en-US" sz="1200" b="0" i="0" u="none" strike="noStrike" kern="1200" dirty="0">
                <a:solidFill>
                  <a:schemeClr val="tx1"/>
                </a:solidFill>
                <a:effectLst/>
                <a:latin typeface="+mn-lt"/>
                <a:ea typeface="+mn-ea"/>
                <a:cs typeface="+mn-cs"/>
              </a:rPr>
              <a:t> - Branches enable parallel work within a repository. We create new branches to split-off work done by different people, to experiment with changes we might want to back out later, or to develop new features. Git provides tools to help visualize, reconcile and merge together changes made in different branches.</a:t>
            </a:r>
          </a:p>
          <a:p>
            <a:endParaRPr lang="en-US" dirty="0"/>
          </a:p>
        </p:txBody>
      </p:sp>
      <p:sp>
        <p:nvSpPr>
          <p:cNvPr id="4" name="Slide Number Placeholder 3"/>
          <p:cNvSpPr>
            <a:spLocks noGrp="1"/>
          </p:cNvSpPr>
          <p:nvPr>
            <p:ph type="sldNum" sz="quarter" idx="10"/>
          </p:nvPr>
        </p:nvSpPr>
        <p:spPr/>
        <p:txBody>
          <a:bodyPr/>
          <a:lstStyle/>
          <a:p>
            <a:fld id="{189DB7E8-DB95-9C42-89E4-552139C96799}" type="slidenum">
              <a:rPr lang="en-US" smtClean="0"/>
              <a:t>10</a:t>
            </a:fld>
            <a:endParaRPr lang="en-US"/>
          </a:p>
        </p:txBody>
      </p:sp>
    </p:spTree>
    <p:extLst>
      <p:ext uri="{BB962C8B-B14F-4D97-AF65-F5344CB8AC3E}">
        <p14:creationId xmlns:p14="http://schemas.microsoft.com/office/powerpoint/2010/main" val="7378993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When you commit changes to version controlled </a:t>
            </a:r>
            <a:r>
              <a:rPr lang="en-US" sz="1200" b="1" i="0" u="none" strike="noStrike" kern="1200" dirty="0">
                <a:solidFill>
                  <a:schemeClr val="tx1"/>
                </a:solidFill>
                <a:effectLst/>
                <a:latin typeface="+mn-lt"/>
                <a:ea typeface="+mn-ea"/>
                <a:cs typeface="+mn-cs"/>
              </a:rPr>
              <a:t>files</a:t>
            </a:r>
            <a:r>
              <a:rPr lang="en-US" sz="1200" b="0" i="0" u="none" strike="noStrike" kern="1200" dirty="0">
                <a:solidFill>
                  <a:schemeClr val="tx1"/>
                </a:solidFill>
                <a:effectLst/>
                <a:latin typeface="+mn-lt"/>
                <a:ea typeface="+mn-ea"/>
                <a:cs typeface="+mn-cs"/>
              </a:rPr>
              <a:t>, Git stores </a:t>
            </a:r>
            <a:r>
              <a:rPr lang="en-US" sz="1200" b="0" i="1" u="none" strike="noStrike" kern="1200" dirty="0">
                <a:solidFill>
                  <a:schemeClr val="tx1"/>
                </a:solidFill>
                <a:effectLst/>
                <a:latin typeface="+mn-lt"/>
                <a:ea typeface="+mn-ea"/>
                <a:cs typeface="+mn-cs"/>
              </a:rPr>
              <a:t>full copies</a:t>
            </a:r>
            <a:r>
              <a:rPr lang="en-US" sz="1200" b="0" i="0" u="none" strike="noStrike" kern="1200" dirty="0">
                <a:solidFill>
                  <a:schemeClr val="tx1"/>
                </a:solidFill>
                <a:effectLst/>
                <a:latin typeface="+mn-lt"/>
                <a:ea typeface="+mn-ea"/>
                <a:cs typeface="+mn-cs"/>
              </a:rPr>
              <a:t> of all the changed files. It also stores a </a:t>
            </a:r>
            <a:r>
              <a:rPr lang="en-US" sz="1200" b="1" i="0" u="none" strike="noStrike" kern="1200" dirty="0">
                <a:solidFill>
                  <a:schemeClr val="tx1"/>
                </a:solidFill>
                <a:effectLst/>
                <a:latin typeface="+mn-lt"/>
                <a:ea typeface="+mn-ea"/>
                <a:cs typeface="+mn-cs"/>
              </a:rPr>
              <a:t>tree</a:t>
            </a:r>
            <a:r>
              <a:rPr lang="en-US" sz="1200" b="0" i="0" u="none" strike="noStrike" kern="1200" dirty="0">
                <a:solidFill>
                  <a:schemeClr val="tx1"/>
                </a:solidFill>
                <a:effectLst/>
                <a:latin typeface="+mn-lt"/>
                <a:ea typeface="+mn-ea"/>
                <a:cs typeface="+mn-cs"/>
              </a:rPr>
              <a:t> which contains links to all the changed files and previously-committed-unchanged-files in the current commit. Git computes a SHA1 hash of all stored files, trees and commits, and then uses the commit hashes to uniquely refer to individual commits. By computing and storing these hashes, git can detect changes to files and assure that the files retrieved from the repository are exactly as they were when committed to the repository.</a:t>
            </a:r>
          </a:p>
          <a:p>
            <a:endParaRPr lang="en-US" dirty="0">
              <a:effectLst/>
            </a:endParaRPr>
          </a:p>
          <a:p>
            <a:r>
              <a:rPr lang="en-US" dirty="0">
                <a:effectLst/>
              </a:rPr>
              <a:t>"It's impossible to get anything out of Git other than the exact bits you put in." </a:t>
            </a:r>
            <a:r>
              <a:rPr lang="en-US" sz="1200" kern="1200" dirty="0">
                <a:solidFill>
                  <a:schemeClr val="tx1"/>
                </a:solidFill>
                <a:effectLst/>
                <a:latin typeface="+mn-lt"/>
                <a:ea typeface="+mn-ea"/>
                <a:cs typeface="+mn-cs"/>
                <a:hlinkClick r:id="rId3"/>
              </a:rPr>
              <a:t>git-scm.com - Data Assurance</a:t>
            </a:r>
            <a:endParaRPr lang="en-US" dirty="0">
              <a:effectLst/>
            </a:endParaRPr>
          </a:p>
          <a:p>
            <a:endParaRPr lang="en-US" dirty="0"/>
          </a:p>
        </p:txBody>
      </p:sp>
      <p:sp>
        <p:nvSpPr>
          <p:cNvPr id="4" name="Slide Number Placeholder 3"/>
          <p:cNvSpPr>
            <a:spLocks noGrp="1"/>
          </p:cNvSpPr>
          <p:nvPr>
            <p:ph type="sldNum" sz="quarter" idx="10"/>
          </p:nvPr>
        </p:nvSpPr>
        <p:spPr/>
        <p:txBody>
          <a:bodyPr/>
          <a:lstStyle/>
          <a:p>
            <a:fld id="{189DB7E8-DB95-9C42-89E4-552139C96799}" type="slidenum">
              <a:rPr lang="en-US" smtClean="0"/>
              <a:t>11</a:t>
            </a:fld>
            <a:endParaRPr lang="en-US"/>
          </a:p>
        </p:txBody>
      </p:sp>
    </p:spTree>
    <p:extLst>
      <p:ext uri="{BB962C8B-B14F-4D97-AF65-F5344CB8AC3E}">
        <p14:creationId xmlns:p14="http://schemas.microsoft.com/office/powerpoint/2010/main" val="33233136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1" u="none" strike="noStrike" kern="1200" dirty="0">
                <a:solidFill>
                  <a:schemeClr val="tx1"/>
                </a:solidFill>
                <a:effectLst/>
                <a:latin typeface="+mn-lt"/>
                <a:ea typeface="+mn-ea"/>
                <a:cs typeface="+mn-cs"/>
              </a:rPr>
              <a:t>Commit Authors - Telling Git Who You Are (one-time setup)</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When you make a commit to a Git repository, Git automatically includes (in the indelibly hashed and stored commit) the name and e-mail address of the person that made the commit.</a:t>
            </a:r>
          </a:p>
          <a:p>
            <a:r>
              <a:rPr lang="en-US" sz="1200" b="0" i="0" u="none" strike="noStrike" kern="1200" dirty="0">
                <a:solidFill>
                  <a:schemeClr val="tx1"/>
                </a:solidFill>
                <a:effectLst/>
                <a:latin typeface="+mn-lt"/>
                <a:ea typeface="+mn-ea"/>
                <a:cs typeface="+mn-cs"/>
              </a:rPr>
              <a:t>You need to tell git who you are before you can commit any changes to a repository.</a:t>
            </a:r>
          </a:p>
          <a:p>
            <a:endParaRPr lang="en-US" dirty="0">
              <a:solidFill>
                <a:schemeClr val="bg2">
                  <a:lumMod val="50000"/>
                </a:schemeClr>
              </a:solidFill>
            </a:endParaRPr>
          </a:p>
          <a:p>
            <a:endParaRPr lang="en-US" dirty="0">
              <a:solidFill>
                <a:schemeClr val="bg2">
                  <a:lumMod val="50000"/>
                </a:schemeClr>
              </a:solidFill>
            </a:endParaRPr>
          </a:p>
          <a:p>
            <a:r>
              <a:rPr lang="en-US" sz="1200" b="1" i="0" u="none" strike="noStrike" kern="1200" dirty="0">
                <a:solidFill>
                  <a:schemeClr val="tx1"/>
                </a:solidFill>
                <a:effectLst/>
                <a:latin typeface="+mn-lt"/>
                <a:ea typeface="+mn-ea"/>
                <a:cs typeface="+mn-cs"/>
              </a:rPr>
              <a:t>Cloning a Repository</a:t>
            </a:r>
          </a:p>
          <a:p>
            <a:r>
              <a:rPr lang="en-US" sz="1200" b="0" i="0" u="none" strike="noStrike" kern="1200" dirty="0">
                <a:solidFill>
                  <a:schemeClr val="tx1"/>
                </a:solidFill>
                <a:effectLst/>
                <a:latin typeface="+mn-lt"/>
                <a:ea typeface="+mn-ea"/>
                <a:cs typeface="+mn-cs"/>
              </a:rPr>
              <a:t>When you want to work with someone else's code, you first have to get it on your machine. We do this with the git clone command. For example, when you were preparing your machine for this </a:t>
            </a:r>
            <a:r>
              <a:rPr lang="en-US" sz="1200" b="0" i="1" u="none" strike="noStrike" kern="1200" dirty="0">
                <a:solidFill>
                  <a:schemeClr val="tx1"/>
                </a:solidFill>
                <a:effectLst/>
                <a:latin typeface="+mn-lt"/>
                <a:ea typeface="+mn-ea"/>
                <a:cs typeface="+mn-cs"/>
              </a:rPr>
              <a:t>Python Fundamentals</a:t>
            </a:r>
            <a:r>
              <a:rPr lang="en-US" sz="1200" b="0" i="0" u="none" strike="noStrike" kern="1200" dirty="0">
                <a:solidFill>
                  <a:schemeClr val="tx1"/>
                </a:solidFill>
                <a:effectLst/>
                <a:latin typeface="+mn-lt"/>
                <a:ea typeface="+mn-ea"/>
                <a:cs typeface="+mn-cs"/>
              </a:rPr>
              <a:t> module, we instructed you to clone (download) our dnav3-codesample code repository to your machine with the following command:</a:t>
            </a:r>
          </a:p>
          <a:p>
            <a:endParaRPr lang="en-US" b="1" dirty="0">
              <a:effectLst/>
            </a:endParaRPr>
          </a:p>
          <a:p>
            <a:r>
              <a:rPr lang="en-US" b="1" dirty="0">
                <a:effectLst/>
              </a:rPr>
              <a:t>Note:</a:t>
            </a:r>
            <a:r>
              <a:rPr lang="en-US" dirty="0">
                <a:effectLst/>
              </a:rPr>
              <a:t> You should have already cloned the sample code to your computer. Please don't do it more than once. Having multiple copies of the code samples on your computer can cause confusion as to which one you are working with.</a:t>
            </a:r>
          </a:p>
          <a:p>
            <a:endParaRPr lang="en-US" dirty="0">
              <a:solidFill>
                <a:schemeClr val="bg2">
                  <a:lumMod val="50000"/>
                </a:schemeClr>
              </a:solidFill>
            </a:endParaRPr>
          </a:p>
          <a:p>
            <a:r>
              <a:rPr lang="en-US" sz="1200" b="0" i="0" u="none" strike="noStrike" kern="1200" dirty="0">
                <a:solidFill>
                  <a:schemeClr val="tx1"/>
                </a:solidFill>
                <a:effectLst/>
                <a:latin typeface="+mn-lt"/>
                <a:ea typeface="+mn-ea"/>
                <a:cs typeface="+mn-cs"/>
              </a:rPr>
              <a:t>When you ran this command, the git client on your laptop connected to the URL provided and cloned a full copy of the dnav3-code repository to your machine. By the way, when we say "clone," we mean it. When you clone a repo you are indeed getting a complete copy of the repository and all of its contents. From the first commit to the last, you now have locally on your computer all of the files that have ever been committed to the repository. Don't believe me? Try running git log sometime (note if you do this in a repo with many commits, you can press space to page through the commits and q to quit).</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Now that you have our dnav3-code repo on your computer, let's get it ready for you to edit and commit your changes.</a:t>
            </a:r>
          </a:p>
          <a:p>
            <a:endParaRPr lang="en-US" dirty="0">
              <a:solidFill>
                <a:schemeClr val="bg2">
                  <a:lumMod val="50000"/>
                </a:schemeClr>
              </a:solidFill>
            </a:endParaRPr>
          </a:p>
          <a:p>
            <a:endParaRPr lang="en-US" dirty="0">
              <a:solidFill>
                <a:schemeClr val="bg2">
                  <a:lumMod val="50000"/>
                </a:schemeClr>
              </a:solidFill>
            </a:endParaRPr>
          </a:p>
          <a:p>
            <a:r>
              <a:rPr lang="en-US" sz="1200" b="1" i="0" u="none" strike="noStrike" kern="1200" dirty="0">
                <a:solidFill>
                  <a:schemeClr val="tx1"/>
                </a:solidFill>
                <a:effectLst/>
                <a:latin typeface="+mn-lt"/>
                <a:ea typeface="+mn-ea"/>
                <a:cs typeface="+mn-cs"/>
              </a:rPr>
              <a:t>Prepare the Repo for Your Changes (Creating a Branch)</a:t>
            </a:r>
          </a:p>
          <a:p>
            <a:r>
              <a:rPr lang="en-US" sz="1200" b="0" i="0" u="none" strike="noStrike" kern="1200" dirty="0">
                <a:solidFill>
                  <a:schemeClr val="tx1"/>
                </a:solidFill>
                <a:effectLst/>
                <a:latin typeface="+mn-lt"/>
                <a:ea typeface="+mn-ea"/>
                <a:cs typeface="+mn-cs"/>
              </a:rPr>
              <a:t>When you first clone a repository, you should be viewing and working on the "master" branch, which just by convention of naming is the default branch for a repository.</a:t>
            </a:r>
          </a:p>
          <a:p>
            <a:r>
              <a:rPr lang="en-US" sz="1200" b="0" i="0" u="none" strike="noStrike" kern="1200" dirty="0">
                <a:solidFill>
                  <a:schemeClr val="tx1"/>
                </a:solidFill>
                <a:effectLst/>
                <a:latin typeface="+mn-lt"/>
                <a:ea typeface="+mn-ea"/>
                <a:cs typeface="+mn-cs"/>
              </a:rPr>
              <a:t>You can verify what branch you are working on, and the current status of your working tree with the git status command.</a:t>
            </a:r>
          </a:p>
          <a:p>
            <a:endParaRPr lang="en-US" dirty="0">
              <a:solidFill>
                <a:schemeClr val="bg2">
                  <a:lumMod val="50000"/>
                </a:schemeClr>
              </a:solidFill>
            </a:endParaRPr>
          </a:p>
          <a:p>
            <a:r>
              <a:rPr lang="en-US" sz="1200" b="0" i="0" u="none" strike="noStrike" kern="1200" dirty="0">
                <a:solidFill>
                  <a:schemeClr val="tx1"/>
                </a:solidFill>
                <a:effectLst/>
                <a:latin typeface="+mn-lt"/>
                <a:ea typeface="+mn-ea"/>
                <a:cs typeface="+mn-cs"/>
              </a:rPr>
              <a:t>If you started editing files on the master branch and committing your changes, your local repository would immediately be out of sync with the remote server, which isn't a problem... until it is. If someone else commits some changes to the master branch, and pushes their changes to the server before you push yours... You will have to merge (reconcile) their changes with your own before you can push your changes to the server. In fact, you cannot even get updates from the server on this branch until you reconcile the discrepancy. </a:t>
            </a:r>
            <a:r>
              <a:rPr lang="en-US" sz="1200" b="0" i="1" u="none" strike="noStrike" kern="1200" dirty="0">
                <a:solidFill>
                  <a:schemeClr val="tx1"/>
                </a:solidFill>
                <a:effectLst/>
                <a:latin typeface="+mn-lt"/>
                <a:ea typeface="+mn-ea"/>
                <a:cs typeface="+mn-cs"/>
              </a:rPr>
              <a:t>Sigh.</a:t>
            </a:r>
            <a:endParaRPr lang="en-US" sz="1200" b="0" i="0" u="none" strike="noStrike" kern="1200" dirty="0">
              <a:solidFill>
                <a:schemeClr val="tx1"/>
              </a:solidFill>
              <a:effectLst/>
              <a:latin typeface="+mn-lt"/>
              <a:ea typeface="+mn-ea"/>
              <a:cs typeface="+mn-cs"/>
            </a:endParaRPr>
          </a:p>
          <a:p>
            <a:endParaRPr lang="en-US" sz="1200" b="0" i="1" u="none" strike="noStrike" kern="1200" dirty="0">
              <a:solidFill>
                <a:schemeClr val="tx1"/>
              </a:solidFill>
              <a:effectLst/>
              <a:latin typeface="+mn-lt"/>
              <a:ea typeface="+mn-ea"/>
              <a:cs typeface="+mn-cs"/>
            </a:endParaRPr>
          </a:p>
          <a:p>
            <a:r>
              <a:rPr lang="en-US" sz="1200" b="0" i="1" u="none" strike="noStrike" kern="1200" dirty="0">
                <a:solidFill>
                  <a:schemeClr val="tx1"/>
                </a:solidFill>
                <a:effectLst/>
                <a:latin typeface="+mn-lt"/>
                <a:ea typeface="+mn-ea"/>
                <a:cs typeface="+mn-cs"/>
              </a:rPr>
              <a:t>Wait... I thought this whole version control things was supposed to make collaborating on files easier!?!</a:t>
            </a:r>
            <a:r>
              <a:rPr lang="en-US" sz="1200" b="0" i="0" u="none" strike="noStrike" kern="1200" dirty="0">
                <a:solidFill>
                  <a:schemeClr val="tx1"/>
                </a:solidFill>
                <a:effectLst/>
                <a:latin typeface="+mn-lt"/>
                <a:ea typeface="+mn-ea"/>
                <a:cs typeface="+mn-cs"/>
              </a:rPr>
              <a:t> It does, but you need to create a branch!</a:t>
            </a:r>
          </a:p>
          <a:p>
            <a:endParaRPr lang="en-US" dirty="0">
              <a:solidFill>
                <a:schemeClr val="bg2">
                  <a:lumMod val="50000"/>
                </a:schemeClr>
              </a:solidFill>
            </a:endParaRPr>
          </a:p>
          <a:p>
            <a:r>
              <a:rPr lang="en-US" sz="1200" b="0" i="0" u="none" strike="noStrike" kern="1200" dirty="0">
                <a:solidFill>
                  <a:schemeClr val="tx1"/>
                </a:solidFill>
                <a:effectLst/>
                <a:latin typeface="+mn-lt"/>
                <a:ea typeface="+mn-ea"/>
                <a:cs typeface="+mn-cs"/>
              </a:rPr>
              <a:t>You use the git checkout command to switch between branches, and adding the -b option to the checkout command causes Git to create a new branch - and then switch to it.</a:t>
            </a:r>
          </a:p>
          <a:p>
            <a:r>
              <a:rPr lang="en-US" sz="1200" b="0" i="0" u="none" strike="noStrike" kern="1200" dirty="0">
                <a:solidFill>
                  <a:schemeClr val="tx1"/>
                </a:solidFill>
                <a:effectLst/>
                <a:latin typeface="+mn-lt"/>
                <a:ea typeface="+mn-ea"/>
                <a:cs typeface="+mn-cs"/>
              </a:rPr>
              <a:t>When you create a branch on your local repository, you are creating a safe place for you to make changes to the repo. Any changes you make and commit are committed locally to this new branch. Since you aren't making any commits to the branches that are synced with the remote server, any updates made to these other branches ("master" or otherwise) on the remote server, can easily be pulled down to your computer.</a:t>
            </a:r>
          </a:p>
          <a:p>
            <a:endParaRPr lang="en-US" dirty="0">
              <a:solidFill>
                <a:schemeClr val="bg2">
                  <a:lumMod val="50000"/>
                </a:schemeClr>
              </a:solidFill>
            </a:endParaRPr>
          </a:p>
          <a:p>
            <a:endParaRPr lang="en-US" dirty="0">
              <a:solidFill>
                <a:schemeClr val="bg2">
                  <a:lumMod val="50000"/>
                </a:schemeClr>
              </a:solidFill>
            </a:endParaRPr>
          </a:p>
          <a:p>
            <a:r>
              <a:rPr lang="en-US" sz="1200" b="1" i="1" u="none" strike="noStrike" kern="1200" dirty="0">
                <a:solidFill>
                  <a:schemeClr val="tx1"/>
                </a:solidFill>
                <a:effectLst/>
                <a:latin typeface="+mn-lt"/>
                <a:ea typeface="+mn-ea"/>
                <a:cs typeface="+mn-cs"/>
              </a:rPr>
              <a:t>Making a Commit</a:t>
            </a:r>
            <a:endParaRPr lang="en-US" dirty="0">
              <a:solidFill>
                <a:schemeClr val="bg2">
                  <a:lumMod val="50000"/>
                </a:schemeClr>
              </a:solidFill>
            </a:endParaRPr>
          </a:p>
          <a:p>
            <a:r>
              <a:rPr lang="en-US" sz="1200" b="0" i="0" u="none" strike="noStrike" kern="1200" dirty="0">
                <a:solidFill>
                  <a:schemeClr val="tx1"/>
                </a:solidFill>
                <a:effectLst/>
                <a:latin typeface="+mn-lt"/>
                <a:ea typeface="+mn-ea"/>
                <a:cs typeface="+mn-cs"/>
              </a:rPr>
              <a:t>Committing your changes to a repository is a two-step process:</a:t>
            </a:r>
          </a:p>
          <a:p>
            <a:endParaRPr lang="en-US" sz="1200" b="1" i="0" u="none" strike="noStrike" kern="1200" dirty="0">
              <a:solidFill>
                <a:schemeClr val="tx1"/>
              </a:solidFill>
              <a:effectLst/>
              <a:latin typeface="+mn-lt"/>
              <a:ea typeface="+mn-ea"/>
              <a:cs typeface="+mn-cs"/>
            </a:endParaRPr>
          </a:p>
          <a:p>
            <a:pPr marL="228600" indent="-228600">
              <a:buFont typeface="+mj-lt"/>
              <a:buAutoNum type="arabicPeriod"/>
            </a:pPr>
            <a:r>
              <a:rPr lang="en-US" sz="1200" b="1" i="0" u="none" strike="noStrike" kern="1200" dirty="0">
                <a:solidFill>
                  <a:schemeClr val="tx1"/>
                </a:solidFill>
                <a:effectLst/>
                <a:latin typeface="+mn-lt"/>
                <a:ea typeface="+mn-ea"/>
                <a:cs typeface="+mn-cs"/>
              </a:rPr>
              <a:t>Add</a:t>
            </a:r>
            <a:r>
              <a:rPr lang="en-US" sz="1200" b="0" i="0" u="none" strike="noStrike" kern="1200" dirty="0">
                <a:solidFill>
                  <a:schemeClr val="tx1"/>
                </a:solidFill>
                <a:effectLst/>
                <a:latin typeface="+mn-lt"/>
                <a:ea typeface="+mn-ea"/>
                <a:cs typeface="+mn-cs"/>
              </a:rPr>
              <a:t> - Stage files to be added to the commit with git add.</a:t>
            </a:r>
          </a:p>
          <a:p>
            <a:pPr marL="228600" indent="-228600">
              <a:buFont typeface="+mj-lt"/>
              <a:buAutoNum type="arabicPeriod"/>
            </a:pPr>
            <a:r>
              <a:rPr lang="en-US" sz="1200" b="1" i="0" u="none" strike="noStrike" kern="1200" dirty="0">
                <a:solidFill>
                  <a:schemeClr val="tx1"/>
                </a:solidFill>
                <a:effectLst/>
                <a:latin typeface="+mn-lt"/>
                <a:ea typeface="+mn-ea"/>
                <a:cs typeface="+mn-cs"/>
              </a:rPr>
              <a:t>Commit</a:t>
            </a:r>
            <a:r>
              <a:rPr lang="en-US" sz="1200" b="0" i="0" u="none" strike="noStrike" kern="1200" dirty="0">
                <a:solidFill>
                  <a:schemeClr val="tx1"/>
                </a:solidFill>
                <a:effectLst/>
                <a:latin typeface="+mn-lt"/>
                <a:ea typeface="+mn-ea"/>
                <a:cs typeface="+mn-cs"/>
              </a:rPr>
              <a:t> - Commit the files to the repository with a commit message git commit.</a:t>
            </a:r>
          </a:p>
          <a:p>
            <a:endParaRPr lang="en-US" dirty="0">
              <a:solidFill>
                <a:schemeClr val="bg2">
                  <a:lumMod val="50000"/>
                </a:schemeClr>
              </a:solidFill>
            </a:endParaRPr>
          </a:p>
          <a:p>
            <a:r>
              <a:rPr lang="en-US" sz="1200" b="0" i="0" u="none" strike="noStrike" kern="1200" dirty="0">
                <a:solidFill>
                  <a:schemeClr val="tx1"/>
                </a:solidFill>
                <a:effectLst/>
                <a:latin typeface="+mn-lt"/>
                <a:ea typeface="+mn-ea"/>
                <a:cs typeface="+mn-cs"/>
              </a:rPr>
              <a:t>The -m option lets you supply a short commit message right there on the command line. Without the -m option, Git would open your environment's default text editor (which on many systems is vim) so that you can enter a detailed and potentially lengthy commit message.</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You should make it a personal practice to "commit often." Creating a commit is simple for you and a lightweight task for your computer. Committing often means that you are capturing more of the history of your code. You can go back and view commits and past changes anytime.</a:t>
            </a:r>
          </a:p>
          <a:p>
            <a:endParaRPr lang="en-US" sz="1200" b="0" i="1" u="none" strike="noStrike" kern="1200" dirty="0">
              <a:solidFill>
                <a:schemeClr val="tx1"/>
              </a:solidFill>
              <a:effectLst/>
              <a:latin typeface="+mn-lt"/>
              <a:ea typeface="+mn-ea"/>
              <a:cs typeface="+mn-cs"/>
            </a:endParaRPr>
          </a:p>
          <a:p>
            <a:r>
              <a:rPr lang="en-US" sz="1200" b="0" i="1" u="none" strike="noStrike" kern="1200" dirty="0">
                <a:solidFill>
                  <a:schemeClr val="tx1"/>
                </a:solidFill>
                <a:effectLst/>
                <a:latin typeface="+mn-lt"/>
                <a:ea typeface="+mn-ea"/>
                <a:cs typeface="+mn-cs"/>
              </a:rPr>
              <a:t>Yeah! My code (or some portion of it) is working!!</a:t>
            </a:r>
            <a:r>
              <a:rPr lang="en-US" sz="1200" b="0" i="0" u="none" strike="noStrike" kern="1200" dirty="0">
                <a:solidFill>
                  <a:schemeClr val="tx1"/>
                </a:solidFill>
                <a:effectLst/>
                <a:latin typeface="+mn-lt"/>
                <a:ea typeface="+mn-ea"/>
                <a:cs typeface="+mn-cs"/>
              </a:rPr>
              <a:t> </a:t>
            </a:r>
            <a:r>
              <a:rPr lang="en-US" sz="1200" b="1" i="0" u="none" strike="noStrike" kern="1200" dirty="0">
                <a:solidFill>
                  <a:schemeClr val="tx1"/>
                </a:solidFill>
                <a:effectLst/>
                <a:latin typeface="+mn-lt"/>
                <a:ea typeface="+mn-ea"/>
                <a:cs typeface="+mn-cs"/>
              </a:rPr>
              <a:t>Commit.</a:t>
            </a:r>
            <a:endParaRPr lang="en-US" sz="1200" b="0" i="0" u="none" strike="noStrike" kern="1200" dirty="0">
              <a:solidFill>
                <a:schemeClr val="tx1"/>
              </a:solidFill>
              <a:effectLst/>
              <a:latin typeface="+mn-lt"/>
              <a:ea typeface="+mn-ea"/>
              <a:cs typeface="+mn-cs"/>
            </a:endParaRPr>
          </a:p>
          <a:p>
            <a:endParaRPr lang="en-US" dirty="0">
              <a:solidFill>
                <a:schemeClr val="bg2">
                  <a:lumMod val="50000"/>
                </a:schemeClr>
              </a:solidFill>
            </a:endParaRPr>
          </a:p>
          <a:p>
            <a:endParaRPr lang="en-US" dirty="0">
              <a:solidFill>
                <a:schemeClr val="bg2">
                  <a:lumMod val="50000"/>
                </a:schemeClr>
              </a:solidFill>
            </a:endParaRPr>
          </a:p>
          <a:p>
            <a:r>
              <a:rPr lang="en-US" sz="1200" b="1" i="0" u="none" strike="noStrike" kern="1200" dirty="0">
                <a:solidFill>
                  <a:schemeClr val="tx1"/>
                </a:solidFill>
                <a:effectLst/>
                <a:latin typeface="+mn-lt"/>
                <a:ea typeface="+mn-ea"/>
                <a:cs typeface="+mn-cs"/>
              </a:rPr>
              <a:t>Reverting Changes in Your Working Directory</a:t>
            </a:r>
          </a:p>
          <a:p>
            <a:endParaRPr lang="en-US" sz="1200" b="1" i="1" u="none" strike="noStrike" kern="1200" dirty="0">
              <a:solidFill>
                <a:schemeClr val="tx1"/>
              </a:solidFill>
              <a:effectLst/>
              <a:latin typeface="+mn-lt"/>
              <a:ea typeface="+mn-ea"/>
              <a:cs typeface="+mn-cs"/>
            </a:endParaRPr>
          </a:p>
          <a:p>
            <a:r>
              <a:rPr lang="en-US" sz="1200" b="1" i="1" u="none" strike="noStrike" kern="1200" dirty="0">
                <a:solidFill>
                  <a:schemeClr val="tx1"/>
                </a:solidFill>
                <a:effectLst/>
                <a:latin typeface="+mn-lt"/>
                <a:ea typeface="+mn-ea"/>
                <a:cs typeface="+mn-cs"/>
              </a:rPr>
              <a:t>Need:</a:t>
            </a:r>
            <a:r>
              <a:rPr lang="en-US" sz="1200" b="0" i="1" u="none" strike="noStrike" kern="1200" dirty="0">
                <a:solidFill>
                  <a:schemeClr val="tx1"/>
                </a:solidFill>
                <a:effectLst/>
                <a:latin typeface="+mn-lt"/>
                <a:ea typeface="+mn-ea"/>
                <a:cs typeface="+mn-cs"/>
              </a:rPr>
              <a:t> I made changes to a file, and now I want to revert those changes and get the original (last committed version) of the file back.</a:t>
            </a:r>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Solution:</a:t>
            </a:r>
            <a:r>
              <a:rPr lang="en-US" sz="1200" b="0" i="0" u="none" strike="noStrike" kern="1200" dirty="0">
                <a:solidFill>
                  <a:schemeClr val="tx1"/>
                </a:solidFill>
                <a:effectLst/>
                <a:latin typeface="+mn-lt"/>
                <a:ea typeface="+mn-ea"/>
                <a:cs typeface="+mn-cs"/>
              </a:rPr>
              <a:t> You can "checkout" the last version of the file to overwrite the changes you have made and restore the file to its last committed version.</a:t>
            </a:r>
          </a:p>
          <a:p>
            <a:endParaRPr lang="en-US" dirty="0">
              <a:solidFill>
                <a:schemeClr val="bg2">
                  <a:lumMod val="50000"/>
                </a:schemeClr>
              </a:solidFill>
            </a:endParaRPr>
          </a:p>
        </p:txBody>
      </p:sp>
      <p:sp>
        <p:nvSpPr>
          <p:cNvPr id="4" name="Slide Number Placeholder 3"/>
          <p:cNvSpPr>
            <a:spLocks noGrp="1"/>
          </p:cNvSpPr>
          <p:nvPr>
            <p:ph type="sldNum" sz="quarter" idx="10"/>
          </p:nvPr>
        </p:nvSpPr>
        <p:spPr/>
        <p:txBody>
          <a:bodyPr/>
          <a:lstStyle/>
          <a:p>
            <a:fld id="{189DB7E8-DB95-9C42-89E4-552139C96799}" type="slidenum">
              <a:rPr lang="en-US" smtClean="0"/>
              <a:t>12</a:t>
            </a:fld>
            <a:endParaRPr lang="en-US"/>
          </a:p>
        </p:txBody>
      </p:sp>
    </p:spTree>
    <p:extLst>
      <p:ext uri="{BB962C8B-B14F-4D97-AF65-F5344CB8AC3E}">
        <p14:creationId xmlns:p14="http://schemas.microsoft.com/office/powerpoint/2010/main" val="28807864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Using these commands, you know know how to do a high-level git workflow.</a:t>
            </a:r>
          </a:p>
          <a:p>
            <a:endParaRPr lang="en-US" dirty="0"/>
          </a:p>
          <a:p>
            <a:r>
              <a:rPr lang="en-US" sz="1200" b="1" i="1" u="none" strike="noStrike" kern="1200" dirty="0">
                <a:solidFill>
                  <a:schemeClr val="tx1"/>
                </a:solidFill>
                <a:effectLst/>
                <a:latin typeface="+mn-lt"/>
                <a:ea typeface="+mn-ea"/>
                <a:cs typeface="+mn-cs"/>
              </a:rPr>
              <a:t>Anytime you need to:</a:t>
            </a:r>
            <a:endParaRPr lang="en-US" sz="1200" b="0" i="0" u="none" strike="noStrike" kern="1200" dirty="0">
              <a:solidFill>
                <a:schemeClr val="tx1"/>
              </a:solidFill>
              <a:effectLst/>
              <a:latin typeface="+mn-lt"/>
              <a:ea typeface="+mn-ea"/>
              <a:cs typeface="+mn-cs"/>
            </a:endParaRPr>
          </a:p>
          <a:p>
            <a:pPr marL="228600" indent="-228600">
              <a:buFont typeface="+mj-lt"/>
              <a:buAutoNum type="arabicPeriod"/>
            </a:pPr>
            <a:r>
              <a:rPr lang="en-US" sz="1200" b="0" i="0" u="none" strike="noStrike" kern="1200" dirty="0">
                <a:solidFill>
                  <a:schemeClr val="tx1"/>
                </a:solidFill>
                <a:effectLst/>
                <a:latin typeface="+mn-lt"/>
                <a:ea typeface="+mn-ea"/>
                <a:cs typeface="+mn-cs"/>
              </a:rPr>
              <a:t>Download (clone) a local copy of a remote repository to your workstation.</a:t>
            </a:r>
          </a:p>
          <a:p>
            <a:pPr marL="228600" indent="-228600">
              <a:buFont typeface="+mj-lt"/>
              <a:buAutoNum type="arabicPeriod"/>
            </a:pPr>
            <a:r>
              <a:rPr lang="en-US" sz="1200" b="0" i="0" u="none" strike="noStrike" kern="1200" dirty="0">
                <a:solidFill>
                  <a:schemeClr val="tx1"/>
                </a:solidFill>
                <a:effectLst/>
                <a:latin typeface="+mn-lt"/>
                <a:ea typeface="+mn-ea"/>
                <a:cs typeface="+mn-cs"/>
              </a:rPr>
              <a:t>Create a "safe place" (branch) for you to make edits.</a:t>
            </a:r>
          </a:p>
          <a:p>
            <a:pPr marL="228600" indent="-228600">
              <a:buFont typeface="+mj-lt"/>
              <a:buAutoNum type="arabicPeriod"/>
            </a:pPr>
            <a:r>
              <a:rPr lang="en-US" sz="1200" b="0" i="0" u="none" strike="noStrike" kern="1200" dirty="0">
                <a:solidFill>
                  <a:schemeClr val="tx1"/>
                </a:solidFill>
                <a:effectLst/>
                <a:latin typeface="+mn-lt"/>
                <a:ea typeface="+mn-ea"/>
                <a:cs typeface="+mn-cs"/>
              </a:rPr>
              <a:t>Save (commit) your incremental changes.</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...you now have a workflow to get that done.</a:t>
            </a:r>
          </a:p>
          <a:p>
            <a:endParaRPr lang="en-US" dirty="0"/>
          </a:p>
        </p:txBody>
      </p:sp>
      <p:sp>
        <p:nvSpPr>
          <p:cNvPr id="4" name="Slide Number Placeholder 3"/>
          <p:cNvSpPr>
            <a:spLocks noGrp="1"/>
          </p:cNvSpPr>
          <p:nvPr>
            <p:ph type="sldNum" sz="quarter" idx="10"/>
          </p:nvPr>
        </p:nvSpPr>
        <p:spPr/>
        <p:txBody>
          <a:bodyPr/>
          <a:lstStyle/>
          <a:p>
            <a:fld id="{189DB7E8-DB95-9C42-89E4-552139C96799}" type="slidenum">
              <a:rPr lang="en-US" smtClean="0"/>
              <a:t>13</a:t>
            </a:fld>
            <a:endParaRPr lang="en-US"/>
          </a:p>
        </p:txBody>
      </p:sp>
    </p:spTree>
    <p:extLst>
      <p:ext uri="{BB962C8B-B14F-4D97-AF65-F5344CB8AC3E}">
        <p14:creationId xmlns:p14="http://schemas.microsoft.com/office/powerpoint/2010/main" val="505454762"/>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10.gif"/><Relationship Id="rId4" Type="http://schemas.openxmlformats.org/officeDocument/2006/relationships/image" Target="../media/image5.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11.tiff"/></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5" Type="http://schemas.openxmlformats.org/officeDocument/2006/relationships/image" Target="../media/image10.gif"/><Relationship Id="rId4" Type="http://schemas.openxmlformats.org/officeDocument/2006/relationships/image" Target="../media/image5.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11.tiff"/></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1.xml"/><Relationship Id="rId5" Type="http://schemas.openxmlformats.org/officeDocument/2006/relationships/image" Target="../media/image10.gif"/><Relationship Id="rId4" Type="http://schemas.openxmlformats.org/officeDocument/2006/relationships/image" Target="../media/image5.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11.tiff"/></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2.png"/><Relationship Id="rId1" Type="http://schemas.openxmlformats.org/officeDocument/2006/relationships/slideMaster" Target="../slideMasters/slideMaster1.xml"/><Relationship Id="rId6" Type="http://schemas.openxmlformats.org/officeDocument/2006/relationships/image" Target="../media/image15.tiff"/><Relationship Id="rId5" Type="http://schemas.openxmlformats.org/officeDocument/2006/relationships/image" Target="../media/image14.tiff"/><Relationship Id="rId4" Type="http://schemas.openxmlformats.org/officeDocument/2006/relationships/image" Target="../media/image13.tiff"/></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2_Title Slide">
    <p:bg>
      <p:bgPr>
        <a:solidFill>
          <a:schemeClr val="bg2"/>
        </a:solidFill>
        <a:effectLst/>
      </p:bgPr>
    </p:bg>
    <p:spTree>
      <p:nvGrpSpPr>
        <p:cNvPr id="1" name=""/>
        <p:cNvGrpSpPr/>
        <p:nvPr/>
      </p:nvGrpSpPr>
      <p:grpSpPr>
        <a:xfrm>
          <a:off x="0" y="0"/>
          <a:ext cx="0" cy="0"/>
          <a:chOff x="0" y="0"/>
          <a:chExt cx="0" cy="0"/>
        </a:xfrm>
      </p:grpSpPr>
      <p:sp>
        <p:nvSpPr>
          <p:cNvPr id="16" name="Subtitle 2"/>
          <p:cNvSpPr>
            <a:spLocks noGrp="1"/>
          </p:cNvSpPr>
          <p:nvPr>
            <p:ph type="subTitle" idx="1" hasCustomPrompt="1"/>
          </p:nvPr>
        </p:nvSpPr>
        <p:spPr>
          <a:xfrm>
            <a:off x="625995" y="5142315"/>
            <a:ext cx="11061895" cy="384175"/>
          </a:xfrm>
          <a:prstGeom prst="rect">
            <a:avLst/>
          </a:prstGeom>
        </p:spPr>
        <p:txBody>
          <a:bodyPr lIns="91420" tIns="45710" rIns="91420" bIns="45710" anchor="b" anchorCtr="0">
            <a:noAutofit/>
          </a:bodyPr>
          <a:lstStyle>
            <a:lvl1pPr marL="0" indent="0" algn="l">
              <a:buNone/>
              <a:defRPr sz="2400" b="0" i="0">
                <a:solidFill>
                  <a:schemeClr val="bg1">
                    <a:lumMod val="75000"/>
                  </a:schemeClr>
                </a:solidFill>
                <a:latin typeface="+mn-lt"/>
                <a:cs typeface="CiscoSansTT ExtraLight"/>
              </a:defRPr>
            </a:lvl1pPr>
            <a:lvl2pPr marL="457130" indent="0" algn="ctr">
              <a:buNone/>
              <a:defRPr>
                <a:solidFill>
                  <a:schemeClr val="tx1">
                    <a:tint val="75000"/>
                  </a:schemeClr>
                </a:solidFill>
              </a:defRPr>
            </a:lvl2pPr>
            <a:lvl3pPr marL="914270" indent="0" algn="ctr">
              <a:buNone/>
              <a:defRPr>
                <a:solidFill>
                  <a:schemeClr val="tx1">
                    <a:tint val="75000"/>
                  </a:schemeClr>
                </a:solidFill>
              </a:defRPr>
            </a:lvl3pPr>
            <a:lvl4pPr marL="1371404" indent="0" algn="ctr">
              <a:buNone/>
              <a:defRPr>
                <a:solidFill>
                  <a:schemeClr val="tx1">
                    <a:tint val="75000"/>
                  </a:schemeClr>
                </a:solidFill>
              </a:defRPr>
            </a:lvl4pPr>
            <a:lvl5pPr marL="1828542" indent="0" algn="ctr">
              <a:buNone/>
              <a:defRPr>
                <a:solidFill>
                  <a:schemeClr val="tx1">
                    <a:tint val="75000"/>
                  </a:schemeClr>
                </a:solidFill>
              </a:defRPr>
            </a:lvl5pPr>
            <a:lvl6pPr marL="2285672" indent="0" algn="ctr">
              <a:buNone/>
              <a:defRPr>
                <a:solidFill>
                  <a:schemeClr val="tx1">
                    <a:tint val="75000"/>
                  </a:schemeClr>
                </a:solidFill>
              </a:defRPr>
            </a:lvl6pPr>
            <a:lvl7pPr marL="2742813" indent="0" algn="ctr">
              <a:buNone/>
              <a:defRPr>
                <a:solidFill>
                  <a:schemeClr val="tx1">
                    <a:tint val="75000"/>
                  </a:schemeClr>
                </a:solidFill>
              </a:defRPr>
            </a:lvl7pPr>
            <a:lvl8pPr marL="3199947" indent="0" algn="ctr">
              <a:buNone/>
              <a:defRPr>
                <a:solidFill>
                  <a:schemeClr val="tx1">
                    <a:tint val="75000"/>
                  </a:schemeClr>
                </a:solidFill>
              </a:defRPr>
            </a:lvl8pPr>
            <a:lvl9pPr marL="3657085" indent="0" algn="ctr">
              <a:buNone/>
              <a:defRPr>
                <a:solidFill>
                  <a:schemeClr val="tx1">
                    <a:tint val="75000"/>
                  </a:schemeClr>
                </a:solidFill>
              </a:defRPr>
            </a:lvl9pPr>
          </a:lstStyle>
          <a:p>
            <a:r>
              <a:rPr lang="en-GB" dirty="0"/>
              <a:t>Speaker Name</a:t>
            </a:r>
            <a:endParaRPr lang="en-US" dirty="0"/>
          </a:p>
        </p:txBody>
      </p:sp>
      <p:sp>
        <p:nvSpPr>
          <p:cNvPr id="17" name="Text Placeholder 38"/>
          <p:cNvSpPr>
            <a:spLocks noGrp="1"/>
          </p:cNvSpPr>
          <p:nvPr>
            <p:ph type="body" sz="quarter" idx="11" hasCustomPrompt="1"/>
          </p:nvPr>
        </p:nvSpPr>
        <p:spPr>
          <a:xfrm>
            <a:off x="625995" y="5430226"/>
            <a:ext cx="11061895" cy="384175"/>
          </a:xfrm>
          <a:prstGeom prst="rect">
            <a:avLst/>
          </a:prstGeom>
        </p:spPr>
        <p:txBody>
          <a:bodyPr lIns="91420" tIns="45710" rIns="91420" bIns="45710"/>
          <a:lstStyle>
            <a:lvl1pPr marL="0" indent="0" algn="l">
              <a:buFontTx/>
              <a:buNone/>
              <a:defRPr lang="en-US" sz="2400" b="0" i="0" kern="1200" dirty="0" smtClean="0">
                <a:solidFill>
                  <a:schemeClr val="bg1">
                    <a:lumMod val="75000"/>
                  </a:schemeClr>
                </a:solidFill>
                <a:latin typeface="+mn-lt"/>
                <a:ea typeface="+mn-ea"/>
                <a:cs typeface="CiscoSansTT ExtraLight"/>
              </a:defRPr>
            </a:lvl1pPr>
            <a:lvl2pPr>
              <a:buFontTx/>
              <a:buNone/>
              <a:defRPr lang="en-US" sz="2000" kern="1200" dirty="0" smtClean="0">
                <a:solidFill>
                  <a:schemeClr val="bg1"/>
                </a:solidFill>
                <a:latin typeface="+mj-lt"/>
                <a:ea typeface="+mn-ea"/>
                <a:cs typeface="+mn-cs"/>
              </a:defRPr>
            </a:lvl2pPr>
            <a:lvl3pPr>
              <a:buFontTx/>
              <a:buNone/>
              <a:defRPr lang="en-US" sz="2000" kern="1200" dirty="0" smtClean="0">
                <a:solidFill>
                  <a:schemeClr val="bg1"/>
                </a:solidFill>
                <a:latin typeface="+mj-lt"/>
                <a:ea typeface="+mn-ea"/>
                <a:cs typeface="+mn-cs"/>
              </a:defRPr>
            </a:lvl3pPr>
            <a:lvl4pPr>
              <a:buFontTx/>
              <a:buNone/>
              <a:defRPr lang="en-US" sz="2000" kern="1200" dirty="0" smtClean="0">
                <a:solidFill>
                  <a:schemeClr val="bg1"/>
                </a:solidFill>
                <a:latin typeface="+mj-lt"/>
                <a:ea typeface="+mn-ea"/>
                <a:cs typeface="+mn-cs"/>
              </a:defRPr>
            </a:lvl4pPr>
            <a:lvl5pPr>
              <a:buFontTx/>
              <a:buNone/>
              <a:defRPr lang="en-US" sz="2000" kern="1200" dirty="0" smtClean="0">
                <a:solidFill>
                  <a:schemeClr val="bg1"/>
                </a:solidFill>
                <a:latin typeface="+mj-lt"/>
                <a:ea typeface="+mn-ea"/>
                <a:cs typeface="+mn-cs"/>
              </a:defRPr>
            </a:lvl5pPr>
          </a:lstStyle>
          <a:p>
            <a:pPr lvl="0"/>
            <a:r>
              <a:rPr lang="en-GB" dirty="0"/>
              <a:t>Speaker Title</a:t>
            </a:r>
          </a:p>
        </p:txBody>
      </p:sp>
      <p:sp>
        <p:nvSpPr>
          <p:cNvPr id="18" name="Text Placeholder 40"/>
          <p:cNvSpPr>
            <a:spLocks noGrp="1"/>
          </p:cNvSpPr>
          <p:nvPr>
            <p:ph type="body" sz="quarter" idx="12" hasCustomPrompt="1"/>
          </p:nvPr>
        </p:nvSpPr>
        <p:spPr>
          <a:xfrm>
            <a:off x="625995" y="5798350"/>
            <a:ext cx="11061895" cy="384175"/>
          </a:xfrm>
          <a:prstGeom prst="rect">
            <a:avLst/>
          </a:prstGeom>
        </p:spPr>
        <p:txBody>
          <a:bodyPr lIns="91420" tIns="45710" rIns="91420" bIns="45710"/>
          <a:lstStyle>
            <a:lvl1pPr marL="0" indent="0" algn="l">
              <a:buFontTx/>
              <a:buNone/>
              <a:defRPr lang="en-US" sz="2400" b="0" i="0" kern="1200" dirty="0" smtClean="0">
                <a:solidFill>
                  <a:schemeClr val="bg1">
                    <a:lumMod val="75000"/>
                  </a:schemeClr>
                </a:solidFill>
                <a:latin typeface="+mn-lt"/>
                <a:ea typeface="+mn-ea"/>
                <a:cs typeface="CiscoSansTT ExtraLight"/>
              </a:defRPr>
            </a:lvl1pPr>
            <a:lvl2pPr>
              <a:buFontTx/>
              <a:buNone/>
              <a:defRPr lang="en-US" sz="2000" kern="1200" dirty="0" smtClean="0">
                <a:solidFill>
                  <a:schemeClr val="bg1"/>
                </a:solidFill>
                <a:latin typeface="+mj-lt"/>
                <a:ea typeface="+mn-ea"/>
                <a:cs typeface="+mn-cs"/>
              </a:defRPr>
            </a:lvl2pPr>
            <a:lvl3pPr>
              <a:buFontTx/>
              <a:buNone/>
              <a:defRPr lang="en-US" sz="2000" kern="1200" dirty="0" smtClean="0">
                <a:solidFill>
                  <a:schemeClr val="bg1"/>
                </a:solidFill>
                <a:latin typeface="+mj-lt"/>
                <a:ea typeface="+mn-ea"/>
                <a:cs typeface="+mn-cs"/>
              </a:defRPr>
            </a:lvl3pPr>
            <a:lvl4pPr>
              <a:buFontTx/>
              <a:buNone/>
              <a:defRPr lang="en-US" sz="2000" kern="1200" dirty="0" smtClean="0">
                <a:solidFill>
                  <a:schemeClr val="bg1"/>
                </a:solidFill>
                <a:latin typeface="+mj-lt"/>
                <a:ea typeface="+mn-ea"/>
                <a:cs typeface="+mn-cs"/>
              </a:defRPr>
            </a:lvl4pPr>
            <a:lvl5pPr>
              <a:buFontTx/>
              <a:buNone/>
              <a:defRPr lang="en-US" sz="2000" kern="1200" dirty="0" smtClean="0">
                <a:solidFill>
                  <a:schemeClr val="bg1"/>
                </a:solidFill>
                <a:latin typeface="+mj-lt"/>
                <a:ea typeface="+mn-ea"/>
                <a:cs typeface="+mn-cs"/>
              </a:defRPr>
            </a:lvl5pPr>
          </a:lstStyle>
          <a:p>
            <a:pPr lvl="0"/>
            <a:r>
              <a:rPr lang="en-GB" dirty="0"/>
              <a:t>Date</a:t>
            </a:r>
          </a:p>
        </p:txBody>
      </p:sp>
      <p:sp>
        <p:nvSpPr>
          <p:cNvPr id="19" name="Text Placeholder 2"/>
          <p:cNvSpPr>
            <a:spLocks noGrp="1"/>
          </p:cNvSpPr>
          <p:nvPr>
            <p:ph type="body" sz="quarter" idx="13" hasCustomPrompt="1"/>
          </p:nvPr>
        </p:nvSpPr>
        <p:spPr>
          <a:xfrm>
            <a:off x="617723" y="4058205"/>
            <a:ext cx="11070167" cy="398668"/>
          </a:xfrm>
          <a:prstGeom prst="rect">
            <a:avLst/>
          </a:prstGeom>
        </p:spPr>
        <p:txBody>
          <a:bodyPr lIns="91420" tIns="45710" rIns="91420" bIns="45710"/>
          <a:lstStyle>
            <a:lvl1pPr marL="0" indent="0">
              <a:buFont typeface="Arial" panose="020B0604020202020204" pitchFamily="34" charset="0"/>
              <a:buNone/>
              <a:defRPr sz="2933" b="0" i="0" baseline="0">
                <a:solidFill>
                  <a:schemeClr val="bg1">
                    <a:lumMod val="75000"/>
                  </a:schemeClr>
                </a:solidFill>
                <a:latin typeface="+mj-lt"/>
                <a:cs typeface="CiscoSansTT ExtraLight"/>
              </a:defRPr>
            </a:lvl1pPr>
            <a:lvl2pPr marL="406365" indent="0">
              <a:buNone/>
              <a:defRPr/>
            </a:lvl2pPr>
            <a:lvl3pPr marL="569854" indent="0">
              <a:buNone/>
              <a:defRPr/>
            </a:lvl3pPr>
            <a:lvl4pPr marL="688908" indent="0">
              <a:buNone/>
              <a:defRPr/>
            </a:lvl4pPr>
            <a:lvl5pPr marL="801608" indent="0">
              <a:buNone/>
              <a:defRPr/>
            </a:lvl5pPr>
          </a:lstStyle>
          <a:p>
            <a:pPr lvl="0"/>
            <a:r>
              <a:rPr lang="en-GB" dirty="0"/>
              <a:t>Module Number</a:t>
            </a:r>
          </a:p>
        </p:txBody>
      </p:sp>
      <p:sp>
        <p:nvSpPr>
          <p:cNvPr id="20" name="Title 1"/>
          <p:cNvSpPr>
            <a:spLocks noGrp="1"/>
          </p:cNvSpPr>
          <p:nvPr>
            <p:ph type="ctrTitle" hasCustomPrompt="1"/>
          </p:nvPr>
        </p:nvSpPr>
        <p:spPr>
          <a:xfrm>
            <a:off x="567687" y="3296223"/>
            <a:ext cx="11120203" cy="859640"/>
          </a:xfrm>
          <a:prstGeom prst="rect">
            <a:avLst/>
          </a:prstGeom>
        </p:spPr>
        <p:txBody>
          <a:bodyPr anchor="b"/>
          <a:lstStyle>
            <a:lvl1pPr marL="0" indent="0" algn="l">
              <a:lnSpc>
                <a:spcPct val="90000"/>
              </a:lnSpc>
              <a:buFont typeface="Arial" panose="020B0604020202020204" pitchFamily="34" charset="0"/>
              <a:buNone/>
              <a:defRPr sz="5333" b="0" i="0" spc="0" baseline="0">
                <a:solidFill>
                  <a:schemeClr val="bg1">
                    <a:lumMod val="75000"/>
                  </a:schemeClr>
                </a:solidFill>
                <a:latin typeface="+mj-lt"/>
                <a:cs typeface="CiscoSansTT ExtraLight"/>
              </a:defRPr>
            </a:lvl1pPr>
          </a:lstStyle>
          <a:p>
            <a:r>
              <a:rPr lang="en-GB" dirty="0"/>
              <a:t>Presentation Title Goes Here</a:t>
            </a:r>
            <a:endParaRPr lang="en-US" dirty="0"/>
          </a:p>
        </p:txBody>
      </p:sp>
      <p:pic>
        <p:nvPicPr>
          <p:cNvPr id="8" name="Picture 7">
            <a:extLst>
              <a:ext uri="{FF2B5EF4-FFF2-40B4-BE49-F238E27FC236}">
                <a16:creationId xmlns:a16="http://schemas.microsoft.com/office/drawing/2014/main" id="{8FEF53B4-FCFE-924B-AA4A-AB56BBF1AAA3}"/>
              </a:ext>
            </a:extLst>
          </p:cNvPr>
          <p:cNvPicPr>
            <a:picLocks noChangeAspect="1"/>
          </p:cNvPicPr>
          <p:nvPr userDrawn="1"/>
        </p:nvPicPr>
        <p:blipFill>
          <a:blip r:embed="rId2" cstate="print">
            <a:duotone>
              <a:schemeClr val="accent3">
                <a:shade val="45000"/>
                <a:satMod val="135000"/>
              </a:schemeClr>
              <a:prstClr val="white"/>
            </a:duotone>
            <a:extLst>
              <a:ext uri="{BEBA8EAE-BF5A-486C-A8C5-ECC9F3942E4B}">
                <a14:imgProps xmlns:a14="http://schemas.microsoft.com/office/drawing/2010/main">
                  <a14:imgLayer r:embed="rId3">
                    <a14:imgEffect>
                      <a14:colorTemperature colorTemp="4700"/>
                    </a14:imgEffect>
                    <a14:imgEffect>
                      <a14:saturation sat="0"/>
                    </a14:imgEffect>
                  </a14:imgLayer>
                </a14:imgProps>
              </a:ext>
              <a:ext uri="{28A0092B-C50C-407E-A947-70E740481C1C}">
                <a14:useLocalDpi xmlns:a14="http://schemas.microsoft.com/office/drawing/2010/main"/>
              </a:ext>
            </a:extLst>
          </a:blip>
          <a:stretch>
            <a:fillRect/>
          </a:stretch>
        </p:blipFill>
        <p:spPr>
          <a:xfrm>
            <a:off x="567687" y="70412"/>
            <a:ext cx="3387178" cy="2451744"/>
          </a:xfrm>
          <a:prstGeom prst="rect">
            <a:avLst/>
          </a:prstGeom>
        </p:spPr>
      </p:pic>
    </p:spTree>
    <p:extLst>
      <p:ext uri="{BB962C8B-B14F-4D97-AF65-F5344CB8AC3E}">
        <p14:creationId xmlns:p14="http://schemas.microsoft.com/office/powerpoint/2010/main" val="828590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DCI Mission Break">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D618CC10-7F93-7A41-8993-E9C1B07FFE62}"/>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0"/>
            <a:ext cx="12192000" cy="6884076"/>
          </a:xfrm>
          <a:prstGeom prst="rect">
            <a:avLst/>
          </a:prstGeom>
        </p:spPr>
      </p:pic>
      <p:pic>
        <p:nvPicPr>
          <p:cNvPr id="9" name="Picture 8">
            <a:extLst>
              <a:ext uri="{FF2B5EF4-FFF2-40B4-BE49-F238E27FC236}">
                <a16:creationId xmlns:a16="http://schemas.microsoft.com/office/drawing/2014/main" id="{E5CF6187-71FF-F64B-A683-AC1D540783B1}"/>
              </a:ext>
            </a:extLst>
          </p:cNvPr>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7621679" y="6045129"/>
            <a:ext cx="4135385" cy="812871"/>
          </a:xfrm>
          <a:prstGeom prst="rect">
            <a:avLst/>
          </a:prstGeom>
        </p:spPr>
      </p:pic>
      <p:pic>
        <p:nvPicPr>
          <p:cNvPr id="10" name="Picture 9">
            <a:extLst>
              <a:ext uri="{FF2B5EF4-FFF2-40B4-BE49-F238E27FC236}">
                <a16:creationId xmlns:a16="http://schemas.microsoft.com/office/drawing/2014/main" id="{05B2E071-87AA-2944-BFC9-B34F7C96CED5}"/>
              </a:ext>
            </a:extLst>
          </p:cNvPr>
          <p:cNvPicPr>
            <a:picLocks noChangeAspect="1"/>
          </p:cNvPicPr>
          <p:nvPr userDrawn="1"/>
        </p:nvPicPr>
        <p:blipFill>
          <a:blip r:embed="rId4">
            <a:extLst>
              <a:ext uri="{28A0092B-C50C-407E-A947-70E740481C1C}">
                <a14:useLocalDpi xmlns:a14="http://schemas.microsoft.com/office/drawing/2010/main"/>
              </a:ext>
            </a:extLst>
          </a:blip>
          <a:stretch>
            <a:fillRect/>
          </a:stretch>
        </p:blipFill>
        <p:spPr>
          <a:xfrm>
            <a:off x="556306" y="5279521"/>
            <a:ext cx="2099977" cy="1430157"/>
          </a:xfrm>
          <a:prstGeom prst="rect">
            <a:avLst/>
          </a:prstGeom>
        </p:spPr>
      </p:pic>
      <p:sp>
        <p:nvSpPr>
          <p:cNvPr id="7" name="TextBox 6">
            <a:extLst>
              <a:ext uri="{FF2B5EF4-FFF2-40B4-BE49-F238E27FC236}">
                <a16:creationId xmlns:a16="http://schemas.microsoft.com/office/drawing/2014/main" id="{B1E7E6FD-2281-B941-85E4-12DD2303285B}"/>
              </a:ext>
            </a:extLst>
          </p:cNvPr>
          <p:cNvSpPr txBox="1"/>
          <p:nvPr userDrawn="1"/>
        </p:nvSpPr>
        <p:spPr>
          <a:xfrm>
            <a:off x="438911" y="319981"/>
            <a:ext cx="9573097" cy="923330"/>
          </a:xfrm>
          <a:prstGeom prst="rect">
            <a:avLst/>
          </a:prstGeom>
          <a:noFill/>
        </p:spPr>
        <p:txBody>
          <a:bodyPr wrap="square" rtlCol="0">
            <a:spAutoFit/>
          </a:bodyPr>
          <a:lstStyle/>
          <a:p>
            <a:r>
              <a:rPr lang="en-GB" sz="5400" b="0" i="0" dirty="0">
                <a:solidFill>
                  <a:schemeClr val="bg2"/>
                </a:solidFill>
                <a:latin typeface="CiscoSansTT ExtraLight" panose="020B0303020201020303" pitchFamily="34" charset="0"/>
                <a:cs typeface="CiscoSansTT ExtraLight" panose="020B0303020201020303" pitchFamily="34" charset="0"/>
              </a:rPr>
              <a:t>Hands-on</a:t>
            </a:r>
            <a:r>
              <a:rPr lang="en-GB" sz="5400" b="0" i="0" baseline="0" dirty="0">
                <a:solidFill>
                  <a:schemeClr val="bg2"/>
                </a:solidFill>
                <a:latin typeface="CiscoSansTT ExtraLight" panose="020B0303020201020303" pitchFamily="34" charset="0"/>
                <a:cs typeface="CiscoSansTT ExtraLight" panose="020B0303020201020303" pitchFamily="34" charset="0"/>
              </a:rPr>
              <a:t> Exercise …</a:t>
            </a:r>
            <a:endParaRPr lang="en-GB" sz="5400" b="0" i="0" dirty="0">
              <a:solidFill>
                <a:schemeClr val="bg2"/>
              </a:solidFill>
              <a:latin typeface="CiscoSansTT ExtraLight" panose="020B0303020201020303" pitchFamily="34" charset="0"/>
              <a:cs typeface="CiscoSansTT ExtraLight" panose="020B0303020201020303" pitchFamily="34" charset="0"/>
            </a:endParaRPr>
          </a:p>
        </p:txBody>
      </p:sp>
      <p:pic>
        <p:nvPicPr>
          <p:cNvPr id="11" name="Picture 10">
            <a:extLst>
              <a:ext uri="{FF2B5EF4-FFF2-40B4-BE49-F238E27FC236}">
                <a16:creationId xmlns:a16="http://schemas.microsoft.com/office/drawing/2014/main" id="{74F15EBC-0A3B-384C-A318-FE4463EE58CA}"/>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2874819" y="2129385"/>
            <a:ext cx="5430982" cy="3604801"/>
          </a:xfrm>
          <a:prstGeom prst="rect">
            <a:avLst/>
          </a:prstGeom>
        </p:spPr>
      </p:pic>
    </p:spTree>
    <p:extLst>
      <p:ext uri="{BB962C8B-B14F-4D97-AF65-F5344CB8AC3E}">
        <p14:creationId xmlns:p14="http://schemas.microsoft.com/office/powerpoint/2010/main" val="24673097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DCI Mission Break">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D618CC10-7F93-7A41-8993-E9C1B07FFE62}"/>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0"/>
            <a:ext cx="12192000" cy="6884076"/>
          </a:xfrm>
          <a:prstGeom prst="rect">
            <a:avLst/>
          </a:prstGeom>
        </p:spPr>
      </p:pic>
      <p:pic>
        <p:nvPicPr>
          <p:cNvPr id="9" name="Picture 8">
            <a:extLst>
              <a:ext uri="{FF2B5EF4-FFF2-40B4-BE49-F238E27FC236}">
                <a16:creationId xmlns:a16="http://schemas.microsoft.com/office/drawing/2014/main" id="{E5CF6187-71FF-F64B-A683-AC1D540783B1}"/>
              </a:ext>
            </a:extLst>
          </p:cNvPr>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7621679" y="6045129"/>
            <a:ext cx="4135385" cy="812871"/>
          </a:xfrm>
          <a:prstGeom prst="rect">
            <a:avLst/>
          </a:prstGeom>
        </p:spPr>
      </p:pic>
      <p:sp>
        <p:nvSpPr>
          <p:cNvPr id="5" name="TextBox 4">
            <a:extLst>
              <a:ext uri="{FF2B5EF4-FFF2-40B4-BE49-F238E27FC236}">
                <a16:creationId xmlns:a16="http://schemas.microsoft.com/office/drawing/2014/main" id="{8AEE6027-B3CE-2649-BB30-A6CB8DFB6CBA}"/>
              </a:ext>
            </a:extLst>
          </p:cNvPr>
          <p:cNvSpPr txBox="1"/>
          <p:nvPr userDrawn="1"/>
        </p:nvSpPr>
        <p:spPr>
          <a:xfrm>
            <a:off x="438911" y="319981"/>
            <a:ext cx="9573097" cy="1661993"/>
          </a:xfrm>
          <a:prstGeom prst="rect">
            <a:avLst/>
          </a:prstGeom>
          <a:noFill/>
        </p:spPr>
        <p:txBody>
          <a:bodyPr wrap="square" rtlCol="0">
            <a:spAutoFit/>
          </a:bodyPr>
          <a:lstStyle/>
          <a:p>
            <a:r>
              <a:rPr lang="en-US" sz="4800" b="0" i="1" dirty="0">
                <a:solidFill>
                  <a:schemeClr val="bg2"/>
                </a:solidFill>
                <a:latin typeface="CiscoSansTT ExtraLight" panose="020B0303020201020303" pitchFamily="34" charset="0"/>
                <a:cs typeface="CiscoSansTT ExtraLight" panose="020B0303020201020303" pitchFamily="34" charset="0"/>
              </a:rPr>
              <a:t>Get your hands dirty with …</a:t>
            </a:r>
          </a:p>
          <a:p>
            <a:r>
              <a:rPr lang="en-US" sz="5400" b="0" i="0" dirty="0">
                <a:solidFill>
                  <a:schemeClr val="bg2"/>
                </a:solidFill>
                <a:latin typeface="CiscoSansTT ExtraLight" panose="020B0303020201020303" pitchFamily="34" charset="0"/>
                <a:cs typeface="CiscoSansTT ExtraLight" panose="020B0303020201020303" pitchFamily="34" charset="0"/>
              </a:rPr>
              <a:t>The Mission!</a:t>
            </a:r>
            <a:endParaRPr lang="en-GB" sz="5400" b="0" i="0" dirty="0">
              <a:solidFill>
                <a:schemeClr val="bg2"/>
              </a:solidFill>
              <a:latin typeface="CiscoSansTT ExtraLight" panose="020B0303020201020303" pitchFamily="34" charset="0"/>
              <a:cs typeface="CiscoSansTT ExtraLight" panose="020B0303020201020303" pitchFamily="34" charset="0"/>
            </a:endParaRPr>
          </a:p>
        </p:txBody>
      </p:sp>
      <p:pic>
        <p:nvPicPr>
          <p:cNvPr id="6" name="Picture 5">
            <a:extLst>
              <a:ext uri="{FF2B5EF4-FFF2-40B4-BE49-F238E27FC236}">
                <a16:creationId xmlns:a16="http://schemas.microsoft.com/office/drawing/2014/main" id="{2FE8B9CC-DA30-724D-88D8-CB0C12E21A54}"/>
              </a:ext>
            </a:extLst>
          </p:cNvPr>
          <p:cNvPicPr>
            <a:picLocks noChangeAspect="1"/>
          </p:cNvPicPr>
          <p:nvPr userDrawn="1"/>
        </p:nvPicPr>
        <p:blipFill rotWithShape="1">
          <a:blip r:embed="rId4" cstate="print">
            <a:extLst>
              <a:ext uri="{28A0092B-C50C-407E-A947-70E740481C1C}">
                <a14:useLocalDpi xmlns:a14="http://schemas.microsoft.com/office/drawing/2010/main"/>
              </a:ext>
            </a:extLst>
          </a:blip>
          <a:srcRect/>
          <a:stretch/>
        </p:blipFill>
        <p:spPr>
          <a:xfrm>
            <a:off x="0" y="1729342"/>
            <a:ext cx="3212590" cy="3375781"/>
          </a:xfrm>
          <a:prstGeom prst="rect">
            <a:avLst/>
          </a:prstGeom>
        </p:spPr>
      </p:pic>
      <p:pic>
        <p:nvPicPr>
          <p:cNvPr id="10" name="Picture 9">
            <a:extLst>
              <a:ext uri="{FF2B5EF4-FFF2-40B4-BE49-F238E27FC236}">
                <a16:creationId xmlns:a16="http://schemas.microsoft.com/office/drawing/2014/main" id="{05B2E071-87AA-2944-BFC9-B34F7C96CED5}"/>
              </a:ext>
            </a:extLst>
          </p:cNvPr>
          <p:cNvPicPr>
            <a:picLocks noChangeAspect="1"/>
          </p:cNvPicPr>
          <p:nvPr userDrawn="1"/>
        </p:nvPicPr>
        <p:blipFill>
          <a:blip r:embed="rId5">
            <a:extLst>
              <a:ext uri="{28A0092B-C50C-407E-A947-70E740481C1C}">
                <a14:useLocalDpi xmlns:a14="http://schemas.microsoft.com/office/drawing/2010/main"/>
              </a:ext>
            </a:extLst>
          </a:blip>
          <a:stretch>
            <a:fillRect/>
          </a:stretch>
        </p:blipFill>
        <p:spPr>
          <a:xfrm>
            <a:off x="556306" y="5279521"/>
            <a:ext cx="2099977" cy="1430157"/>
          </a:xfrm>
          <a:prstGeom prst="rect">
            <a:avLst/>
          </a:prstGeom>
        </p:spPr>
      </p:pic>
    </p:spTree>
    <p:extLst>
      <p:ext uri="{BB962C8B-B14F-4D97-AF65-F5344CB8AC3E}">
        <p14:creationId xmlns:p14="http://schemas.microsoft.com/office/powerpoint/2010/main" val="12309535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DNA Mission Break">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0CA6F419-F710-FA43-8CAB-B4E1F64DE05B}"/>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0"/>
            <a:ext cx="12192000" cy="6858000"/>
          </a:xfrm>
          <a:prstGeom prst="rect">
            <a:avLst/>
          </a:prstGeom>
        </p:spPr>
      </p:pic>
      <p:pic>
        <p:nvPicPr>
          <p:cNvPr id="11" name="Picture 10">
            <a:extLst>
              <a:ext uri="{FF2B5EF4-FFF2-40B4-BE49-F238E27FC236}">
                <a16:creationId xmlns:a16="http://schemas.microsoft.com/office/drawing/2014/main" id="{A0F7F45A-C469-8248-A1EE-950ABC5AF521}"/>
              </a:ext>
            </a:extLst>
          </p:cNvPr>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7621679" y="6102312"/>
            <a:ext cx="4230722" cy="754203"/>
          </a:xfrm>
          <a:prstGeom prst="rect">
            <a:avLst/>
          </a:prstGeom>
        </p:spPr>
      </p:pic>
      <p:pic>
        <p:nvPicPr>
          <p:cNvPr id="14" name="Picture 13">
            <a:extLst>
              <a:ext uri="{FF2B5EF4-FFF2-40B4-BE49-F238E27FC236}">
                <a16:creationId xmlns:a16="http://schemas.microsoft.com/office/drawing/2014/main" id="{DDCF34CE-2DE1-FF41-896D-B3AE883AA207}"/>
              </a:ext>
            </a:extLst>
          </p:cNvPr>
          <p:cNvPicPr>
            <a:picLocks noChangeAspect="1"/>
          </p:cNvPicPr>
          <p:nvPr userDrawn="1"/>
        </p:nvPicPr>
        <p:blipFill>
          <a:blip r:embed="rId4">
            <a:extLst>
              <a:ext uri="{28A0092B-C50C-407E-A947-70E740481C1C}">
                <a14:useLocalDpi xmlns:a14="http://schemas.microsoft.com/office/drawing/2010/main"/>
              </a:ext>
            </a:extLst>
          </a:blip>
          <a:stretch>
            <a:fillRect/>
          </a:stretch>
        </p:blipFill>
        <p:spPr>
          <a:xfrm>
            <a:off x="556306" y="5279521"/>
            <a:ext cx="2099977" cy="1430157"/>
          </a:xfrm>
          <a:prstGeom prst="rect">
            <a:avLst/>
          </a:prstGeom>
        </p:spPr>
      </p:pic>
      <p:sp>
        <p:nvSpPr>
          <p:cNvPr id="8" name="TextBox 7">
            <a:extLst>
              <a:ext uri="{FF2B5EF4-FFF2-40B4-BE49-F238E27FC236}">
                <a16:creationId xmlns:a16="http://schemas.microsoft.com/office/drawing/2014/main" id="{B1E7E6FD-2281-B941-85E4-12DD2303285B}"/>
              </a:ext>
            </a:extLst>
          </p:cNvPr>
          <p:cNvSpPr txBox="1"/>
          <p:nvPr userDrawn="1"/>
        </p:nvSpPr>
        <p:spPr>
          <a:xfrm>
            <a:off x="438911" y="319981"/>
            <a:ext cx="9573097" cy="923330"/>
          </a:xfrm>
          <a:prstGeom prst="rect">
            <a:avLst/>
          </a:prstGeom>
          <a:noFill/>
        </p:spPr>
        <p:txBody>
          <a:bodyPr wrap="square" rtlCol="0">
            <a:spAutoFit/>
          </a:bodyPr>
          <a:lstStyle/>
          <a:p>
            <a:r>
              <a:rPr lang="en-GB" sz="5400" b="0" i="0" dirty="0">
                <a:solidFill>
                  <a:schemeClr val="bg2"/>
                </a:solidFill>
                <a:latin typeface="CiscoSansTT ExtraLight" panose="020B0303020201020303" pitchFamily="34" charset="0"/>
                <a:cs typeface="CiscoSansTT ExtraLight" panose="020B0303020201020303" pitchFamily="34" charset="0"/>
              </a:rPr>
              <a:t>Hands-on</a:t>
            </a:r>
            <a:r>
              <a:rPr lang="en-GB" sz="5400" b="0" i="0" baseline="0" dirty="0">
                <a:solidFill>
                  <a:schemeClr val="bg2"/>
                </a:solidFill>
                <a:latin typeface="CiscoSansTT ExtraLight" panose="020B0303020201020303" pitchFamily="34" charset="0"/>
                <a:cs typeface="CiscoSansTT ExtraLight" panose="020B0303020201020303" pitchFamily="34" charset="0"/>
              </a:rPr>
              <a:t> Exercise …</a:t>
            </a:r>
            <a:endParaRPr lang="en-GB" sz="5400" b="0" i="0" dirty="0">
              <a:solidFill>
                <a:schemeClr val="bg2"/>
              </a:solidFill>
              <a:latin typeface="CiscoSansTT ExtraLight" panose="020B0303020201020303" pitchFamily="34" charset="0"/>
              <a:cs typeface="CiscoSansTT ExtraLight" panose="020B0303020201020303" pitchFamily="34" charset="0"/>
            </a:endParaRPr>
          </a:p>
        </p:txBody>
      </p:sp>
      <p:pic>
        <p:nvPicPr>
          <p:cNvPr id="9" name="Picture 8">
            <a:extLst>
              <a:ext uri="{FF2B5EF4-FFF2-40B4-BE49-F238E27FC236}">
                <a16:creationId xmlns:a16="http://schemas.microsoft.com/office/drawing/2014/main" id="{74F15EBC-0A3B-384C-A318-FE4463EE58CA}"/>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2874819" y="2129385"/>
            <a:ext cx="5430982" cy="3604801"/>
          </a:xfrm>
          <a:prstGeom prst="rect">
            <a:avLst/>
          </a:prstGeom>
        </p:spPr>
      </p:pic>
    </p:spTree>
    <p:extLst>
      <p:ext uri="{BB962C8B-B14F-4D97-AF65-F5344CB8AC3E}">
        <p14:creationId xmlns:p14="http://schemas.microsoft.com/office/powerpoint/2010/main" val="39947642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NA Mission Break">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0CA6F419-F710-FA43-8CAB-B4E1F64DE05B}"/>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0"/>
            <a:ext cx="12192000" cy="6858000"/>
          </a:xfrm>
          <a:prstGeom prst="rect">
            <a:avLst/>
          </a:prstGeom>
        </p:spPr>
      </p:pic>
      <p:pic>
        <p:nvPicPr>
          <p:cNvPr id="11" name="Picture 10">
            <a:extLst>
              <a:ext uri="{FF2B5EF4-FFF2-40B4-BE49-F238E27FC236}">
                <a16:creationId xmlns:a16="http://schemas.microsoft.com/office/drawing/2014/main" id="{A0F7F45A-C469-8248-A1EE-950ABC5AF521}"/>
              </a:ext>
            </a:extLst>
          </p:cNvPr>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7621679" y="6102312"/>
            <a:ext cx="4230722" cy="754203"/>
          </a:xfrm>
          <a:prstGeom prst="rect">
            <a:avLst/>
          </a:prstGeom>
        </p:spPr>
      </p:pic>
      <p:pic>
        <p:nvPicPr>
          <p:cNvPr id="13" name="Picture 12">
            <a:extLst>
              <a:ext uri="{FF2B5EF4-FFF2-40B4-BE49-F238E27FC236}">
                <a16:creationId xmlns:a16="http://schemas.microsoft.com/office/drawing/2014/main" id="{74F15EBC-0A3B-384C-A318-FE4463EE58CA}"/>
              </a:ext>
            </a:extLst>
          </p:cNvPr>
          <p:cNvPicPr>
            <a:picLocks noChangeAspect="1"/>
          </p:cNvPicPr>
          <p:nvPr userDrawn="1"/>
        </p:nvPicPr>
        <p:blipFill rotWithShape="1">
          <a:blip r:embed="rId4" cstate="print">
            <a:extLst>
              <a:ext uri="{28A0092B-C50C-407E-A947-70E740481C1C}">
                <a14:useLocalDpi xmlns:a14="http://schemas.microsoft.com/office/drawing/2010/main"/>
              </a:ext>
            </a:extLst>
          </a:blip>
          <a:srcRect/>
          <a:stretch/>
        </p:blipFill>
        <p:spPr>
          <a:xfrm>
            <a:off x="0" y="1729342"/>
            <a:ext cx="3212590" cy="3375781"/>
          </a:xfrm>
          <a:prstGeom prst="rect">
            <a:avLst/>
          </a:prstGeom>
        </p:spPr>
      </p:pic>
      <p:pic>
        <p:nvPicPr>
          <p:cNvPr id="14" name="Picture 13">
            <a:extLst>
              <a:ext uri="{FF2B5EF4-FFF2-40B4-BE49-F238E27FC236}">
                <a16:creationId xmlns:a16="http://schemas.microsoft.com/office/drawing/2014/main" id="{DDCF34CE-2DE1-FF41-896D-B3AE883AA207}"/>
              </a:ext>
            </a:extLst>
          </p:cNvPr>
          <p:cNvPicPr>
            <a:picLocks noChangeAspect="1"/>
          </p:cNvPicPr>
          <p:nvPr userDrawn="1"/>
        </p:nvPicPr>
        <p:blipFill>
          <a:blip r:embed="rId5">
            <a:extLst>
              <a:ext uri="{28A0092B-C50C-407E-A947-70E740481C1C}">
                <a14:useLocalDpi xmlns:a14="http://schemas.microsoft.com/office/drawing/2010/main"/>
              </a:ext>
            </a:extLst>
          </a:blip>
          <a:stretch>
            <a:fillRect/>
          </a:stretch>
        </p:blipFill>
        <p:spPr>
          <a:xfrm>
            <a:off x="556306" y="5279521"/>
            <a:ext cx="2099977" cy="1430157"/>
          </a:xfrm>
          <a:prstGeom prst="rect">
            <a:avLst/>
          </a:prstGeom>
        </p:spPr>
      </p:pic>
      <p:sp>
        <p:nvSpPr>
          <p:cNvPr id="8" name="TextBox 7">
            <a:extLst>
              <a:ext uri="{FF2B5EF4-FFF2-40B4-BE49-F238E27FC236}">
                <a16:creationId xmlns:a16="http://schemas.microsoft.com/office/drawing/2014/main" id="{8AEE6027-B3CE-2649-BB30-A6CB8DFB6CBA}"/>
              </a:ext>
            </a:extLst>
          </p:cNvPr>
          <p:cNvSpPr txBox="1"/>
          <p:nvPr userDrawn="1"/>
        </p:nvSpPr>
        <p:spPr>
          <a:xfrm>
            <a:off x="438911" y="319981"/>
            <a:ext cx="9573097" cy="1661993"/>
          </a:xfrm>
          <a:prstGeom prst="rect">
            <a:avLst/>
          </a:prstGeom>
          <a:noFill/>
        </p:spPr>
        <p:txBody>
          <a:bodyPr wrap="square" rtlCol="0">
            <a:spAutoFit/>
          </a:bodyPr>
          <a:lstStyle/>
          <a:p>
            <a:r>
              <a:rPr lang="en-US" sz="4800" b="0" i="1" dirty="0">
                <a:solidFill>
                  <a:schemeClr val="bg2"/>
                </a:solidFill>
                <a:latin typeface="CiscoSansTT ExtraLight" panose="020B0303020201020303" pitchFamily="34" charset="0"/>
                <a:cs typeface="CiscoSansTT ExtraLight" panose="020B0303020201020303" pitchFamily="34" charset="0"/>
              </a:rPr>
              <a:t>Get your hands dirty with …</a:t>
            </a:r>
          </a:p>
          <a:p>
            <a:r>
              <a:rPr lang="en-US" sz="5400" b="0" i="0" dirty="0">
                <a:solidFill>
                  <a:schemeClr val="bg2"/>
                </a:solidFill>
                <a:latin typeface="CiscoSansTT ExtraLight" panose="020B0303020201020303" pitchFamily="34" charset="0"/>
                <a:cs typeface="CiscoSansTT ExtraLight" panose="020B0303020201020303" pitchFamily="34" charset="0"/>
              </a:rPr>
              <a:t>The Mission!</a:t>
            </a:r>
            <a:endParaRPr lang="en-GB" sz="5400" b="0" i="0" dirty="0">
              <a:solidFill>
                <a:schemeClr val="bg2"/>
              </a:solidFill>
              <a:latin typeface="CiscoSansTT ExtraLight" panose="020B0303020201020303" pitchFamily="34" charset="0"/>
              <a:cs typeface="CiscoSansTT ExtraLight" panose="020B0303020201020303" pitchFamily="34" charset="0"/>
            </a:endParaRPr>
          </a:p>
        </p:txBody>
      </p:sp>
    </p:spTree>
    <p:extLst>
      <p:ext uri="{BB962C8B-B14F-4D97-AF65-F5344CB8AC3E}">
        <p14:creationId xmlns:p14="http://schemas.microsoft.com/office/powerpoint/2010/main" val="37964211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CC Mission Break">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B85D8A5-BEA8-B048-B62D-A3F9AD8EB32A}"/>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 y="1"/>
            <a:ext cx="12145817" cy="6857999"/>
          </a:xfrm>
          <a:prstGeom prst="rect">
            <a:avLst/>
          </a:prstGeom>
        </p:spPr>
      </p:pic>
      <p:pic>
        <p:nvPicPr>
          <p:cNvPr id="11" name="Picture 10">
            <a:extLst>
              <a:ext uri="{FF2B5EF4-FFF2-40B4-BE49-F238E27FC236}">
                <a16:creationId xmlns:a16="http://schemas.microsoft.com/office/drawing/2014/main" id="{DAAB9CD6-62A7-0E44-9E9B-0BE96A70976B}"/>
              </a:ext>
            </a:extLst>
          </p:cNvPr>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7786797" y="6159115"/>
            <a:ext cx="3900485" cy="590540"/>
          </a:xfrm>
          <a:prstGeom prst="rect">
            <a:avLst/>
          </a:prstGeom>
        </p:spPr>
      </p:pic>
      <p:pic>
        <p:nvPicPr>
          <p:cNvPr id="14" name="Picture 13">
            <a:extLst>
              <a:ext uri="{FF2B5EF4-FFF2-40B4-BE49-F238E27FC236}">
                <a16:creationId xmlns:a16="http://schemas.microsoft.com/office/drawing/2014/main" id="{91C1B048-465C-4442-B509-10E275175B9B}"/>
              </a:ext>
            </a:extLst>
          </p:cNvPr>
          <p:cNvPicPr>
            <a:picLocks noChangeAspect="1"/>
          </p:cNvPicPr>
          <p:nvPr userDrawn="1"/>
        </p:nvPicPr>
        <p:blipFill>
          <a:blip r:embed="rId4">
            <a:extLst>
              <a:ext uri="{28A0092B-C50C-407E-A947-70E740481C1C}">
                <a14:useLocalDpi xmlns:a14="http://schemas.microsoft.com/office/drawing/2010/main"/>
              </a:ext>
            </a:extLst>
          </a:blip>
          <a:stretch>
            <a:fillRect/>
          </a:stretch>
        </p:blipFill>
        <p:spPr>
          <a:xfrm>
            <a:off x="556306" y="5279521"/>
            <a:ext cx="2099977" cy="1430157"/>
          </a:xfrm>
          <a:prstGeom prst="rect">
            <a:avLst/>
          </a:prstGeom>
        </p:spPr>
      </p:pic>
      <p:sp>
        <p:nvSpPr>
          <p:cNvPr id="8" name="TextBox 7">
            <a:extLst>
              <a:ext uri="{FF2B5EF4-FFF2-40B4-BE49-F238E27FC236}">
                <a16:creationId xmlns:a16="http://schemas.microsoft.com/office/drawing/2014/main" id="{B1E7E6FD-2281-B941-85E4-12DD2303285B}"/>
              </a:ext>
            </a:extLst>
          </p:cNvPr>
          <p:cNvSpPr txBox="1"/>
          <p:nvPr userDrawn="1"/>
        </p:nvSpPr>
        <p:spPr>
          <a:xfrm>
            <a:off x="438911" y="319981"/>
            <a:ext cx="9573097" cy="923330"/>
          </a:xfrm>
          <a:prstGeom prst="rect">
            <a:avLst/>
          </a:prstGeom>
          <a:noFill/>
        </p:spPr>
        <p:txBody>
          <a:bodyPr wrap="square" rtlCol="0">
            <a:spAutoFit/>
          </a:bodyPr>
          <a:lstStyle/>
          <a:p>
            <a:r>
              <a:rPr lang="en-GB" sz="5400" b="0" i="0" dirty="0">
                <a:solidFill>
                  <a:schemeClr val="bg2"/>
                </a:solidFill>
                <a:latin typeface="CiscoSansTT ExtraLight" panose="020B0303020201020303" pitchFamily="34" charset="0"/>
                <a:cs typeface="CiscoSansTT ExtraLight" panose="020B0303020201020303" pitchFamily="34" charset="0"/>
              </a:rPr>
              <a:t>Hands-on</a:t>
            </a:r>
            <a:r>
              <a:rPr lang="en-GB" sz="5400" b="0" i="0" baseline="0" dirty="0">
                <a:solidFill>
                  <a:schemeClr val="bg2"/>
                </a:solidFill>
                <a:latin typeface="CiscoSansTT ExtraLight" panose="020B0303020201020303" pitchFamily="34" charset="0"/>
                <a:cs typeface="CiscoSansTT ExtraLight" panose="020B0303020201020303" pitchFamily="34" charset="0"/>
              </a:rPr>
              <a:t> Exercise …</a:t>
            </a:r>
            <a:endParaRPr lang="en-GB" sz="5400" b="0" i="0" dirty="0">
              <a:solidFill>
                <a:schemeClr val="bg2"/>
              </a:solidFill>
              <a:latin typeface="CiscoSansTT ExtraLight" panose="020B0303020201020303" pitchFamily="34" charset="0"/>
              <a:cs typeface="CiscoSansTT ExtraLight" panose="020B0303020201020303" pitchFamily="34" charset="0"/>
            </a:endParaRPr>
          </a:p>
        </p:txBody>
      </p:sp>
      <p:pic>
        <p:nvPicPr>
          <p:cNvPr id="9" name="Picture 8">
            <a:extLst>
              <a:ext uri="{FF2B5EF4-FFF2-40B4-BE49-F238E27FC236}">
                <a16:creationId xmlns:a16="http://schemas.microsoft.com/office/drawing/2014/main" id="{74F15EBC-0A3B-384C-A318-FE4463EE58CA}"/>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2874819" y="2129385"/>
            <a:ext cx="5430982" cy="3604801"/>
          </a:xfrm>
          <a:prstGeom prst="rect">
            <a:avLst/>
          </a:prstGeom>
        </p:spPr>
      </p:pic>
    </p:spTree>
    <p:extLst>
      <p:ext uri="{BB962C8B-B14F-4D97-AF65-F5344CB8AC3E}">
        <p14:creationId xmlns:p14="http://schemas.microsoft.com/office/powerpoint/2010/main" val="13003380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C Mission Break">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B85D8A5-BEA8-B048-B62D-A3F9AD8EB32A}"/>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 y="1"/>
            <a:ext cx="12145817" cy="6857999"/>
          </a:xfrm>
          <a:prstGeom prst="rect">
            <a:avLst/>
          </a:prstGeom>
        </p:spPr>
      </p:pic>
      <p:pic>
        <p:nvPicPr>
          <p:cNvPr id="11" name="Picture 10">
            <a:extLst>
              <a:ext uri="{FF2B5EF4-FFF2-40B4-BE49-F238E27FC236}">
                <a16:creationId xmlns:a16="http://schemas.microsoft.com/office/drawing/2014/main" id="{DAAB9CD6-62A7-0E44-9E9B-0BE96A70976B}"/>
              </a:ext>
            </a:extLst>
          </p:cNvPr>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7786797" y="6159115"/>
            <a:ext cx="3900485" cy="590540"/>
          </a:xfrm>
          <a:prstGeom prst="rect">
            <a:avLst/>
          </a:prstGeom>
        </p:spPr>
      </p:pic>
      <p:pic>
        <p:nvPicPr>
          <p:cNvPr id="13" name="Picture 12">
            <a:extLst>
              <a:ext uri="{FF2B5EF4-FFF2-40B4-BE49-F238E27FC236}">
                <a16:creationId xmlns:a16="http://schemas.microsoft.com/office/drawing/2014/main" id="{98714426-CE39-E844-A586-4769F10EA22A}"/>
              </a:ext>
            </a:extLst>
          </p:cNvPr>
          <p:cNvPicPr>
            <a:picLocks noChangeAspect="1"/>
          </p:cNvPicPr>
          <p:nvPr userDrawn="1"/>
        </p:nvPicPr>
        <p:blipFill rotWithShape="1">
          <a:blip r:embed="rId4" cstate="print">
            <a:extLst>
              <a:ext uri="{28A0092B-C50C-407E-A947-70E740481C1C}">
                <a14:useLocalDpi xmlns:a14="http://schemas.microsoft.com/office/drawing/2010/main"/>
              </a:ext>
            </a:extLst>
          </a:blip>
          <a:srcRect/>
          <a:stretch/>
        </p:blipFill>
        <p:spPr>
          <a:xfrm>
            <a:off x="0" y="1729342"/>
            <a:ext cx="3212590" cy="3375781"/>
          </a:xfrm>
          <a:prstGeom prst="rect">
            <a:avLst/>
          </a:prstGeom>
        </p:spPr>
      </p:pic>
      <p:pic>
        <p:nvPicPr>
          <p:cNvPr id="14" name="Picture 13">
            <a:extLst>
              <a:ext uri="{FF2B5EF4-FFF2-40B4-BE49-F238E27FC236}">
                <a16:creationId xmlns:a16="http://schemas.microsoft.com/office/drawing/2014/main" id="{91C1B048-465C-4442-B509-10E275175B9B}"/>
              </a:ext>
            </a:extLst>
          </p:cNvPr>
          <p:cNvPicPr>
            <a:picLocks noChangeAspect="1"/>
          </p:cNvPicPr>
          <p:nvPr userDrawn="1"/>
        </p:nvPicPr>
        <p:blipFill>
          <a:blip r:embed="rId5">
            <a:extLst>
              <a:ext uri="{28A0092B-C50C-407E-A947-70E740481C1C}">
                <a14:useLocalDpi xmlns:a14="http://schemas.microsoft.com/office/drawing/2010/main"/>
              </a:ext>
            </a:extLst>
          </a:blip>
          <a:stretch>
            <a:fillRect/>
          </a:stretch>
        </p:blipFill>
        <p:spPr>
          <a:xfrm>
            <a:off x="556306" y="5279521"/>
            <a:ext cx="2099977" cy="1430157"/>
          </a:xfrm>
          <a:prstGeom prst="rect">
            <a:avLst/>
          </a:prstGeom>
        </p:spPr>
      </p:pic>
      <p:sp>
        <p:nvSpPr>
          <p:cNvPr id="8" name="TextBox 7">
            <a:extLst>
              <a:ext uri="{FF2B5EF4-FFF2-40B4-BE49-F238E27FC236}">
                <a16:creationId xmlns:a16="http://schemas.microsoft.com/office/drawing/2014/main" id="{8AEE6027-B3CE-2649-BB30-A6CB8DFB6CBA}"/>
              </a:ext>
            </a:extLst>
          </p:cNvPr>
          <p:cNvSpPr txBox="1"/>
          <p:nvPr userDrawn="1"/>
        </p:nvSpPr>
        <p:spPr>
          <a:xfrm>
            <a:off x="438911" y="319981"/>
            <a:ext cx="9573097" cy="1661993"/>
          </a:xfrm>
          <a:prstGeom prst="rect">
            <a:avLst/>
          </a:prstGeom>
          <a:noFill/>
        </p:spPr>
        <p:txBody>
          <a:bodyPr wrap="square" rtlCol="0">
            <a:spAutoFit/>
          </a:bodyPr>
          <a:lstStyle/>
          <a:p>
            <a:r>
              <a:rPr lang="en-US" sz="4800" b="0" i="1" dirty="0">
                <a:solidFill>
                  <a:schemeClr val="bg2"/>
                </a:solidFill>
                <a:latin typeface="CiscoSansTT ExtraLight" panose="020B0303020201020303" pitchFamily="34" charset="0"/>
                <a:cs typeface="CiscoSansTT ExtraLight" panose="020B0303020201020303" pitchFamily="34" charset="0"/>
              </a:rPr>
              <a:t>Get your hands dirty with …</a:t>
            </a:r>
          </a:p>
          <a:p>
            <a:r>
              <a:rPr lang="en-US" sz="5400" b="0" i="0" dirty="0">
                <a:solidFill>
                  <a:schemeClr val="bg2"/>
                </a:solidFill>
                <a:latin typeface="CiscoSansTT ExtraLight" panose="020B0303020201020303" pitchFamily="34" charset="0"/>
                <a:cs typeface="CiscoSansTT ExtraLight" panose="020B0303020201020303" pitchFamily="34" charset="0"/>
              </a:rPr>
              <a:t>The Mission!</a:t>
            </a:r>
            <a:endParaRPr lang="en-GB" sz="5400" b="0" i="0" dirty="0">
              <a:solidFill>
                <a:schemeClr val="bg2"/>
              </a:solidFill>
              <a:latin typeface="CiscoSansTT ExtraLight" panose="020B0303020201020303" pitchFamily="34" charset="0"/>
              <a:cs typeface="CiscoSansTT ExtraLight" panose="020B0303020201020303" pitchFamily="34" charset="0"/>
            </a:endParaRPr>
          </a:p>
        </p:txBody>
      </p:sp>
    </p:spTree>
    <p:extLst>
      <p:ext uri="{BB962C8B-B14F-4D97-AF65-F5344CB8AC3E}">
        <p14:creationId xmlns:p14="http://schemas.microsoft.com/office/powerpoint/2010/main" val="3825120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Quote Slide">
    <p:bg>
      <p:bgPr>
        <a:solidFill>
          <a:schemeClr val="accent5"/>
        </a:solidFill>
        <a:effectLst/>
      </p:bgPr>
    </p:bg>
    <p:spTree>
      <p:nvGrpSpPr>
        <p:cNvPr id="1" name=""/>
        <p:cNvGrpSpPr/>
        <p:nvPr/>
      </p:nvGrpSpPr>
      <p:grpSpPr>
        <a:xfrm>
          <a:off x="0" y="0"/>
          <a:ext cx="0" cy="0"/>
          <a:chOff x="0" y="0"/>
          <a:chExt cx="0" cy="0"/>
        </a:xfrm>
      </p:grpSpPr>
      <p:sp>
        <p:nvSpPr>
          <p:cNvPr id="5" name="Rectangle 4"/>
          <p:cNvSpPr/>
          <p:nvPr/>
        </p:nvSpPr>
        <p:spPr>
          <a:xfrm>
            <a:off x="0" y="0"/>
            <a:ext cx="12192000" cy="68580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2"/>
              </a:solidFill>
            </a:endParaRPr>
          </a:p>
        </p:txBody>
      </p:sp>
      <p:sp>
        <p:nvSpPr>
          <p:cNvPr id="3" name="Text Placeholder 9"/>
          <p:cNvSpPr>
            <a:spLocks noGrp="1"/>
          </p:cNvSpPr>
          <p:nvPr>
            <p:ph type="body" sz="quarter" idx="11"/>
          </p:nvPr>
        </p:nvSpPr>
        <p:spPr>
          <a:xfrm>
            <a:off x="624417" y="5221411"/>
            <a:ext cx="10389144" cy="465808"/>
          </a:xfrm>
          <a:prstGeom prst="rect">
            <a:avLst/>
          </a:prstGeom>
        </p:spPr>
        <p:txBody>
          <a:bodyPr wrap="square" lIns="91420" tIns="45710" rIns="91420" bIns="45710" anchor="b" anchorCtr="0">
            <a:noAutofit/>
          </a:bodyPr>
          <a:lstStyle>
            <a:lvl1pPr marL="0" indent="0" algn="l" defTabSz="804747">
              <a:lnSpc>
                <a:spcPct val="100000"/>
              </a:lnSpc>
              <a:spcBef>
                <a:spcPct val="50000"/>
              </a:spcBef>
              <a:buNone/>
              <a:defRPr sz="2933" b="0" i="0">
                <a:solidFill>
                  <a:schemeClr val="bg1">
                    <a:lumMod val="75000"/>
                  </a:schemeClr>
                </a:solidFill>
                <a:latin typeface="+mn-lt"/>
                <a:cs typeface="CiscoSans ExtraLight"/>
              </a:defRPr>
            </a:lvl1pPr>
            <a:lvl2pPr>
              <a:buFont typeface="Arial" pitchFamily="34" charset="0"/>
              <a:buNone/>
              <a:defRPr sz="1467"/>
            </a:lvl2pPr>
            <a:lvl3pPr>
              <a:buFont typeface="Arial" pitchFamily="34" charset="0"/>
              <a:buNone/>
              <a:defRPr sz="1467"/>
            </a:lvl3pPr>
            <a:lvl4pPr>
              <a:buFont typeface="Arial" pitchFamily="34" charset="0"/>
              <a:buNone/>
              <a:defRPr sz="1467"/>
            </a:lvl4pPr>
            <a:lvl5pPr>
              <a:buFont typeface="Arial" pitchFamily="34" charset="0"/>
              <a:buNone/>
              <a:defRPr sz="1467"/>
            </a:lvl5pPr>
          </a:lstStyle>
          <a:p>
            <a:pPr lvl="0"/>
            <a:r>
              <a:rPr lang="en-US"/>
              <a:t>Edit Master text styles</a:t>
            </a:r>
          </a:p>
        </p:txBody>
      </p:sp>
      <p:sp>
        <p:nvSpPr>
          <p:cNvPr id="4" name="Title 1"/>
          <p:cNvSpPr>
            <a:spLocks noGrp="1"/>
          </p:cNvSpPr>
          <p:nvPr>
            <p:ph type="ctrTitle"/>
          </p:nvPr>
        </p:nvSpPr>
        <p:spPr>
          <a:xfrm>
            <a:off x="383897" y="2054069"/>
            <a:ext cx="10629664" cy="3038449"/>
          </a:xfrm>
          <a:prstGeom prst="rect">
            <a:avLst/>
          </a:prstGeom>
        </p:spPr>
        <p:txBody>
          <a:bodyPr>
            <a:noAutofit/>
          </a:bodyPr>
          <a:lstStyle>
            <a:lvl1pPr marL="244794" indent="-533277" algn="l">
              <a:lnSpc>
                <a:spcPct val="90000"/>
              </a:lnSpc>
              <a:defRPr sz="5333" b="0" i="1" spc="0" baseline="0">
                <a:solidFill>
                  <a:schemeClr val="bg1">
                    <a:lumMod val="75000"/>
                  </a:schemeClr>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15053659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1_Quote Slide">
    <p:bg>
      <p:bgPr>
        <a:solidFill>
          <a:schemeClr val="accent5"/>
        </a:solidFill>
        <a:effectLst/>
      </p:bgPr>
    </p:bg>
    <p:spTree>
      <p:nvGrpSpPr>
        <p:cNvPr id="1" name=""/>
        <p:cNvGrpSpPr/>
        <p:nvPr/>
      </p:nvGrpSpPr>
      <p:grpSpPr>
        <a:xfrm>
          <a:off x="0" y="0"/>
          <a:ext cx="0" cy="0"/>
          <a:chOff x="0" y="0"/>
          <a:chExt cx="0" cy="0"/>
        </a:xfrm>
      </p:grpSpPr>
      <p:sp>
        <p:nvSpPr>
          <p:cNvPr id="5" name="Rectangle 4"/>
          <p:cNvSpPr/>
          <p:nvPr/>
        </p:nvSpPr>
        <p:spPr>
          <a:xfrm>
            <a:off x="0" y="0"/>
            <a:ext cx="12192000" cy="6858000"/>
          </a:xfrm>
          <a:prstGeom prst="rect">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2"/>
              </a:solidFill>
            </a:endParaRPr>
          </a:p>
        </p:txBody>
      </p:sp>
      <p:sp>
        <p:nvSpPr>
          <p:cNvPr id="3" name="Text Placeholder 9"/>
          <p:cNvSpPr>
            <a:spLocks noGrp="1"/>
          </p:cNvSpPr>
          <p:nvPr>
            <p:ph type="body" sz="quarter" idx="11"/>
          </p:nvPr>
        </p:nvSpPr>
        <p:spPr>
          <a:xfrm>
            <a:off x="624417" y="5221411"/>
            <a:ext cx="10389144" cy="465808"/>
          </a:xfrm>
          <a:prstGeom prst="rect">
            <a:avLst/>
          </a:prstGeom>
        </p:spPr>
        <p:txBody>
          <a:bodyPr wrap="square" lIns="91420" tIns="45710" rIns="91420" bIns="45710" anchor="b" anchorCtr="0">
            <a:noAutofit/>
          </a:bodyPr>
          <a:lstStyle>
            <a:lvl1pPr marL="0" indent="0" algn="l" defTabSz="804747">
              <a:lnSpc>
                <a:spcPct val="100000"/>
              </a:lnSpc>
              <a:spcBef>
                <a:spcPct val="50000"/>
              </a:spcBef>
              <a:buNone/>
              <a:defRPr sz="2933" b="0" i="0">
                <a:solidFill>
                  <a:schemeClr val="tx1"/>
                </a:solidFill>
                <a:latin typeface="+mn-lt"/>
                <a:cs typeface="CiscoSans ExtraLight"/>
              </a:defRPr>
            </a:lvl1pPr>
            <a:lvl2pPr>
              <a:buFont typeface="Arial" pitchFamily="34" charset="0"/>
              <a:buNone/>
              <a:defRPr sz="1467"/>
            </a:lvl2pPr>
            <a:lvl3pPr>
              <a:buFont typeface="Arial" pitchFamily="34" charset="0"/>
              <a:buNone/>
              <a:defRPr sz="1467"/>
            </a:lvl3pPr>
            <a:lvl4pPr>
              <a:buFont typeface="Arial" pitchFamily="34" charset="0"/>
              <a:buNone/>
              <a:defRPr sz="1467"/>
            </a:lvl4pPr>
            <a:lvl5pPr>
              <a:buFont typeface="Arial" pitchFamily="34" charset="0"/>
              <a:buNone/>
              <a:defRPr sz="1467"/>
            </a:lvl5pPr>
          </a:lstStyle>
          <a:p>
            <a:pPr lvl="0"/>
            <a:r>
              <a:rPr lang="en-US"/>
              <a:t>Edit Master text styles</a:t>
            </a:r>
          </a:p>
        </p:txBody>
      </p:sp>
      <p:sp>
        <p:nvSpPr>
          <p:cNvPr id="4" name="Title 1"/>
          <p:cNvSpPr>
            <a:spLocks noGrp="1"/>
          </p:cNvSpPr>
          <p:nvPr>
            <p:ph type="ctrTitle"/>
          </p:nvPr>
        </p:nvSpPr>
        <p:spPr>
          <a:xfrm>
            <a:off x="383897" y="2054069"/>
            <a:ext cx="10629664" cy="3038449"/>
          </a:xfrm>
          <a:prstGeom prst="rect">
            <a:avLst/>
          </a:prstGeom>
        </p:spPr>
        <p:txBody>
          <a:bodyPr>
            <a:noAutofit/>
          </a:bodyPr>
          <a:lstStyle>
            <a:lvl1pPr marL="244794" indent="-533277" algn="l">
              <a:lnSpc>
                <a:spcPct val="90000"/>
              </a:lnSpc>
              <a:defRPr sz="5333" b="0" i="1" spc="0" baseline="0">
                <a:solidFill>
                  <a:schemeClr val="tx2"/>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2659133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p:cSld name="Full Bleed Photo With Text">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0" y="0"/>
            <a:ext cx="12192000" cy="6858000"/>
          </a:xfrm>
          <a:prstGeom prst="rect">
            <a:avLst/>
          </a:prstGeom>
        </p:spPr>
        <p:txBody>
          <a:bodyPr vert="horz" lIns="91420" tIns="45710" rIns="91420" bIns="45710"/>
          <a:lstStyle>
            <a:lvl1pPr marL="0" indent="0" algn="ctr">
              <a:buNone/>
              <a:defRPr sz="2933" baseline="0">
                <a:solidFill>
                  <a:schemeClr val="tx1"/>
                </a:solidFill>
                <a:latin typeface="+mj-lt"/>
                <a:cs typeface="CiscoSans ExtraLight"/>
              </a:defRPr>
            </a:lvl1pPr>
          </a:lstStyle>
          <a:p>
            <a:pPr lvl="0"/>
            <a:r>
              <a:rPr lang="en-US" noProof="0"/>
              <a:t>Click icon to add picture</a:t>
            </a:r>
            <a:endParaRPr lang="en-US" noProof="0" dirty="0"/>
          </a:p>
        </p:txBody>
      </p:sp>
      <p:sp>
        <p:nvSpPr>
          <p:cNvPr id="6" name="Text Placeholder 2"/>
          <p:cNvSpPr>
            <a:spLocks noGrp="1"/>
          </p:cNvSpPr>
          <p:nvPr>
            <p:ph type="body" sz="quarter" idx="11"/>
          </p:nvPr>
        </p:nvSpPr>
        <p:spPr bwMode="auto">
          <a:xfrm>
            <a:off x="666751" y="5222857"/>
            <a:ext cx="10852149" cy="684803"/>
          </a:xfrm>
          <a:prstGeom prst="rect">
            <a:avLst/>
          </a:prstGeom>
          <a:noFill/>
        </p:spPr>
        <p:txBody>
          <a:bodyPr wrap="square" lIns="182880" tIns="91440" rIns="182880" bIns="91440" numCol="1" anchor="ctr" anchorCtr="0" compatLnSpc="1">
            <a:prstTxWarp prst="textNoShape">
              <a:avLst/>
            </a:prstTxWarp>
            <a:spAutoFit/>
          </a:bodyPr>
          <a:lstStyle>
            <a:lvl1pPr marL="0" indent="0" algn="ctr">
              <a:lnSpc>
                <a:spcPts val="3867"/>
              </a:lnSpc>
              <a:spcBef>
                <a:spcPts val="0"/>
              </a:spcBef>
              <a:buNone/>
              <a:defRPr sz="3200" i="0">
                <a:solidFill>
                  <a:schemeClr val="bg1"/>
                </a:solidFill>
              </a:defRPr>
            </a:lvl1pPr>
          </a:lstStyle>
          <a:p>
            <a:pPr lvl="0"/>
            <a:r>
              <a:rPr lang="en-US"/>
              <a:t>Edit Master text styles</a:t>
            </a:r>
          </a:p>
        </p:txBody>
      </p:sp>
    </p:spTree>
    <p:extLst>
      <p:ext uri="{BB962C8B-B14F-4D97-AF65-F5344CB8AC3E}">
        <p14:creationId xmlns:p14="http://schemas.microsoft.com/office/powerpoint/2010/main" val="898669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Half Page Photo With Text">
    <p:bg>
      <p:bgPr>
        <a:solidFill>
          <a:schemeClr val="bg2"/>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1" y="2"/>
            <a:ext cx="12401551" cy="3790949"/>
          </a:xfrm>
          <a:prstGeom prst="rect">
            <a:avLst/>
          </a:prstGeom>
          <a:solidFill>
            <a:schemeClr val="bg2"/>
          </a:solidFill>
        </p:spPr>
        <p:txBody>
          <a:bodyPr vert="horz" lIns="91420" tIns="45710" rIns="91420" bIns="45710"/>
          <a:lstStyle>
            <a:lvl1pPr marL="0" indent="0" algn="ctr">
              <a:buNone/>
              <a:defRPr sz="2933" baseline="0">
                <a:solidFill>
                  <a:schemeClr val="tx1"/>
                </a:solidFill>
                <a:latin typeface="+mj-lt"/>
                <a:cs typeface="CiscoSans ExtraLight"/>
              </a:defRPr>
            </a:lvl1pPr>
          </a:lstStyle>
          <a:p>
            <a:pPr lvl="0"/>
            <a:r>
              <a:rPr lang="en-US" noProof="0"/>
              <a:t>Click icon to add picture</a:t>
            </a:r>
            <a:endParaRPr lang="en-US" noProof="0" dirty="0"/>
          </a:p>
        </p:txBody>
      </p:sp>
      <p:sp>
        <p:nvSpPr>
          <p:cNvPr id="4" name="Text Placeholder 3"/>
          <p:cNvSpPr>
            <a:spLocks noGrp="1"/>
          </p:cNvSpPr>
          <p:nvPr>
            <p:ph type="body" sz="quarter" idx="11"/>
          </p:nvPr>
        </p:nvSpPr>
        <p:spPr>
          <a:xfrm>
            <a:off x="598380" y="4072691"/>
            <a:ext cx="11152315" cy="716158"/>
          </a:xfrm>
          <a:prstGeom prst="rect">
            <a:avLst/>
          </a:prstGeom>
        </p:spPr>
        <p:txBody>
          <a:bodyPr vert="horz" wrap="square">
            <a:spAutoFit/>
          </a:bodyPr>
          <a:lstStyle>
            <a:lvl1pPr marL="0" indent="0">
              <a:buNone/>
              <a:defRPr sz="4267" baseline="0">
                <a:solidFill>
                  <a:schemeClr val="tx2"/>
                </a:solidFill>
                <a:latin typeface="+mj-lt"/>
              </a:defRPr>
            </a:lvl1pPr>
          </a:lstStyle>
          <a:p>
            <a:pPr lvl="0"/>
            <a:r>
              <a:rPr lang="en-US"/>
              <a:t>Edit Master text styles</a:t>
            </a:r>
          </a:p>
        </p:txBody>
      </p:sp>
    </p:spTree>
    <p:extLst>
      <p:ext uri="{BB962C8B-B14F-4D97-AF65-F5344CB8AC3E}">
        <p14:creationId xmlns:p14="http://schemas.microsoft.com/office/powerpoint/2010/main" val="33870838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DCI Title">
    <p:bg>
      <p:bgPr>
        <a:solidFill>
          <a:schemeClr val="bg2"/>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EA432958-3DAC-1540-8377-CD6910C8AD81}"/>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16298"/>
            <a:ext cx="12192000" cy="6884076"/>
          </a:xfrm>
          <a:prstGeom prst="rect">
            <a:avLst/>
          </a:prstGeom>
        </p:spPr>
      </p:pic>
      <p:sp>
        <p:nvSpPr>
          <p:cNvPr id="16" name="Subtitle 2"/>
          <p:cNvSpPr>
            <a:spLocks noGrp="1"/>
          </p:cNvSpPr>
          <p:nvPr>
            <p:ph type="subTitle" idx="1" hasCustomPrompt="1"/>
          </p:nvPr>
        </p:nvSpPr>
        <p:spPr>
          <a:xfrm>
            <a:off x="625995" y="5142315"/>
            <a:ext cx="11061895" cy="384175"/>
          </a:xfrm>
          <a:prstGeom prst="rect">
            <a:avLst/>
          </a:prstGeom>
        </p:spPr>
        <p:txBody>
          <a:bodyPr lIns="91420" tIns="45710" rIns="91420" bIns="45710" anchor="b" anchorCtr="0">
            <a:noAutofit/>
          </a:bodyPr>
          <a:lstStyle>
            <a:lvl1pPr marL="0" indent="0" algn="l">
              <a:buNone/>
              <a:defRPr sz="2400" b="0" i="0">
                <a:solidFill>
                  <a:schemeClr val="bg2"/>
                </a:solidFill>
                <a:latin typeface="+mn-lt"/>
                <a:cs typeface="CiscoSansTT ExtraLight"/>
              </a:defRPr>
            </a:lvl1pPr>
            <a:lvl2pPr marL="457130" indent="0" algn="ctr">
              <a:buNone/>
              <a:defRPr>
                <a:solidFill>
                  <a:schemeClr val="tx1">
                    <a:tint val="75000"/>
                  </a:schemeClr>
                </a:solidFill>
              </a:defRPr>
            </a:lvl2pPr>
            <a:lvl3pPr marL="914270" indent="0" algn="ctr">
              <a:buNone/>
              <a:defRPr>
                <a:solidFill>
                  <a:schemeClr val="tx1">
                    <a:tint val="75000"/>
                  </a:schemeClr>
                </a:solidFill>
              </a:defRPr>
            </a:lvl3pPr>
            <a:lvl4pPr marL="1371404" indent="0" algn="ctr">
              <a:buNone/>
              <a:defRPr>
                <a:solidFill>
                  <a:schemeClr val="tx1">
                    <a:tint val="75000"/>
                  </a:schemeClr>
                </a:solidFill>
              </a:defRPr>
            </a:lvl4pPr>
            <a:lvl5pPr marL="1828542" indent="0" algn="ctr">
              <a:buNone/>
              <a:defRPr>
                <a:solidFill>
                  <a:schemeClr val="tx1">
                    <a:tint val="75000"/>
                  </a:schemeClr>
                </a:solidFill>
              </a:defRPr>
            </a:lvl5pPr>
            <a:lvl6pPr marL="2285672" indent="0" algn="ctr">
              <a:buNone/>
              <a:defRPr>
                <a:solidFill>
                  <a:schemeClr val="tx1">
                    <a:tint val="75000"/>
                  </a:schemeClr>
                </a:solidFill>
              </a:defRPr>
            </a:lvl6pPr>
            <a:lvl7pPr marL="2742813" indent="0" algn="ctr">
              <a:buNone/>
              <a:defRPr>
                <a:solidFill>
                  <a:schemeClr val="tx1">
                    <a:tint val="75000"/>
                  </a:schemeClr>
                </a:solidFill>
              </a:defRPr>
            </a:lvl7pPr>
            <a:lvl8pPr marL="3199947" indent="0" algn="ctr">
              <a:buNone/>
              <a:defRPr>
                <a:solidFill>
                  <a:schemeClr val="tx1">
                    <a:tint val="75000"/>
                  </a:schemeClr>
                </a:solidFill>
              </a:defRPr>
            </a:lvl8pPr>
            <a:lvl9pPr marL="3657085" indent="0" algn="ctr">
              <a:buNone/>
              <a:defRPr>
                <a:solidFill>
                  <a:schemeClr val="tx1">
                    <a:tint val="75000"/>
                  </a:schemeClr>
                </a:solidFill>
              </a:defRPr>
            </a:lvl9pPr>
          </a:lstStyle>
          <a:p>
            <a:r>
              <a:rPr lang="en-GB" dirty="0"/>
              <a:t>Speaker Name</a:t>
            </a:r>
            <a:endParaRPr lang="en-US" dirty="0"/>
          </a:p>
        </p:txBody>
      </p:sp>
      <p:sp>
        <p:nvSpPr>
          <p:cNvPr id="17" name="Text Placeholder 38"/>
          <p:cNvSpPr>
            <a:spLocks noGrp="1"/>
          </p:cNvSpPr>
          <p:nvPr>
            <p:ph type="body" sz="quarter" idx="11" hasCustomPrompt="1"/>
          </p:nvPr>
        </p:nvSpPr>
        <p:spPr>
          <a:xfrm>
            <a:off x="625995" y="5430226"/>
            <a:ext cx="11061895" cy="384175"/>
          </a:xfrm>
          <a:prstGeom prst="rect">
            <a:avLst/>
          </a:prstGeom>
        </p:spPr>
        <p:txBody>
          <a:bodyPr lIns="91420" tIns="45710" rIns="91420" bIns="45710"/>
          <a:lstStyle>
            <a:lvl1pPr marL="0" indent="0" algn="l">
              <a:buFontTx/>
              <a:buNone/>
              <a:defRPr lang="en-US" sz="2400" b="0" i="0" kern="1200" dirty="0" smtClean="0">
                <a:solidFill>
                  <a:schemeClr val="bg2"/>
                </a:solidFill>
                <a:latin typeface="+mn-lt"/>
                <a:ea typeface="+mn-ea"/>
                <a:cs typeface="CiscoSansTT ExtraLight"/>
              </a:defRPr>
            </a:lvl1pPr>
            <a:lvl2pPr>
              <a:buFontTx/>
              <a:buNone/>
              <a:defRPr lang="en-US" sz="2000" kern="1200" dirty="0" smtClean="0">
                <a:solidFill>
                  <a:schemeClr val="bg1"/>
                </a:solidFill>
                <a:latin typeface="+mj-lt"/>
                <a:ea typeface="+mn-ea"/>
                <a:cs typeface="+mn-cs"/>
              </a:defRPr>
            </a:lvl2pPr>
            <a:lvl3pPr>
              <a:buFontTx/>
              <a:buNone/>
              <a:defRPr lang="en-US" sz="2000" kern="1200" dirty="0" smtClean="0">
                <a:solidFill>
                  <a:schemeClr val="bg1"/>
                </a:solidFill>
                <a:latin typeface="+mj-lt"/>
                <a:ea typeface="+mn-ea"/>
                <a:cs typeface="+mn-cs"/>
              </a:defRPr>
            </a:lvl3pPr>
            <a:lvl4pPr>
              <a:buFontTx/>
              <a:buNone/>
              <a:defRPr lang="en-US" sz="2000" kern="1200" dirty="0" smtClean="0">
                <a:solidFill>
                  <a:schemeClr val="bg1"/>
                </a:solidFill>
                <a:latin typeface="+mj-lt"/>
                <a:ea typeface="+mn-ea"/>
                <a:cs typeface="+mn-cs"/>
              </a:defRPr>
            </a:lvl4pPr>
            <a:lvl5pPr>
              <a:buFontTx/>
              <a:buNone/>
              <a:defRPr lang="en-US" sz="2000" kern="1200" dirty="0" smtClean="0">
                <a:solidFill>
                  <a:schemeClr val="bg1"/>
                </a:solidFill>
                <a:latin typeface="+mj-lt"/>
                <a:ea typeface="+mn-ea"/>
                <a:cs typeface="+mn-cs"/>
              </a:defRPr>
            </a:lvl5pPr>
          </a:lstStyle>
          <a:p>
            <a:pPr lvl="0"/>
            <a:r>
              <a:rPr lang="en-GB" dirty="0"/>
              <a:t>Speaker Title</a:t>
            </a:r>
          </a:p>
        </p:txBody>
      </p:sp>
      <p:sp>
        <p:nvSpPr>
          <p:cNvPr id="18" name="Text Placeholder 40"/>
          <p:cNvSpPr>
            <a:spLocks noGrp="1"/>
          </p:cNvSpPr>
          <p:nvPr>
            <p:ph type="body" sz="quarter" idx="12" hasCustomPrompt="1"/>
          </p:nvPr>
        </p:nvSpPr>
        <p:spPr>
          <a:xfrm>
            <a:off x="625995" y="5798350"/>
            <a:ext cx="11061895" cy="384175"/>
          </a:xfrm>
          <a:prstGeom prst="rect">
            <a:avLst/>
          </a:prstGeom>
        </p:spPr>
        <p:txBody>
          <a:bodyPr lIns="91420" tIns="45710" rIns="91420" bIns="45710"/>
          <a:lstStyle>
            <a:lvl1pPr marL="0" indent="0" algn="l">
              <a:buFontTx/>
              <a:buNone/>
              <a:defRPr lang="en-US" sz="2400" b="0" i="0" kern="1200" dirty="0" smtClean="0">
                <a:solidFill>
                  <a:schemeClr val="bg2"/>
                </a:solidFill>
                <a:latin typeface="+mn-lt"/>
                <a:ea typeface="+mn-ea"/>
                <a:cs typeface="CiscoSansTT ExtraLight"/>
              </a:defRPr>
            </a:lvl1pPr>
            <a:lvl2pPr>
              <a:buFontTx/>
              <a:buNone/>
              <a:defRPr lang="en-US" sz="2000" kern="1200" dirty="0" smtClean="0">
                <a:solidFill>
                  <a:schemeClr val="bg1"/>
                </a:solidFill>
                <a:latin typeface="+mj-lt"/>
                <a:ea typeface="+mn-ea"/>
                <a:cs typeface="+mn-cs"/>
              </a:defRPr>
            </a:lvl2pPr>
            <a:lvl3pPr>
              <a:buFontTx/>
              <a:buNone/>
              <a:defRPr lang="en-US" sz="2000" kern="1200" dirty="0" smtClean="0">
                <a:solidFill>
                  <a:schemeClr val="bg1"/>
                </a:solidFill>
                <a:latin typeface="+mj-lt"/>
                <a:ea typeface="+mn-ea"/>
                <a:cs typeface="+mn-cs"/>
              </a:defRPr>
            </a:lvl3pPr>
            <a:lvl4pPr>
              <a:buFontTx/>
              <a:buNone/>
              <a:defRPr lang="en-US" sz="2000" kern="1200" dirty="0" smtClean="0">
                <a:solidFill>
                  <a:schemeClr val="bg1"/>
                </a:solidFill>
                <a:latin typeface="+mj-lt"/>
                <a:ea typeface="+mn-ea"/>
                <a:cs typeface="+mn-cs"/>
              </a:defRPr>
            </a:lvl4pPr>
            <a:lvl5pPr>
              <a:buFontTx/>
              <a:buNone/>
              <a:defRPr lang="en-US" sz="2000" kern="1200" dirty="0" smtClean="0">
                <a:solidFill>
                  <a:schemeClr val="bg1"/>
                </a:solidFill>
                <a:latin typeface="+mj-lt"/>
                <a:ea typeface="+mn-ea"/>
                <a:cs typeface="+mn-cs"/>
              </a:defRPr>
            </a:lvl5pPr>
          </a:lstStyle>
          <a:p>
            <a:pPr lvl="0"/>
            <a:r>
              <a:rPr lang="en-GB" dirty="0"/>
              <a:t>Date</a:t>
            </a:r>
          </a:p>
        </p:txBody>
      </p:sp>
      <p:sp>
        <p:nvSpPr>
          <p:cNvPr id="19" name="Text Placeholder 2"/>
          <p:cNvSpPr>
            <a:spLocks noGrp="1"/>
          </p:cNvSpPr>
          <p:nvPr>
            <p:ph type="body" sz="quarter" idx="13" hasCustomPrompt="1"/>
          </p:nvPr>
        </p:nvSpPr>
        <p:spPr>
          <a:xfrm>
            <a:off x="617723" y="4058205"/>
            <a:ext cx="11070167" cy="398668"/>
          </a:xfrm>
          <a:prstGeom prst="rect">
            <a:avLst/>
          </a:prstGeom>
        </p:spPr>
        <p:txBody>
          <a:bodyPr lIns="91420" tIns="45710" rIns="91420" bIns="45710"/>
          <a:lstStyle>
            <a:lvl1pPr marL="0" indent="0">
              <a:buFont typeface="Arial" panose="020B0604020202020204" pitchFamily="34" charset="0"/>
              <a:buNone/>
              <a:defRPr sz="2933" b="0" i="0" baseline="0">
                <a:solidFill>
                  <a:schemeClr val="bg2"/>
                </a:solidFill>
                <a:latin typeface="+mj-lt"/>
                <a:cs typeface="CiscoSansTT ExtraLight"/>
              </a:defRPr>
            </a:lvl1pPr>
            <a:lvl2pPr marL="406365" indent="0">
              <a:buNone/>
              <a:defRPr/>
            </a:lvl2pPr>
            <a:lvl3pPr marL="569854" indent="0">
              <a:buNone/>
              <a:defRPr/>
            </a:lvl3pPr>
            <a:lvl4pPr marL="688908" indent="0">
              <a:buNone/>
              <a:defRPr/>
            </a:lvl4pPr>
            <a:lvl5pPr marL="801608" indent="0">
              <a:buNone/>
              <a:defRPr/>
            </a:lvl5pPr>
          </a:lstStyle>
          <a:p>
            <a:pPr lvl="0"/>
            <a:r>
              <a:rPr lang="en-GB" dirty="0"/>
              <a:t>Module Number</a:t>
            </a:r>
          </a:p>
        </p:txBody>
      </p:sp>
      <p:sp>
        <p:nvSpPr>
          <p:cNvPr id="20" name="Title 1"/>
          <p:cNvSpPr>
            <a:spLocks noGrp="1"/>
          </p:cNvSpPr>
          <p:nvPr>
            <p:ph type="ctrTitle" hasCustomPrompt="1"/>
          </p:nvPr>
        </p:nvSpPr>
        <p:spPr>
          <a:xfrm>
            <a:off x="567687" y="3296223"/>
            <a:ext cx="11120203" cy="859640"/>
          </a:xfrm>
          <a:prstGeom prst="rect">
            <a:avLst/>
          </a:prstGeom>
        </p:spPr>
        <p:txBody>
          <a:bodyPr anchor="b"/>
          <a:lstStyle>
            <a:lvl1pPr marL="0" indent="0" algn="l">
              <a:lnSpc>
                <a:spcPct val="90000"/>
              </a:lnSpc>
              <a:buFont typeface="Arial" panose="020B0604020202020204" pitchFamily="34" charset="0"/>
              <a:buNone/>
              <a:defRPr sz="5333" b="0" i="0" spc="0" baseline="0">
                <a:solidFill>
                  <a:schemeClr val="bg2"/>
                </a:solidFill>
                <a:latin typeface="+mj-lt"/>
                <a:cs typeface="CiscoSansTT ExtraLight"/>
              </a:defRPr>
            </a:lvl1pPr>
          </a:lstStyle>
          <a:p>
            <a:r>
              <a:rPr lang="en-GB" dirty="0"/>
              <a:t>Presentation Title Goes Here</a:t>
            </a:r>
            <a:endParaRPr lang="en-US" dirty="0"/>
          </a:p>
        </p:txBody>
      </p:sp>
      <p:pic>
        <p:nvPicPr>
          <p:cNvPr id="11" name="Picture 10">
            <a:extLst>
              <a:ext uri="{FF2B5EF4-FFF2-40B4-BE49-F238E27FC236}">
                <a16:creationId xmlns:a16="http://schemas.microsoft.com/office/drawing/2014/main" id="{26F82A12-B384-6447-8F2F-250D735230B8}"/>
              </a:ext>
            </a:extLst>
          </p:cNvPr>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7621679" y="6045129"/>
            <a:ext cx="4135385" cy="812871"/>
          </a:xfrm>
          <a:prstGeom prst="rect">
            <a:avLst/>
          </a:prstGeom>
        </p:spPr>
      </p:pic>
      <p:pic>
        <p:nvPicPr>
          <p:cNvPr id="13" name="Picture 12">
            <a:extLst>
              <a:ext uri="{FF2B5EF4-FFF2-40B4-BE49-F238E27FC236}">
                <a16:creationId xmlns:a16="http://schemas.microsoft.com/office/drawing/2014/main" id="{2BF87238-9584-4547-92FF-1D7CD0E8CD80}"/>
              </a:ext>
            </a:extLst>
          </p:cNvPr>
          <p:cNvPicPr>
            <a:picLocks noChangeAspect="1"/>
          </p:cNvPicPr>
          <p:nvPr userDrawn="1"/>
        </p:nvPicPr>
        <p:blipFill>
          <a:blip r:embed="rId4">
            <a:extLst>
              <a:ext uri="{28A0092B-C50C-407E-A947-70E740481C1C}">
                <a14:useLocalDpi xmlns:a14="http://schemas.microsoft.com/office/drawing/2010/main"/>
              </a:ext>
            </a:extLst>
          </a:blip>
          <a:stretch>
            <a:fillRect/>
          </a:stretch>
        </p:blipFill>
        <p:spPr>
          <a:xfrm>
            <a:off x="625995" y="316270"/>
            <a:ext cx="2946400" cy="2006600"/>
          </a:xfrm>
          <a:prstGeom prst="rect">
            <a:avLst/>
          </a:prstGeom>
        </p:spPr>
      </p:pic>
    </p:spTree>
    <p:extLst>
      <p:ext uri="{BB962C8B-B14F-4D97-AF65-F5344CB8AC3E}">
        <p14:creationId xmlns:p14="http://schemas.microsoft.com/office/powerpoint/2010/main" val="10116573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p:cSld name="Full bleed photo">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0" y="0"/>
            <a:ext cx="12196464" cy="6858000"/>
          </a:xfrm>
          <a:prstGeom prst="rect">
            <a:avLst/>
          </a:prstGeom>
        </p:spPr>
        <p:txBody>
          <a:bodyPr vert="horz" lIns="91420" tIns="45710" rIns="91420" bIns="45710"/>
          <a:lstStyle>
            <a:lvl1pPr marL="0" indent="0" algn="ctr">
              <a:buNone/>
              <a:defRPr sz="2933" baseline="0">
                <a:solidFill>
                  <a:schemeClr val="tx1"/>
                </a:solidFill>
                <a:latin typeface="+mj-lt"/>
                <a:cs typeface="CiscoSans ExtraLight"/>
              </a:defRPr>
            </a:lvl1pPr>
          </a:lstStyle>
          <a:p>
            <a:pPr lvl="0"/>
            <a:r>
              <a:rPr lang="en-US" noProof="0"/>
              <a:t>Click icon to add picture</a:t>
            </a:r>
            <a:endParaRPr lang="en-US" noProof="0" dirty="0"/>
          </a:p>
        </p:txBody>
      </p:sp>
    </p:spTree>
    <p:extLst>
      <p:ext uri="{BB962C8B-B14F-4D97-AF65-F5344CB8AC3E}">
        <p14:creationId xmlns:p14="http://schemas.microsoft.com/office/powerpoint/2010/main" val="9497893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1_Full bleed photo">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12124267" cy="68580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7" dirty="0">
              <a:latin typeface="+mj-lt"/>
            </a:endParaRPr>
          </a:p>
        </p:txBody>
      </p:sp>
      <p:sp>
        <p:nvSpPr>
          <p:cNvPr id="5" name="Rectangle 4"/>
          <p:cNvSpPr>
            <a:spLocks noChangeArrowheads="1"/>
          </p:cNvSpPr>
          <p:nvPr/>
        </p:nvSpPr>
        <p:spPr bwMode="ltGray">
          <a:xfrm>
            <a:off x="636906" y="6322205"/>
            <a:ext cx="4622389" cy="206025"/>
          </a:xfrm>
          <a:prstGeom prst="rect">
            <a:avLst/>
          </a:prstGeom>
          <a:noFill/>
          <a:ln w="9525">
            <a:noFill/>
            <a:miter lim="800000"/>
            <a:headEnd/>
            <a:tailEnd/>
          </a:ln>
          <a:effectLst/>
        </p:spPr>
        <p:txBody>
          <a:bodyPr wrap="square" lIns="82115" tIns="41056" rIns="82115" bIns="41056" anchor="b">
            <a:spAutoFit/>
          </a:bodyPr>
          <a:lstStyle/>
          <a:p>
            <a:pPr algn="l" defTabSz="814305" rtl="0" fontAlgn="auto">
              <a:spcBef>
                <a:spcPts val="0"/>
              </a:spcBef>
              <a:spcAft>
                <a:spcPts val="0"/>
              </a:spcAft>
              <a:defRPr/>
            </a:pPr>
            <a:r>
              <a:rPr lang="en-US" sz="800" kern="1200" spc="27" baseline="0" dirty="0">
                <a:solidFill>
                  <a:schemeClr val="accent1">
                    <a:lumMod val="75000"/>
                  </a:schemeClr>
                </a:solidFill>
                <a:latin typeface="+mn-lt"/>
                <a:ea typeface="+mn-ea"/>
                <a:cs typeface="CiscoSans Thin"/>
              </a:rPr>
              <a:t>© 2018  Cisco and/or its affiliates. All rights reserved.   Cisco Public</a:t>
            </a:r>
          </a:p>
        </p:txBody>
      </p:sp>
      <p:sp>
        <p:nvSpPr>
          <p:cNvPr id="3" name="Picture Placeholder 2"/>
          <p:cNvSpPr>
            <a:spLocks noGrp="1"/>
          </p:cNvSpPr>
          <p:nvPr>
            <p:ph type="pic" sz="quarter" idx="10"/>
          </p:nvPr>
        </p:nvSpPr>
        <p:spPr>
          <a:xfrm>
            <a:off x="410683" y="320842"/>
            <a:ext cx="11307184" cy="5688861"/>
          </a:xfrm>
          <a:prstGeom prst="rect">
            <a:avLst/>
          </a:prstGeom>
          <a:solidFill>
            <a:schemeClr val="bg2"/>
          </a:solidFill>
        </p:spPr>
        <p:txBody>
          <a:bodyPr vert="horz" lIns="91424" tIns="45712" rIns="91424" bIns="45712"/>
          <a:lstStyle>
            <a:lvl1pPr marL="0" indent="0" algn="ctr">
              <a:buNone/>
              <a:defRPr sz="2000" baseline="0">
                <a:solidFill>
                  <a:schemeClr val="tx1"/>
                </a:solidFill>
                <a:latin typeface="+mj-lt"/>
                <a:cs typeface="CiscoSans ExtraLight"/>
              </a:defRPr>
            </a:lvl1pPr>
          </a:lstStyle>
          <a:p>
            <a:pPr lvl="0"/>
            <a:r>
              <a:rPr lang="en-US" noProof="0"/>
              <a:t>Click icon to add picture</a:t>
            </a:r>
            <a:endParaRPr lang="en-US" noProof="0" dirty="0"/>
          </a:p>
        </p:txBody>
      </p:sp>
    </p:spTree>
    <p:extLst>
      <p:ext uri="{BB962C8B-B14F-4D97-AF65-F5344CB8AC3E}">
        <p14:creationId xmlns:p14="http://schemas.microsoft.com/office/powerpoint/2010/main" val="28000377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Bullet">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616401" y="1602317"/>
            <a:ext cx="11036459" cy="4519083"/>
          </a:xfrm>
          <a:prstGeom prst="rect">
            <a:avLst/>
          </a:prstGeom>
        </p:spPr>
        <p:txBody>
          <a:bodyPr lIns="91420" tIns="45710" rIns="91420" bIns="45710">
            <a:noAutofit/>
          </a:bodyPr>
          <a:lstStyle>
            <a:lvl1pPr marL="304792" indent="-228594">
              <a:lnSpc>
                <a:spcPct val="95000"/>
              </a:lnSpc>
              <a:spcBef>
                <a:spcPts val="1480"/>
              </a:spcBef>
              <a:buClr>
                <a:schemeClr val="tx1"/>
              </a:buClr>
              <a:buSzPct val="80000"/>
              <a:buFont typeface="Arial"/>
              <a:buChar char="•"/>
              <a:defRPr sz="2667" b="0" i="0">
                <a:solidFill>
                  <a:schemeClr val="tx1"/>
                </a:solidFill>
                <a:latin typeface="+mn-lt"/>
                <a:ea typeface="CiscoSansTT Thin" charset="0"/>
                <a:cs typeface="CiscoSansTT Thin" charset="0"/>
              </a:defRPr>
            </a:lvl1pPr>
            <a:lvl2pPr marL="609585" indent="-220128">
              <a:lnSpc>
                <a:spcPct val="95000"/>
              </a:lnSpc>
              <a:spcBef>
                <a:spcPts val="600"/>
              </a:spcBef>
              <a:buClr>
                <a:schemeClr val="tx1"/>
              </a:buClr>
              <a:buSzPct val="80000"/>
              <a:buFont typeface="Arial"/>
              <a:buChar char="•"/>
              <a:defRPr sz="2400" b="0" i="0">
                <a:solidFill>
                  <a:schemeClr val="tx1"/>
                </a:solidFill>
                <a:latin typeface="+mn-lt"/>
                <a:ea typeface="CiscoSansTT Thin" charset="0"/>
                <a:cs typeface="CiscoSansTT Thin" charset="0"/>
              </a:defRPr>
            </a:lvl2pPr>
            <a:lvl3pPr marL="914377" indent="-146047">
              <a:buClr>
                <a:schemeClr val="tx1"/>
              </a:buClr>
              <a:buSzPct val="80000"/>
              <a:buFont typeface="Arial"/>
              <a:buChar char="•"/>
              <a:defRPr sz="2133" b="0" i="0">
                <a:solidFill>
                  <a:schemeClr val="tx1"/>
                </a:solidFill>
                <a:latin typeface="+mn-lt"/>
                <a:ea typeface="CiscoSansTT Thin" charset="0"/>
                <a:cs typeface="CiscoSansTT Thin" charset="0"/>
              </a:defRPr>
            </a:lvl3pPr>
            <a:lvl4pPr marL="1214683" indent="-228548">
              <a:buClr>
                <a:schemeClr val="tx1"/>
              </a:buClr>
              <a:buSzPct val="80000"/>
              <a:buFont typeface="Arial"/>
              <a:buChar char="•"/>
              <a:defRPr sz="1867" b="0" i="0">
                <a:solidFill>
                  <a:schemeClr val="tx1"/>
                </a:solidFill>
                <a:latin typeface="+mn-lt"/>
                <a:ea typeface="CiscoSansTT Thin" charset="0"/>
                <a:cs typeface="CiscoSansTT Thin" charset="0"/>
              </a:defRPr>
            </a:lvl4pPr>
            <a:lvl5pPr marL="1443231" indent="-224314">
              <a:buClr>
                <a:schemeClr val="tx1"/>
              </a:buClr>
              <a:buSzPct val="80000"/>
              <a:buFont typeface="Arial"/>
              <a:buChar char="•"/>
              <a:defRPr sz="1600" b="0" i="0">
                <a:solidFill>
                  <a:schemeClr val="tx1"/>
                </a:solidFill>
                <a:latin typeface="+mn-lt"/>
                <a:ea typeface="CiscoSansTT Thin" charset="0"/>
                <a:cs typeface="CiscoSansTT Thin" charset="0"/>
              </a:defRPr>
            </a:lvl5pPr>
          </a:lstStyle>
          <a:p>
            <a:pPr lvl="0"/>
            <a:r>
              <a:rPr lang="en-GB" dirty="0"/>
              <a:t>First level</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6" name="Title Placeholder 5"/>
          <p:cNvSpPr>
            <a:spLocks noGrp="1"/>
          </p:cNvSpPr>
          <p:nvPr>
            <p:ph type="title"/>
          </p:nvPr>
        </p:nvSpPr>
        <p:spPr bwMode="auto">
          <a:xfrm>
            <a:off x="583688" y="455085"/>
            <a:ext cx="11127317" cy="9757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24" tIns="45712" rIns="91424" bIns="45712" numCol="1" anchor="ctr" anchorCtr="0" compatLnSpc="1">
            <a:prstTxWarp prst="textNoShape">
              <a:avLst/>
            </a:prstTxWarp>
          </a:bodyPr>
          <a:lstStyle>
            <a:lvl1pPr>
              <a:defRPr sz="3733">
                <a:solidFill>
                  <a:schemeClr val="tx2"/>
                </a:solidFill>
              </a:defRPr>
            </a:lvl1pPr>
          </a:lstStyle>
          <a:p>
            <a:pPr lvl="0"/>
            <a:r>
              <a:rPr lang="en-US"/>
              <a:t>Click to edit Master title style</a:t>
            </a:r>
            <a:endParaRPr lang="en-GB" dirty="0"/>
          </a:p>
        </p:txBody>
      </p:sp>
    </p:spTree>
    <p:extLst>
      <p:ext uri="{BB962C8B-B14F-4D97-AF65-F5344CB8AC3E}">
        <p14:creationId xmlns:p14="http://schemas.microsoft.com/office/powerpoint/2010/main" val="16083452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Bullet_Heavy Text">
    <p:spTree>
      <p:nvGrpSpPr>
        <p:cNvPr id="1" name=""/>
        <p:cNvGrpSpPr/>
        <p:nvPr/>
      </p:nvGrpSpPr>
      <p:grpSpPr>
        <a:xfrm>
          <a:off x="0" y="0"/>
          <a:ext cx="0" cy="0"/>
          <a:chOff x="0" y="0"/>
          <a:chExt cx="0" cy="0"/>
        </a:xfrm>
      </p:grpSpPr>
      <p:sp>
        <p:nvSpPr>
          <p:cNvPr id="7" name="Text Placeholder 3"/>
          <p:cNvSpPr>
            <a:spLocks noGrp="1"/>
          </p:cNvSpPr>
          <p:nvPr>
            <p:ph type="body" sz="quarter" idx="10"/>
          </p:nvPr>
        </p:nvSpPr>
        <p:spPr>
          <a:xfrm>
            <a:off x="711199" y="1607864"/>
            <a:ext cx="5181600" cy="4110792"/>
          </a:xfrm>
          <a:prstGeom prst="rect">
            <a:avLst/>
          </a:prstGeom>
        </p:spPr>
        <p:txBody>
          <a:bodyPr lIns="0" tIns="45710" rIns="0" bIns="45710">
            <a:noAutofit/>
          </a:bodyPr>
          <a:lstStyle>
            <a:lvl1pPr marL="232828" indent="-156629">
              <a:lnSpc>
                <a:spcPct val="95000"/>
              </a:lnSpc>
              <a:spcBef>
                <a:spcPts val="1480"/>
              </a:spcBef>
              <a:buClr>
                <a:schemeClr val="tx1"/>
              </a:buClr>
              <a:buSzPct val="60000"/>
              <a:buFont typeface="Arial"/>
              <a:buChar char="•"/>
              <a:defRPr sz="2667" b="0" i="0">
                <a:solidFill>
                  <a:schemeClr val="tx1"/>
                </a:solidFill>
                <a:latin typeface="+mn-lt"/>
                <a:cs typeface="CiscoSans ExtraLight"/>
              </a:defRPr>
            </a:lvl1pPr>
            <a:lvl2pPr marL="385224" indent="-152396">
              <a:lnSpc>
                <a:spcPct val="95000"/>
              </a:lnSpc>
              <a:spcBef>
                <a:spcPts val="600"/>
              </a:spcBef>
              <a:buClr>
                <a:schemeClr val="tx1"/>
              </a:buClr>
              <a:buSzPct val="60000"/>
              <a:buFont typeface="Arial"/>
              <a:buChar char="•"/>
              <a:defRPr sz="2400" b="0" i="0">
                <a:solidFill>
                  <a:schemeClr val="tx1"/>
                </a:solidFill>
                <a:latin typeface="+mn-lt"/>
                <a:cs typeface="CiscoSans ExtraLight"/>
              </a:defRPr>
            </a:lvl2pPr>
            <a:lvl3pPr marL="537620" indent="-152396">
              <a:buClr>
                <a:schemeClr val="tx1"/>
              </a:buClr>
              <a:buSzPct val="60000"/>
              <a:buFont typeface="Arial"/>
              <a:buChar char="•"/>
              <a:defRPr sz="2133" b="0" i="0">
                <a:solidFill>
                  <a:schemeClr val="tx1"/>
                </a:solidFill>
                <a:latin typeface="+mn-lt"/>
                <a:cs typeface="CiscoSans ExtraLight"/>
              </a:defRPr>
            </a:lvl3pPr>
            <a:lvl4pPr marL="690016" indent="-152396">
              <a:buClr>
                <a:schemeClr val="tx1"/>
              </a:buClr>
              <a:buSzPct val="60000"/>
              <a:buFont typeface="Arial"/>
              <a:buChar char="•"/>
              <a:defRPr sz="1867" b="0" i="0">
                <a:solidFill>
                  <a:schemeClr val="tx1"/>
                </a:solidFill>
                <a:latin typeface="+mn-lt"/>
                <a:cs typeface="CiscoSans ExtraLight"/>
              </a:defRPr>
            </a:lvl4pPr>
            <a:lvl5pPr marL="842412" indent="-152396">
              <a:buClr>
                <a:schemeClr val="tx1"/>
              </a:buClr>
              <a:buSzPct val="60000"/>
              <a:buFont typeface="Arial"/>
              <a:buChar char="•"/>
              <a:defRPr sz="1600" b="0" i="0">
                <a:solidFill>
                  <a:schemeClr val="tx1"/>
                </a:solidFill>
                <a:latin typeface="+mn-lt"/>
                <a:cs typeface="CiscoSans ExtraLigh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3"/>
          <p:cNvSpPr>
            <a:spLocks noGrp="1"/>
          </p:cNvSpPr>
          <p:nvPr>
            <p:ph type="body" sz="quarter" idx="11"/>
          </p:nvPr>
        </p:nvSpPr>
        <p:spPr>
          <a:xfrm>
            <a:off x="6341155" y="1607864"/>
            <a:ext cx="5181600" cy="4110792"/>
          </a:xfrm>
          <a:prstGeom prst="rect">
            <a:avLst/>
          </a:prstGeom>
        </p:spPr>
        <p:txBody>
          <a:bodyPr lIns="0" tIns="45710" rIns="0" bIns="45710">
            <a:noAutofit/>
          </a:bodyPr>
          <a:lstStyle>
            <a:lvl1pPr marL="232828" indent="-156629">
              <a:lnSpc>
                <a:spcPct val="95000"/>
              </a:lnSpc>
              <a:spcBef>
                <a:spcPts val="1480"/>
              </a:spcBef>
              <a:buClr>
                <a:schemeClr val="tx1"/>
              </a:buClr>
              <a:buSzPct val="60000"/>
              <a:buFont typeface="Arial"/>
              <a:buChar char="•"/>
              <a:defRPr sz="2667" b="0" i="0" baseline="0">
                <a:solidFill>
                  <a:schemeClr val="tx1"/>
                </a:solidFill>
                <a:latin typeface="+mn-lt"/>
                <a:cs typeface="CiscoSans ExtraLight"/>
              </a:defRPr>
            </a:lvl1pPr>
            <a:lvl2pPr marL="385224" indent="-152396">
              <a:lnSpc>
                <a:spcPct val="95000"/>
              </a:lnSpc>
              <a:spcBef>
                <a:spcPts val="600"/>
              </a:spcBef>
              <a:buClr>
                <a:schemeClr val="tx1"/>
              </a:buClr>
              <a:buSzPct val="60000"/>
              <a:buFont typeface="Arial"/>
              <a:buChar char="•"/>
              <a:defRPr sz="2400" b="0" i="0">
                <a:solidFill>
                  <a:schemeClr val="tx1"/>
                </a:solidFill>
                <a:latin typeface="+mn-lt"/>
                <a:cs typeface="CiscoSans ExtraLight"/>
              </a:defRPr>
            </a:lvl2pPr>
            <a:lvl3pPr marL="537620" indent="-152396">
              <a:buClr>
                <a:schemeClr val="tx1"/>
              </a:buClr>
              <a:buSzPct val="60000"/>
              <a:buFont typeface="Arial"/>
              <a:buChar char="•"/>
              <a:defRPr sz="2133" b="0" i="0">
                <a:solidFill>
                  <a:schemeClr val="tx1"/>
                </a:solidFill>
                <a:latin typeface="+mn-lt"/>
                <a:cs typeface="CiscoSans ExtraLight"/>
              </a:defRPr>
            </a:lvl3pPr>
            <a:lvl4pPr marL="690016" indent="-152396">
              <a:buClr>
                <a:schemeClr val="tx1"/>
              </a:buClr>
              <a:buSzPct val="60000"/>
              <a:buFont typeface="Arial"/>
              <a:buChar char="•"/>
              <a:defRPr sz="1867" b="0" i="0">
                <a:solidFill>
                  <a:schemeClr val="tx1"/>
                </a:solidFill>
                <a:latin typeface="+mn-lt"/>
                <a:cs typeface="CiscoSans ExtraLight"/>
              </a:defRPr>
            </a:lvl4pPr>
            <a:lvl5pPr marL="842412" indent="-152396">
              <a:buClr>
                <a:schemeClr val="tx1"/>
              </a:buClr>
              <a:buSzPct val="60000"/>
              <a:buFont typeface="Arial"/>
              <a:buChar char="•"/>
              <a:defRPr sz="1600" b="0" i="0">
                <a:solidFill>
                  <a:schemeClr val="tx1"/>
                </a:solidFill>
                <a:latin typeface="+mn-lt"/>
                <a:cs typeface="CiscoSans ExtraLigh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itle Placeholder 5"/>
          <p:cNvSpPr>
            <a:spLocks noGrp="1"/>
          </p:cNvSpPr>
          <p:nvPr>
            <p:ph type="title"/>
          </p:nvPr>
        </p:nvSpPr>
        <p:spPr bwMode="auto">
          <a:xfrm>
            <a:off x="583688" y="455085"/>
            <a:ext cx="11127317" cy="97578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3733">
                <a:solidFill>
                  <a:schemeClr val="tx2"/>
                </a:solidFill>
              </a:defRPr>
            </a:lvl1pPr>
          </a:lstStyle>
          <a:p>
            <a:pPr lvl="0"/>
            <a:r>
              <a:rPr lang="en-US"/>
              <a:t>Click to edit Master title style</a:t>
            </a:r>
            <a:endParaRPr lang="en-GB" dirty="0"/>
          </a:p>
        </p:txBody>
      </p:sp>
    </p:spTree>
    <p:extLst>
      <p:ext uri="{BB962C8B-B14F-4D97-AF65-F5344CB8AC3E}">
        <p14:creationId xmlns:p14="http://schemas.microsoft.com/office/powerpoint/2010/main" val="33736500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Bullet_with_Code1">
    <p:spTree>
      <p:nvGrpSpPr>
        <p:cNvPr id="1" name=""/>
        <p:cNvGrpSpPr/>
        <p:nvPr/>
      </p:nvGrpSpPr>
      <p:grpSpPr>
        <a:xfrm>
          <a:off x="0" y="0"/>
          <a:ext cx="0" cy="0"/>
          <a:chOff x="0" y="0"/>
          <a:chExt cx="0" cy="0"/>
        </a:xfrm>
      </p:grpSpPr>
      <p:sp>
        <p:nvSpPr>
          <p:cNvPr id="7" name="Text Placeholder 3"/>
          <p:cNvSpPr>
            <a:spLocks noGrp="1"/>
          </p:cNvSpPr>
          <p:nvPr>
            <p:ph type="body" sz="quarter" idx="10"/>
          </p:nvPr>
        </p:nvSpPr>
        <p:spPr>
          <a:xfrm>
            <a:off x="711199" y="1607864"/>
            <a:ext cx="5181600" cy="4110792"/>
          </a:xfrm>
          <a:prstGeom prst="rect">
            <a:avLst/>
          </a:prstGeom>
        </p:spPr>
        <p:txBody>
          <a:bodyPr lIns="0" tIns="45710" rIns="0" bIns="45710">
            <a:noAutofit/>
          </a:bodyPr>
          <a:lstStyle>
            <a:lvl1pPr marL="232828" indent="-156629">
              <a:lnSpc>
                <a:spcPct val="95000"/>
              </a:lnSpc>
              <a:spcBef>
                <a:spcPts val="1480"/>
              </a:spcBef>
              <a:buClr>
                <a:schemeClr val="tx1"/>
              </a:buClr>
              <a:buSzPct val="60000"/>
              <a:buFont typeface="Arial"/>
              <a:buChar char="•"/>
              <a:defRPr sz="2667" b="0" i="0">
                <a:solidFill>
                  <a:schemeClr val="tx1"/>
                </a:solidFill>
                <a:latin typeface="+mn-lt"/>
                <a:cs typeface="CiscoSans ExtraLight"/>
              </a:defRPr>
            </a:lvl1pPr>
            <a:lvl2pPr marL="385224" indent="-152396">
              <a:lnSpc>
                <a:spcPct val="95000"/>
              </a:lnSpc>
              <a:spcBef>
                <a:spcPts val="600"/>
              </a:spcBef>
              <a:buClr>
                <a:schemeClr val="tx1"/>
              </a:buClr>
              <a:buSzPct val="60000"/>
              <a:buFont typeface="Arial"/>
              <a:buChar char="•"/>
              <a:defRPr sz="2400" b="0" i="0">
                <a:solidFill>
                  <a:schemeClr val="tx1"/>
                </a:solidFill>
                <a:latin typeface="+mn-lt"/>
                <a:cs typeface="CiscoSans ExtraLight"/>
              </a:defRPr>
            </a:lvl2pPr>
            <a:lvl3pPr marL="537620" indent="-152396">
              <a:buClr>
                <a:schemeClr val="tx1"/>
              </a:buClr>
              <a:buSzPct val="60000"/>
              <a:buFont typeface="Arial"/>
              <a:buChar char="•"/>
              <a:defRPr sz="2133" b="0" i="0">
                <a:solidFill>
                  <a:schemeClr val="tx1"/>
                </a:solidFill>
                <a:latin typeface="+mn-lt"/>
                <a:cs typeface="CiscoSans ExtraLight"/>
              </a:defRPr>
            </a:lvl3pPr>
            <a:lvl4pPr marL="690016" indent="-152396">
              <a:buClr>
                <a:schemeClr val="tx1"/>
              </a:buClr>
              <a:buSzPct val="60000"/>
              <a:buFont typeface="Arial"/>
              <a:buChar char="•"/>
              <a:defRPr sz="1867" b="0" i="0">
                <a:solidFill>
                  <a:schemeClr val="tx1"/>
                </a:solidFill>
                <a:latin typeface="+mn-lt"/>
                <a:cs typeface="CiscoSans ExtraLight"/>
              </a:defRPr>
            </a:lvl4pPr>
            <a:lvl5pPr marL="842412" indent="-152396">
              <a:buClr>
                <a:schemeClr val="tx1"/>
              </a:buClr>
              <a:buSzPct val="60000"/>
              <a:buFont typeface="Arial"/>
              <a:buChar char="•"/>
              <a:defRPr sz="1600" b="0" i="0">
                <a:solidFill>
                  <a:schemeClr val="tx1"/>
                </a:solidFill>
                <a:latin typeface="+mn-lt"/>
                <a:cs typeface="CiscoSans ExtraLigh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3"/>
          <p:cNvSpPr>
            <a:spLocks noGrp="1"/>
          </p:cNvSpPr>
          <p:nvPr>
            <p:ph type="body" sz="quarter" idx="11" hasCustomPrompt="1"/>
          </p:nvPr>
        </p:nvSpPr>
        <p:spPr>
          <a:xfrm>
            <a:off x="6341155" y="1607864"/>
            <a:ext cx="5181600" cy="4110792"/>
          </a:xfrm>
          <a:prstGeom prst="rect">
            <a:avLst/>
          </a:prstGeom>
          <a:solidFill>
            <a:schemeClr val="tx1"/>
          </a:solidFill>
        </p:spPr>
        <p:txBody>
          <a:bodyPr lIns="0" tIns="45710" rIns="0" bIns="45710">
            <a:normAutofit/>
          </a:bodyPr>
          <a:lstStyle>
            <a:lvl1pPr marL="76199" indent="0">
              <a:lnSpc>
                <a:spcPct val="110000"/>
              </a:lnSpc>
              <a:spcBef>
                <a:spcPts val="0"/>
              </a:spcBef>
              <a:buClr>
                <a:schemeClr val="tx1"/>
              </a:buClr>
              <a:buSzPct val="60000"/>
              <a:buFont typeface="Arial"/>
              <a:buNone/>
              <a:defRPr sz="1600" b="0" i="0" baseline="0">
                <a:solidFill>
                  <a:schemeClr val="bg2"/>
                </a:solidFill>
                <a:latin typeface="Menlo" panose="020B0609030804020204" pitchFamily="49" charset="0"/>
                <a:ea typeface="Menlo" panose="020B0609030804020204" pitchFamily="49" charset="0"/>
                <a:cs typeface="Menlo" panose="020B0609030804020204" pitchFamily="49" charset="0"/>
              </a:defRPr>
            </a:lvl1pPr>
            <a:lvl2pPr marL="232828" indent="0">
              <a:lnSpc>
                <a:spcPct val="95000"/>
              </a:lnSpc>
              <a:spcBef>
                <a:spcPts val="600"/>
              </a:spcBef>
              <a:buClr>
                <a:schemeClr val="tx1"/>
              </a:buClr>
              <a:buSzPct val="60000"/>
              <a:buFont typeface="Arial"/>
              <a:buNone/>
              <a:defRPr sz="1600" b="0" i="0">
                <a:solidFill>
                  <a:schemeClr val="bg2"/>
                </a:solidFill>
                <a:latin typeface="Courier New" panose="02070309020205020404" pitchFamily="49" charset="0"/>
                <a:cs typeface="Courier New" panose="02070309020205020404" pitchFamily="49" charset="0"/>
              </a:defRPr>
            </a:lvl2pPr>
            <a:lvl3pPr marL="385224" indent="0">
              <a:buClr>
                <a:schemeClr val="tx1"/>
              </a:buClr>
              <a:buSzPct val="60000"/>
              <a:buFont typeface="Arial"/>
              <a:buNone/>
              <a:defRPr sz="1600" b="0" i="0">
                <a:solidFill>
                  <a:schemeClr val="bg2"/>
                </a:solidFill>
                <a:latin typeface="Courier New" panose="02070309020205020404" pitchFamily="49" charset="0"/>
                <a:cs typeface="Courier New" panose="02070309020205020404" pitchFamily="49" charset="0"/>
              </a:defRPr>
            </a:lvl3pPr>
            <a:lvl4pPr marL="537620" indent="0">
              <a:buClr>
                <a:schemeClr val="tx1"/>
              </a:buClr>
              <a:buSzPct val="60000"/>
              <a:buFont typeface="Arial"/>
              <a:buNone/>
              <a:defRPr sz="1600" b="0" i="0">
                <a:solidFill>
                  <a:schemeClr val="bg2"/>
                </a:solidFill>
                <a:latin typeface="Courier New" panose="02070309020205020404" pitchFamily="49" charset="0"/>
                <a:cs typeface="Courier New" panose="02070309020205020404" pitchFamily="49" charset="0"/>
              </a:defRPr>
            </a:lvl4pPr>
            <a:lvl5pPr marL="690016" indent="0">
              <a:buClr>
                <a:schemeClr val="tx1"/>
              </a:buClr>
              <a:buSzPct val="60000"/>
              <a:buFont typeface="Arial"/>
              <a:buNone/>
              <a:defRPr sz="1600" b="0" i="0">
                <a:solidFill>
                  <a:schemeClr val="bg2"/>
                </a:solidFill>
                <a:latin typeface="Courier New" panose="02070309020205020404" pitchFamily="49" charset="0"/>
                <a:cs typeface="Courier New" panose="02070309020205020404" pitchFamily="49" charset="0"/>
              </a:defRPr>
            </a:lvl5pPr>
          </a:lstStyle>
          <a:p>
            <a:pPr lvl="0"/>
            <a:r>
              <a:rPr lang="en-US" dirty="0"/>
              <a:t>Enter Code</a:t>
            </a:r>
          </a:p>
        </p:txBody>
      </p:sp>
      <p:sp>
        <p:nvSpPr>
          <p:cNvPr id="5" name="Title Placeholder 5"/>
          <p:cNvSpPr>
            <a:spLocks noGrp="1"/>
          </p:cNvSpPr>
          <p:nvPr>
            <p:ph type="title" hasCustomPrompt="1"/>
          </p:nvPr>
        </p:nvSpPr>
        <p:spPr bwMode="auto">
          <a:xfrm>
            <a:off x="583688" y="455085"/>
            <a:ext cx="11127317" cy="97578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3733">
                <a:solidFill>
                  <a:schemeClr val="tx2"/>
                </a:solidFill>
              </a:defRPr>
            </a:lvl1pPr>
          </a:lstStyle>
          <a:p>
            <a:pPr lvl="0"/>
            <a:r>
              <a:rPr lang="en-US" dirty="0"/>
              <a:t>Code Sample with Bullets</a:t>
            </a:r>
            <a:endParaRPr lang="en-GB" dirty="0"/>
          </a:p>
        </p:txBody>
      </p:sp>
    </p:spTree>
    <p:extLst>
      <p:ext uri="{BB962C8B-B14F-4D97-AF65-F5344CB8AC3E}">
        <p14:creationId xmlns:p14="http://schemas.microsoft.com/office/powerpoint/2010/main" val="41679762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ullet_with_Code2">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616401" y="3968325"/>
            <a:ext cx="11036459" cy="2151127"/>
          </a:xfrm>
          <a:prstGeom prst="rect">
            <a:avLst/>
          </a:prstGeom>
          <a:solidFill>
            <a:schemeClr val="tx1"/>
          </a:solidFill>
        </p:spPr>
        <p:txBody>
          <a:bodyPr lIns="91420" tIns="45710" rIns="91420" bIns="45710">
            <a:normAutofit/>
          </a:bodyPr>
          <a:lstStyle>
            <a:lvl1pPr marL="76198" indent="0">
              <a:lnSpc>
                <a:spcPct val="110000"/>
              </a:lnSpc>
              <a:spcBef>
                <a:spcPts val="0"/>
              </a:spcBef>
              <a:buClr>
                <a:schemeClr val="tx1"/>
              </a:buClr>
              <a:buSzPct val="80000"/>
              <a:buFontTx/>
              <a:buNone/>
              <a:defRPr sz="1600" b="0" i="0">
                <a:solidFill>
                  <a:schemeClr val="bg2"/>
                </a:solidFill>
                <a:latin typeface="Menlo" panose="020B0609030804020204" pitchFamily="49" charset="0"/>
                <a:ea typeface="Menlo" panose="020B0609030804020204" pitchFamily="49" charset="0"/>
                <a:cs typeface="Menlo" panose="020B0609030804020204" pitchFamily="49" charset="0"/>
              </a:defRPr>
            </a:lvl1pPr>
            <a:lvl2pPr marL="389457" indent="0">
              <a:lnSpc>
                <a:spcPct val="95000"/>
              </a:lnSpc>
              <a:spcBef>
                <a:spcPts val="600"/>
              </a:spcBef>
              <a:buClr>
                <a:schemeClr val="tx1"/>
              </a:buClr>
              <a:buSzPct val="80000"/>
              <a:buFontTx/>
              <a:buNone/>
              <a:defRPr sz="2400" b="0" i="0">
                <a:solidFill>
                  <a:schemeClr val="tx1"/>
                </a:solidFill>
                <a:latin typeface="+mn-lt"/>
                <a:ea typeface="CiscoSansTT Thin" charset="0"/>
                <a:cs typeface="CiscoSansTT Thin" charset="0"/>
              </a:defRPr>
            </a:lvl2pPr>
            <a:lvl3pPr marL="768330" indent="0">
              <a:buClr>
                <a:schemeClr val="tx1"/>
              </a:buClr>
              <a:buSzPct val="80000"/>
              <a:buFontTx/>
              <a:buNone/>
              <a:defRPr sz="2133" b="0" i="0">
                <a:solidFill>
                  <a:schemeClr val="tx1"/>
                </a:solidFill>
                <a:latin typeface="+mn-lt"/>
                <a:ea typeface="CiscoSansTT Thin" charset="0"/>
                <a:cs typeface="CiscoSansTT Thin" charset="0"/>
              </a:defRPr>
            </a:lvl3pPr>
            <a:lvl4pPr marL="986135" indent="0">
              <a:buClr>
                <a:schemeClr val="tx1"/>
              </a:buClr>
              <a:buSzPct val="80000"/>
              <a:buFontTx/>
              <a:buNone/>
              <a:defRPr sz="1867" b="0" i="0">
                <a:solidFill>
                  <a:schemeClr val="tx1"/>
                </a:solidFill>
                <a:latin typeface="+mn-lt"/>
                <a:ea typeface="CiscoSansTT Thin" charset="0"/>
                <a:cs typeface="CiscoSansTT Thin" charset="0"/>
              </a:defRPr>
            </a:lvl4pPr>
            <a:lvl5pPr marL="1218917" indent="0">
              <a:buClr>
                <a:schemeClr val="tx1"/>
              </a:buClr>
              <a:buSzPct val="80000"/>
              <a:buFontTx/>
              <a:buNone/>
              <a:defRPr sz="1600" b="0" i="0">
                <a:solidFill>
                  <a:schemeClr val="tx1"/>
                </a:solidFill>
                <a:latin typeface="+mn-lt"/>
                <a:ea typeface="CiscoSansTT Thin" charset="0"/>
                <a:cs typeface="CiscoSansTT Thin" charset="0"/>
              </a:defRPr>
            </a:lvl5pPr>
          </a:lstStyle>
          <a:p>
            <a:pPr lvl="0"/>
            <a:r>
              <a:rPr lang="en-US" dirty="0"/>
              <a:t>Enter Code</a:t>
            </a:r>
          </a:p>
        </p:txBody>
      </p:sp>
      <p:sp>
        <p:nvSpPr>
          <p:cNvPr id="6" name="Title Placeholder 5"/>
          <p:cNvSpPr>
            <a:spLocks noGrp="1"/>
          </p:cNvSpPr>
          <p:nvPr>
            <p:ph type="title" hasCustomPrompt="1"/>
          </p:nvPr>
        </p:nvSpPr>
        <p:spPr bwMode="auto">
          <a:xfrm>
            <a:off x="583688" y="455085"/>
            <a:ext cx="11127317" cy="9757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24" tIns="45712" rIns="91424" bIns="45712" numCol="1" anchor="ctr" anchorCtr="0" compatLnSpc="1">
            <a:prstTxWarp prst="textNoShape">
              <a:avLst/>
            </a:prstTxWarp>
          </a:bodyPr>
          <a:lstStyle>
            <a:lvl1pPr>
              <a:defRPr sz="3733">
                <a:solidFill>
                  <a:schemeClr val="tx2"/>
                </a:solidFill>
              </a:defRPr>
            </a:lvl1pPr>
          </a:lstStyle>
          <a:p>
            <a:pPr lvl="0"/>
            <a:r>
              <a:rPr lang="en-US" dirty="0"/>
              <a:t>Code Sample</a:t>
            </a:r>
            <a:endParaRPr lang="en-GB" dirty="0"/>
          </a:p>
        </p:txBody>
      </p:sp>
      <p:sp>
        <p:nvSpPr>
          <p:cNvPr id="5" name="Text Placeholder 3">
            <a:extLst>
              <a:ext uri="{FF2B5EF4-FFF2-40B4-BE49-F238E27FC236}">
                <a16:creationId xmlns:a16="http://schemas.microsoft.com/office/drawing/2014/main" id="{58AD9ECA-73FD-AB45-A3AE-08E647868563}"/>
              </a:ext>
            </a:extLst>
          </p:cNvPr>
          <p:cNvSpPr>
            <a:spLocks noGrp="1"/>
          </p:cNvSpPr>
          <p:nvPr>
            <p:ph type="body" sz="quarter" idx="11"/>
          </p:nvPr>
        </p:nvSpPr>
        <p:spPr>
          <a:xfrm>
            <a:off x="616400" y="1602317"/>
            <a:ext cx="11036459" cy="2194560"/>
          </a:xfrm>
          <a:prstGeom prst="rect">
            <a:avLst/>
          </a:prstGeom>
        </p:spPr>
        <p:txBody>
          <a:bodyPr lIns="0" tIns="45710" rIns="0" bIns="45710">
            <a:normAutofit/>
          </a:bodyPr>
          <a:lstStyle>
            <a:lvl1pPr marL="232828" indent="-156629">
              <a:lnSpc>
                <a:spcPct val="95000"/>
              </a:lnSpc>
              <a:spcBef>
                <a:spcPts val="1480"/>
              </a:spcBef>
              <a:buClr>
                <a:schemeClr val="tx1"/>
              </a:buClr>
              <a:buSzPct val="60000"/>
              <a:buFont typeface="Arial"/>
              <a:buChar char="•"/>
              <a:defRPr sz="2667" b="0" i="0">
                <a:solidFill>
                  <a:schemeClr val="tx1"/>
                </a:solidFill>
                <a:latin typeface="+mn-lt"/>
                <a:cs typeface="CiscoSans ExtraLight"/>
              </a:defRPr>
            </a:lvl1pPr>
            <a:lvl2pPr marL="385224" indent="-152396">
              <a:lnSpc>
                <a:spcPct val="95000"/>
              </a:lnSpc>
              <a:spcBef>
                <a:spcPts val="600"/>
              </a:spcBef>
              <a:buClr>
                <a:schemeClr val="tx1"/>
              </a:buClr>
              <a:buSzPct val="60000"/>
              <a:buFont typeface="Arial"/>
              <a:buChar char="•"/>
              <a:defRPr sz="2400" b="0" i="0">
                <a:solidFill>
                  <a:schemeClr val="tx1"/>
                </a:solidFill>
                <a:latin typeface="+mn-lt"/>
                <a:cs typeface="CiscoSans ExtraLight"/>
              </a:defRPr>
            </a:lvl2pPr>
            <a:lvl3pPr marL="537620" indent="-152396">
              <a:buClr>
                <a:schemeClr val="tx1"/>
              </a:buClr>
              <a:buSzPct val="60000"/>
              <a:buFont typeface="Arial"/>
              <a:buChar char="•"/>
              <a:defRPr sz="2133" b="0" i="0">
                <a:solidFill>
                  <a:schemeClr val="tx1"/>
                </a:solidFill>
                <a:latin typeface="+mn-lt"/>
                <a:cs typeface="CiscoSans ExtraLight"/>
              </a:defRPr>
            </a:lvl3pPr>
            <a:lvl4pPr marL="690016" indent="-152396">
              <a:buClr>
                <a:schemeClr val="tx1"/>
              </a:buClr>
              <a:buSzPct val="60000"/>
              <a:buFont typeface="Arial"/>
              <a:buChar char="•"/>
              <a:defRPr sz="1867" b="0" i="0">
                <a:solidFill>
                  <a:schemeClr val="tx1"/>
                </a:solidFill>
                <a:latin typeface="+mn-lt"/>
                <a:cs typeface="CiscoSans ExtraLight"/>
              </a:defRPr>
            </a:lvl4pPr>
            <a:lvl5pPr marL="842412" indent="-152396">
              <a:buClr>
                <a:schemeClr val="tx1"/>
              </a:buClr>
              <a:buSzPct val="60000"/>
              <a:buFont typeface="Arial"/>
              <a:buChar char="•"/>
              <a:defRPr sz="1600" b="0" i="0">
                <a:solidFill>
                  <a:schemeClr val="tx1"/>
                </a:solidFill>
                <a:latin typeface="+mn-lt"/>
                <a:cs typeface="CiscoSans ExtraLigh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757789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de1">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616401" y="1602317"/>
            <a:ext cx="11036459" cy="4517135"/>
          </a:xfrm>
          <a:prstGeom prst="rect">
            <a:avLst/>
          </a:prstGeom>
          <a:solidFill>
            <a:schemeClr val="tx1"/>
          </a:solidFill>
        </p:spPr>
        <p:txBody>
          <a:bodyPr lIns="91420" tIns="45710" rIns="91420" bIns="45710">
            <a:normAutofit/>
          </a:bodyPr>
          <a:lstStyle>
            <a:lvl1pPr marL="76198" indent="0">
              <a:lnSpc>
                <a:spcPct val="110000"/>
              </a:lnSpc>
              <a:spcBef>
                <a:spcPts val="0"/>
              </a:spcBef>
              <a:buClr>
                <a:schemeClr val="tx1"/>
              </a:buClr>
              <a:buSzPct val="80000"/>
              <a:buFontTx/>
              <a:buNone/>
              <a:defRPr sz="1600" b="0" i="0">
                <a:solidFill>
                  <a:schemeClr val="bg2"/>
                </a:solidFill>
                <a:latin typeface="Menlo" panose="020B0609030804020204" pitchFamily="49" charset="0"/>
                <a:ea typeface="Menlo" panose="020B0609030804020204" pitchFamily="49" charset="0"/>
                <a:cs typeface="Menlo" panose="020B0609030804020204" pitchFamily="49" charset="0"/>
              </a:defRPr>
            </a:lvl1pPr>
            <a:lvl2pPr marL="389457" indent="0">
              <a:lnSpc>
                <a:spcPct val="95000"/>
              </a:lnSpc>
              <a:spcBef>
                <a:spcPts val="600"/>
              </a:spcBef>
              <a:buClr>
                <a:schemeClr val="tx1"/>
              </a:buClr>
              <a:buSzPct val="80000"/>
              <a:buFontTx/>
              <a:buNone/>
              <a:defRPr sz="2400" b="0" i="0">
                <a:solidFill>
                  <a:schemeClr val="tx1"/>
                </a:solidFill>
                <a:latin typeface="+mn-lt"/>
                <a:ea typeface="CiscoSansTT Thin" charset="0"/>
                <a:cs typeface="CiscoSansTT Thin" charset="0"/>
              </a:defRPr>
            </a:lvl2pPr>
            <a:lvl3pPr marL="768330" indent="0">
              <a:buClr>
                <a:schemeClr val="tx1"/>
              </a:buClr>
              <a:buSzPct val="80000"/>
              <a:buFontTx/>
              <a:buNone/>
              <a:defRPr sz="2133" b="0" i="0">
                <a:solidFill>
                  <a:schemeClr val="tx1"/>
                </a:solidFill>
                <a:latin typeface="+mn-lt"/>
                <a:ea typeface="CiscoSansTT Thin" charset="0"/>
                <a:cs typeface="CiscoSansTT Thin" charset="0"/>
              </a:defRPr>
            </a:lvl3pPr>
            <a:lvl4pPr marL="986135" indent="0">
              <a:buClr>
                <a:schemeClr val="tx1"/>
              </a:buClr>
              <a:buSzPct val="80000"/>
              <a:buFontTx/>
              <a:buNone/>
              <a:defRPr sz="1867" b="0" i="0">
                <a:solidFill>
                  <a:schemeClr val="tx1"/>
                </a:solidFill>
                <a:latin typeface="+mn-lt"/>
                <a:ea typeface="CiscoSansTT Thin" charset="0"/>
                <a:cs typeface="CiscoSansTT Thin" charset="0"/>
              </a:defRPr>
            </a:lvl4pPr>
            <a:lvl5pPr marL="1218917" indent="0">
              <a:buClr>
                <a:schemeClr val="tx1"/>
              </a:buClr>
              <a:buSzPct val="80000"/>
              <a:buFontTx/>
              <a:buNone/>
              <a:defRPr sz="1600" b="0" i="0">
                <a:solidFill>
                  <a:schemeClr val="tx1"/>
                </a:solidFill>
                <a:latin typeface="+mn-lt"/>
                <a:ea typeface="CiscoSansTT Thin" charset="0"/>
                <a:cs typeface="CiscoSansTT Thin" charset="0"/>
              </a:defRPr>
            </a:lvl5pPr>
          </a:lstStyle>
          <a:p>
            <a:pPr lvl="0"/>
            <a:r>
              <a:rPr lang="en-US" dirty="0"/>
              <a:t>Enter Code</a:t>
            </a:r>
          </a:p>
        </p:txBody>
      </p:sp>
      <p:sp>
        <p:nvSpPr>
          <p:cNvPr id="6" name="Title Placeholder 5"/>
          <p:cNvSpPr>
            <a:spLocks noGrp="1"/>
          </p:cNvSpPr>
          <p:nvPr>
            <p:ph type="title" hasCustomPrompt="1"/>
          </p:nvPr>
        </p:nvSpPr>
        <p:spPr bwMode="auto">
          <a:xfrm>
            <a:off x="583688" y="455085"/>
            <a:ext cx="11127317" cy="9757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24" tIns="45712" rIns="91424" bIns="45712" numCol="1" anchor="ctr" anchorCtr="0" compatLnSpc="1">
            <a:prstTxWarp prst="textNoShape">
              <a:avLst/>
            </a:prstTxWarp>
          </a:bodyPr>
          <a:lstStyle>
            <a:lvl1pPr>
              <a:defRPr sz="3733">
                <a:solidFill>
                  <a:schemeClr val="tx2"/>
                </a:solidFill>
              </a:defRPr>
            </a:lvl1pPr>
          </a:lstStyle>
          <a:p>
            <a:pPr lvl="0"/>
            <a:r>
              <a:rPr lang="en-US" dirty="0"/>
              <a:t>Code Sample</a:t>
            </a:r>
            <a:endParaRPr lang="en-GB" dirty="0"/>
          </a:p>
        </p:txBody>
      </p:sp>
    </p:spTree>
    <p:extLst>
      <p:ext uri="{BB962C8B-B14F-4D97-AF65-F5344CB8AC3E}">
        <p14:creationId xmlns:p14="http://schemas.microsoft.com/office/powerpoint/2010/main" val="41622199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de2">
    <p:spTree>
      <p:nvGrpSpPr>
        <p:cNvPr id="1" name=""/>
        <p:cNvGrpSpPr/>
        <p:nvPr/>
      </p:nvGrpSpPr>
      <p:grpSpPr>
        <a:xfrm>
          <a:off x="0" y="0"/>
          <a:ext cx="0" cy="0"/>
          <a:chOff x="0" y="0"/>
          <a:chExt cx="0" cy="0"/>
        </a:xfrm>
      </p:grpSpPr>
      <p:sp>
        <p:nvSpPr>
          <p:cNvPr id="6" name="Text Placeholder 3">
            <a:extLst>
              <a:ext uri="{FF2B5EF4-FFF2-40B4-BE49-F238E27FC236}">
                <a16:creationId xmlns:a16="http://schemas.microsoft.com/office/drawing/2014/main" id="{44AA9D6D-E7A8-DA4E-B44D-EA4220A5966C}"/>
              </a:ext>
            </a:extLst>
          </p:cNvPr>
          <p:cNvSpPr>
            <a:spLocks noGrp="1"/>
          </p:cNvSpPr>
          <p:nvPr>
            <p:ph type="body" sz="quarter" idx="12" hasCustomPrompt="1"/>
          </p:nvPr>
        </p:nvSpPr>
        <p:spPr>
          <a:xfrm>
            <a:off x="711199" y="1607864"/>
            <a:ext cx="5181600" cy="4110792"/>
          </a:xfrm>
          <a:prstGeom prst="rect">
            <a:avLst/>
          </a:prstGeom>
          <a:solidFill>
            <a:schemeClr val="tx1"/>
          </a:solidFill>
        </p:spPr>
        <p:txBody>
          <a:bodyPr lIns="0" tIns="45710" rIns="0" bIns="45710">
            <a:normAutofit/>
          </a:bodyPr>
          <a:lstStyle>
            <a:lvl1pPr marL="76199" indent="0">
              <a:lnSpc>
                <a:spcPct val="110000"/>
              </a:lnSpc>
              <a:spcBef>
                <a:spcPts val="0"/>
              </a:spcBef>
              <a:buClr>
                <a:schemeClr val="tx1"/>
              </a:buClr>
              <a:buSzPct val="60000"/>
              <a:buFont typeface="Arial"/>
              <a:buNone/>
              <a:defRPr sz="1600" b="0" i="0" baseline="0">
                <a:solidFill>
                  <a:schemeClr val="bg2"/>
                </a:solidFill>
                <a:latin typeface="Menlo" panose="020B0609030804020204" pitchFamily="49" charset="0"/>
                <a:ea typeface="Menlo" panose="020B0609030804020204" pitchFamily="49" charset="0"/>
                <a:cs typeface="Menlo" panose="020B0609030804020204" pitchFamily="49" charset="0"/>
              </a:defRPr>
            </a:lvl1pPr>
            <a:lvl2pPr marL="232828" indent="0">
              <a:lnSpc>
                <a:spcPct val="95000"/>
              </a:lnSpc>
              <a:spcBef>
                <a:spcPts val="600"/>
              </a:spcBef>
              <a:buClr>
                <a:schemeClr val="tx1"/>
              </a:buClr>
              <a:buSzPct val="60000"/>
              <a:buFont typeface="Arial"/>
              <a:buNone/>
              <a:defRPr sz="1600" b="0" i="0">
                <a:solidFill>
                  <a:schemeClr val="bg2"/>
                </a:solidFill>
                <a:latin typeface="Courier New" panose="02070309020205020404" pitchFamily="49" charset="0"/>
                <a:cs typeface="Courier New" panose="02070309020205020404" pitchFamily="49" charset="0"/>
              </a:defRPr>
            </a:lvl2pPr>
            <a:lvl3pPr marL="385224" indent="0">
              <a:buClr>
                <a:schemeClr val="tx1"/>
              </a:buClr>
              <a:buSzPct val="60000"/>
              <a:buFont typeface="Arial"/>
              <a:buNone/>
              <a:defRPr sz="1600" b="0" i="0">
                <a:solidFill>
                  <a:schemeClr val="bg2"/>
                </a:solidFill>
                <a:latin typeface="Courier New" panose="02070309020205020404" pitchFamily="49" charset="0"/>
                <a:cs typeface="Courier New" panose="02070309020205020404" pitchFamily="49" charset="0"/>
              </a:defRPr>
            </a:lvl3pPr>
            <a:lvl4pPr marL="537620" indent="0">
              <a:buClr>
                <a:schemeClr val="tx1"/>
              </a:buClr>
              <a:buSzPct val="60000"/>
              <a:buFont typeface="Arial"/>
              <a:buNone/>
              <a:defRPr sz="1600" b="0" i="0">
                <a:solidFill>
                  <a:schemeClr val="bg2"/>
                </a:solidFill>
                <a:latin typeface="Courier New" panose="02070309020205020404" pitchFamily="49" charset="0"/>
                <a:cs typeface="Courier New" panose="02070309020205020404" pitchFamily="49" charset="0"/>
              </a:defRPr>
            </a:lvl4pPr>
            <a:lvl5pPr marL="690016" indent="0">
              <a:buClr>
                <a:schemeClr val="tx1"/>
              </a:buClr>
              <a:buSzPct val="60000"/>
              <a:buFont typeface="Arial"/>
              <a:buNone/>
              <a:defRPr sz="1600" b="0" i="0">
                <a:solidFill>
                  <a:schemeClr val="bg2"/>
                </a:solidFill>
                <a:latin typeface="Courier New" panose="02070309020205020404" pitchFamily="49" charset="0"/>
                <a:cs typeface="Courier New" panose="02070309020205020404" pitchFamily="49" charset="0"/>
              </a:defRPr>
            </a:lvl5pPr>
          </a:lstStyle>
          <a:p>
            <a:pPr lvl="0"/>
            <a:r>
              <a:rPr lang="en-US" dirty="0"/>
              <a:t>Enter Code</a:t>
            </a:r>
          </a:p>
        </p:txBody>
      </p:sp>
      <p:sp>
        <p:nvSpPr>
          <p:cNvPr id="8" name="Text Placeholder 3"/>
          <p:cNvSpPr>
            <a:spLocks noGrp="1"/>
          </p:cNvSpPr>
          <p:nvPr>
            <p:ph type="body" sz="quarter" idx="11" hasCustomPrompt="1"/>
          </p:nvPr>
        </p:nvSpPr>
        <p:spPr>
          <a:xfrm>
            <a:off x="6341155" y="1607864"/>
            <a:ext cx="5181600" cy="4110792"/>
          </a:xfrm>
          <a:prstGeom prst="rect">
            <a:avLst/>
          </a:prstGeom>
          <a:solidFill>
            <a:schemeClr val="tx1"/>
          </a:solidFill>
        </p:spPr>
        <p:txBody>
          <a:bodyPr lIns="0" tIns="45710" rIns="0" bIns="45710">
            <a:normAutofit/>
          </a:bodyPr>
          <a:lstStyle>
            <a:lvl1pPr marL="76199" indent="0">
              <a:lnSpc>
                <a:spcPct val="110000"/>
              </a:lnSpc>
              <a:spcBef>
                <a:spcPts val="0"/>
              </a:spcBef>
              <a:buClr>
                <a:schemeClr val="tx1"/>
              </a:buClr>
              <a:buSzPct val="60000"/>
              <a:buFont typeface="Arial"/>
              <a:buNone/>
              <a:defRPr sz="1600" b="0" i="0" baseline="0">
                <a:solidFill>
                  <a:schemeClr val="bg2"/>
                </a:solidFill>
                <a:latin typeface="Menlo" panose="020B0609030804020204" pitchFamily="49" charset="0"/>
                <a:ea typeface="Menlo" panose="020B0609030804020204" pitchFamily="49" charset="0"/>
                <a:cs typeface="Menlo" panose="020B0609030804020204" pitchFamily="49" charset="0"/>
              </a:defRPr>
            </a:lvl1pPr>
            <a:lvl2pPr marL="232828" indent="0">
              <a:lnSpc>
                <a:spcPct val="95000"/>
              </a:lnSpc>
              <a:spcBef>
                <a:spcPts val="600"/>
              </a:spcBef>
              <a:buClr>
                <a:schemeClr val="tx1"/>
              </a:buClr>
              <a:buSzPct val="60000"/>
              <a:buFont typeface="Arial"/>
              <a:buNone/>
              <a:defRPr sz="1600" b="0" i="0">
                <a:solidFill>
                  <a:schemeClr val="bg2"/>
                </a:solidFill>
                <a:latin typeface="Courier New" panose="02070309020205020404" pitchFamily="49" charset="0"/>
                <a:cs typeface="Courier New" panose="02070309020205020404" pitchFamily="49" charset="0"/>
              </a:defRPr>
            </a:lvl2pPr>
            <a:lvl3pPr marL="385224" indent="0">
              <a:buClr>
                <a:schemeClr val="tx1"/>
              </a:buClr>
              <a:buSzPct val="60000"/>
              <a:buFont typeface="Arial"/>
              <a:buNone/>
              <a:defRPr sz="1600" b="0" i="0">
                <a:solidFill>
                  <a:schemeClr val="bg2"/>
                </a:solidFill>
                <a:latin typeface="Courier New" panose="02070309020205020404" pitchFamily="49" charset="0"/>
                <a:cs typeface="Courier New" panose="02070309020205020404" pitchFamily="49" charset="0"/>
              </a:defRPr>
            </a:lvl3pPr>
            <a:lvl4pPr marL="537620" indent="0">
              <a:buClr>
                <a:schemeClr val="tx1"/>
              </a:buClr>
              <a:buSzPct val="60000"/>
              <a:buFont typeface="Arial"/>
              <a:buNone/>
              <a:defRPr sz="1600" b="0" i="0">
                <a:solidFill>
                  <a:schemeClr val="bg2"/>
                </a:solidFill>
                <a:latin typeface="Courier New" panose="02070309020205020404" pitchFamily="49" charset="0"/>
                <a:cs typeface="Courier New" panose="02070309020205020404" pitchFamily="49" charset="0"/>
              </a:defRPr>
            </a:lvl4pPr>
            <a:lvl5pPr marL="690016" indent="0">
              <a:buClr>
                <a:schemeClr val="tx1"/>
              </a:buClr>
              <a:buSzPct val="60000"/>
              <a:buFont typeface="Arial"/>
              <a:buNone/>
              <a:defRPr sz="1600" b="0" i="0">
                <a:solidFill>
                  <a:schemeClr val="bg2"/>
                </a:solidFill>
                <a:latin typeface="Courier New" panose="02070309020205020404" pitchFamily="49" charset="0"/>
                <a:cs typeface="Courier New" panose="02070309020205020404" pitchFamily="49" charset="0"/>
              </a:defRPr>
            </a:lvl5pPr>
          </a:lstStyle>
          <a:p>
            <a:pPr lvl="0"/>
            <a:r>
              <a:rPr lang="en-US" dirty="0"/>
              <a:t>Enter Code</a:t>
            </a:r>
          </a:p>
        </p:txBody>
      </p:sp>
      <p:sp>
        <p:nvSpPr>
          <p:cNvPr id="5" name="Title Placeholder 5"/>
          <p:cNvSpPr>
            <a:spLocks noGrp="1"/>
          </p:cNvSpPr>
          <p:nvPr>
            <p:ph type="title" hasCustomPrompt="1"/>
          </p:nvPr>
        </p:nvSpPr>
        <p:spPr bwMode="auto">
          <a:xfrm>
            <a:off x="583688" y="455085"/>
            <a:ext cx="11127317" cy="97578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3733">
                <a:solidFill>
                  <a:schemeClr val="tx2"/>
                </a:solidFill>
              </a:defRPr>
            </a:lvl1pPr>
          </a:lstStyle>
          <a:p>
            <a:pPr lvl="0"/>
            <a:r>
              <a:rPr lang="en-US" dirty="0"/>
              <a:t>Code Sample</a:t>
            </a:r>
            <a:endParaRPr lang="en-GB" dirty="0"/>
          </a:p>
        </p:txBody>
      </p:sp>
    </p:spTree>
    <p:extLst>
      <p:ext uri="{BB962C8B-B14F-4D97-AF65-F5344CB8AC3E}">
        <p14:creationId xmlns:p14="http://schemas.microsoft.com/office/powerpoint/2010/main" val="41604999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Bullet_Title only">
    <p:spTree>
      <p:nvGrpSpPr>
        <p:cNvPr id="1" name=""/>
        <p:cNvGrpSpPr/>
        <p:nvPr/>
      </p:nvGrpSpPr>
      <p:grpSpPr>
        <a:xfrm>
          <a:off x="0" y="0"/>
          <a:ext cx="0" cy="0"/>
          <a:chOff x="0" y="0"/>
          <a:chExt cx="0" cy="0"/>
        </a:xfrm>
      </p:grpSpPr>
      <p:sp>
        <p:nvSpPr>
          <p:cNvPr id="3" name="Title Placeholder 5"/>
          <p:cNvSpPr>
            <a:spLocks noGrp="1"/>
          </p:cNvSpPr>
          <p:nvPr>
            <p:ph type="title"/>
          </p:nvPr>
        </p:nvSpPr>
        <p:spPr bwMode="auto">
          <a:xfrm>
            <a:off x="583688" y="455085"/>
            <a:ext cx="11127317" cy="9757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24" tIns="45712" rIns="91424" bIns="45712" numCol="1" anchor="ctr" anchorCtr="0" compatLnSpc="1">
            <a:prstTxWarp prst="textNoShape">
              <a:avLst/>
            </a:prstTxWarp>
          </a:bodyPr>
          <a:lstStyle>
            <a:lvl1pPr>
              <a:defRPr sz="3733">
                <a:solidFill>
                  <a:schemeClr val="tx2"/>
                </a:solidFill>
              </a:defRPr>
            </a:lvl1pPr>
          </a:lstStyle>
          <a:p>
            <a:pPr lvl="0"/>
            <a:r>
              <a:rPr lang="en-US"/>
              <a:t>Click to edit Master title style</a:t>
            </a:r>
            <a:endParaRPr lang="en-GB" dirty="0"/>
          </a:p>
        </p:txBody>
      </p:sp>
    </p:spTree>
    <p:extLst>
      <p:ext uri="{BB962C8B-B14F-4D97-AF65-F5344CB8AC3E}">
        <p14:creationId xmlns:p14="http://schemas.microsoft.com/office/powerpoint/2010/main" val="85536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9344214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DNA Title">
    <p:bg>
      <p:bgPr>
        <a:solidFill>
          <a:schemeClr val="bg2"/>
        </a:solidFill>
        <a:effectLst/>
      </p:bgPr>
    </p:bg>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C739AC88-612D-1948-AA17-2DAEC68C8E1F}"/>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0"/>
            <a:ext cx="12192000" cy="6858000"/>
          </a:xfrm>
          <a:prstGeom prst="rect">
            <a:avLst/>
          </a:prstGeom>
        </p:spPr>
      </p:pic>
      <p:pic>
        <p:nvPicPr>
          <p:cNvPr id="14" name="Picture 13">
            <a:extLst>
              <a:ext uri="{FF2B5EF4-FFF2-40B4-BE49-F238E27FC236}">
                <a16:creationId xmlns:a16="http://schemas.microsoft.com/office/drawing/2014/main" id="{4A639A20-0394-DC41-B771-5818948FED39}"/>
              </a:ext>
            </a:extLst>
          </p:cNvPr>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7621679" y="6102312"/>
            <a:ext cx="4230722" cy="754203"/>
          </a:xfrm>
          <a:prstGeom prst="rect">
            <a:avLst/>
          </a:prstGeom>
        </p:spPr>
      </p:pic>
      <p:sp>
        <p:nvSpPr>
          <p:cNvPr id="16" name="Subtitle 2"/>
          <p:cNvSpPr>
            <a:spLocks noGrp="1"/>
          </p:cNvSpPr>
          <p:nvPr>
            <p:ph type="subTitle" idx="1" hasCustomPrompt="1"/>
          </p:nvPr>
        </p:nvSpPr>
        <p:spPr>
          <a:xfrm>
            <a:off x="625995" y="5142315"/>
            <a:ext cx="11061895" cy="384175"/>
          </a:xfrm>
          <a:prstGeom prst="rect">
            <a:avLst/>
          </a:prstGeom>
        </p:spPr>
        <p:txBody>
          <a:bodyPr lIns="91420" tIns="45710" rIns="91420" bIns="45710" anchor="b" anchorCtr="0">
            <a:noAutofit/>
          </a:bodyPr>
          <a:lstStyle>
            <a:lvl1pPr marL="0" indent="0" algn="l">
              <a:buNone/>
              <a:defRPr sz="2400" b="0" i="0">
                <a:solidFill>
                  <a:schemeClr val="bg2"/>
                </a:solidFill>
                <a:latin typeface="+mn-lt"/>
                <a:cs typeface="CiscoSansTT ExtraLight"/>
              </a:defRPr>
            </a:lvl1pPr>
            <a:lvl2pPr marL="457130" indent="0" algn="ctr">
              <a:buNone/>
              <a:defRPr>
                <a:solidFill>
                  <a:schemeClr val="tx1">
                    <a:tint val="75000"/>
                  </a:schemeClr>
                </a:solidFill>
              </a:defRPr>
            </a:lvl2pPr>
            <a:lvl3pPr marL="914270" indent="0" algn="ctr">
              <a:buNone/>
              <a:defRPr>
                <a:solidFill>
                  <a:schemeClr val="tx1">
                    <a:tint val="75000"/>
                  </a:schemeClr>
                </a:solidFill>
              </a:defRPr>
            </a:lvl3pPr>
            <a:lvl4pPr marL="1371404" indent="0" algn="ctr">
              <a:buNone/>
              <a:defRPr>
                <a:solidFill>
                  <a:schemeClr val="tx1">
                    <a:tint val="75000"/>
                  </a:schemeClr>
                </a:solidFill>
              </a:defRPr>
            </a:lvl4pPr>
            <a:lvl5pPr marL="1828542" indent="0" algn="ctr">
              <a:buNone/>
              <a:defRPr>
                <a:solidFill>
                  <a:schemeClr val="tx1">
                    <a:tint val="75000"/>
                  </a:schemeClr>
                </a:solidFill>
              </a:defRPr>
            </a:lvl5pPr>
            <a:lvl6pPr marL="2285672" indent="0" algn="ctr">
              <a:buNone/>
              <a:defRPr>
                <a:solidFill>
                  <a:schemeClr val="tx1">
                    <a:tint val="75000"/>
                  </a:schemeClr>
                </a:solidFill>
              </a:defRPr>
            </a:lvl6pPr>
            <a:lvl7pPr marL="2742813" indent="0" algn="ctr">
              <a:buNone/>
              <a:defRPr>
                <a:solidFill>
                  <a:schemeClr val="tx1">
                    <a:tint val="75000"/>
                  </a:schemeClr>
                </a:solidFill>
              </a:defRPr>
            </a:lvl7pPr>
            <a:lvl8pPr marL="3199947" indent="0" algn="ctr">
              <a:buNone/>
              <a:defRPr>
                <a:solidFill>
                  <a:schemeClr val="tx1">
                    <a:tint val="75000"/>
                  </a:schemeClr>
                </a:solidFill>
              </a:defRPr>
            </a:lvl8pPr>
            <a:lvl9pPr marL="3657085" indent="0" algn="ctr">
              <a:buNone/>
              <a:defRPr>
                <a:solidFill>
                  <a:schemeClr val="tx1">
                    <a:tint val="75000"/>
                  </a:schemeClr>
                </a:solidFill>
              </a:defRPr>
            </a:lvl9pPr>
          </a:lstStyle>
          <a:p>
            <a:r>
              <a:rPr lang="en-GB" dirty="0"/>
              <a:t>Speaker Name</a:t>
            </a:r>
            <a:endParaRPr lang="en-US" dirty="0"/>
          </a:p>
        </p:txBody>
      </p:sp>
      <p:sp>
        <p:nvSpPr>
          <p:cNvPr id="17" name="Text Placeholder 38"/>
          <p:cNvSpPr>
            <a:spLocks noGrp="1"/>
          </p:cNvSpPr>
          <p:nvPr>
            <p:ph type="body" sz="quarter" idx="11" hasCustomPrompt="1"/>
          </p:nvPr>
        </p:nvSpPr>
        <p:spPr>
          <a:xfrm>
            <a:off x="625995" y="5430226"/>
            <a:ext cx="11061895" cy="384175"/>
          </a:xfrm>
          <a:prstGeom prst="rect">
            <a:avLst/>
          </a:prstGeom>
        </p:spPr>
        <p:txBody>
          <a:bodyPr lIns="91420" tIns="45710" rIns="91420" bIns="45710"/>
          <a:lstStyle>
            <a:lvl1pPr marL="0" indent="0" algn="l">
              <a:buFontTx/>
              <a:buNone/>
              <a:defRPr lang="en-US" sz="2400" b="0" i="0" kern="1200" dirty="0" smtClean="0">
                <a:solidFill>
                  <a:schemeClr val="bg2"/>
                </a:solidFill>
                <a:latin typeface="+mn-lt"/>
                <a:ea typeface="+mn-ea"/>
                <a:cs typeface="CiscoSansTT ExtraLight"/>
              </a:defRPr>
            </a:lvl1pPr>
            <a:lvl2pPr>
              <a:buFontTx/>
              <a:buNone/>
              <a:defRPr lang="en-US" sz="2000" kern="1200" dirty="0" smtClean="0">
                <a:solidFill>
                  <a:schemeClr val="bg1"/>
                </a:solidFill>
                <a:latin typeface="+mj-lt"/>
                <a:ea typeface="+mn-ea"/>
                <a:cs typeface="+mn-cs"/>
              </a:defRPr>
            </a:lvl2pPr>
            <a:lvl3pPr>
              <a:buFontTx/>
              <a:buNone/>
              <a:defRPr lang="en-US" sz="2000" kern="1200" dirty="0" smtClean="0">
                <a:solidFill>
                  <a:schemeClr val="bg1"/>
                </a:solidFill>
                <a:latin typeface="+mj-lt"/>
                <a:ea typeface="+mn-ea"/>
                <a:cs typeface="+mn-cs"/>
              </a:defRPr>
            </a:lvl3pPr>
            <a:lvl4pPr>
              <a:buFontTx/>
              <a:buNone/>
              <a:defRPr lang="en-US" sz="2000" kern="1200" dirty="0" smtClean="0">
                <a:solidFill>
                  <a:schemeClr val="bg1"/>
                </a:solidFill>
                <a:latin typeface="+mj-lt"/>
                <a:ea typeface="+mn-ea"/>
                <a:cs typeface="+mn-cs"/>
              </a:defRPr>
            </a:lvl4pPr>
            <a:lvl5pPr>
              <a:buFontTx/>
              <a:buNone/>
              <a:defRPr lang="en-US" sz="2000" kern="1200" dirty="0" smtClean="0">
                <a:solidFill>
                  <a:schemeClr val="bg1"/>
                </a:solidFill>
                <a:latin typeface="+mj-lt"/>
                <a:ea typeface="+mn-ea"/>
                <a:cs typeface="+mn-cs"/>
              </a:defRPr>
            </a:lvl5pPr>
          </a:lstStyle>
          <a:p>
            <a:pPr lvl="0"/>
            <a:r>
              <a:rPr lang="en-GB" dirty="0"/>
              <a:t>Speaker Title</a:t>
            </a:r>
          </a:p>
        </p:txBody>
      </p:sp>
      <p:sp>
        <p:nvSpPr>
          <p:cNvPr id="18" name="Text Placeholder 40"/>
          <p:cNvSpPr>
            <a:spLocks noGrp="1"/>
          </p:cNvSpPr>
          <p:nvPr>
            <p:ph type="body" sz="quarter" idx="12" hasCustomPrompt="1"/>
          </p:nvPr>
        </p:nvSpPr>
        <p:spPr>
          <a:xfrm>
            <a:off x="625995" y="5798350"/>
            <a:ext cx="11061895" cy="384175"/>
          </a:xfrm>
          <a:prstGeom prst="rect">
            <a:avLst/>
          </a:prstGeom>
        </p:spPr>
        <p:txBody>
          <a:bodyPr lIns="91420" tIns="45710" rIns="91420" bIns="45710"/>
          <a:lstStyle>
            <a:lvl1pPr marL="0" indent="0" algn="l">
              <a:buFontTx/>
              <a:buNone/>
              <a:defRPr lang="en-US" sz="2400" b="0" i="0" kern="1200" dirty="0" smtClean="0">
                <a:solidFill>
                  <a:schemeClr val="bg2"/>
                </a:solidFill>
                <a:latin typeface="+mn-lt"/>
                <a:ea typeface="+mn-ea"/>
                <a:cs typeface="CiscoSansTT ExtraLight"/>
              </a:defRPr>
            </a:lvl1pPr>
            <a:lvl2pPr>
              <a:buFontTx/>
              <a:buNone/>
              <a:defRPr lang="en-US" sz="2000" kern="1200" dirty="0" smtClean="0">
                <a:solidFill>
                  <a:schemeClr val="bg1"/>
                </a:solidFill>
                <a:latin typeface="+mj-lt"/>
                <a:ea typeface="+mn-ea"/>
                <a:cs typeface="+mn-cs"/>
              </a:defRPr>
            </a:lvl2pPr>
            <a:lvl3pPr>
              <a:buFontTx/>
              <a:buNone/>
              <a:defRPr lang="en-US" sz="2000" kern="1200" dirty="0" smtClean="0">
                <a:solidFill>
                  <a:schemeClr val="bg1"/>
                </a:solidFill>
                <a:latin typeface="+mj-lt"/>
                <a:ea typeface="+mn-ea"/>
                <a:cs typeface="+mn-cs"/>
              </a:defRPr>
            </a:lvl3pPr>
            <a:lvl4pPr>
              <a:buFontTx/>
              <a:buNone/>
              <a:defRPr lang="en-US" sz="2000" kern="1200" dirty="0" smtClean="0">
                <a:solidFill>
                  <a:schemeClr val="bg1"/>
                </a:solidFill>
                <a:latin typeface="+mj-lt"/>
                <a:ea typeface="+mn-ea"/>
                <a:cs typeface="+mn-cs"/>
              </a:defRPr>
            </a:lvl4pPr>
            <a:lvl5pPr>
              <a:buFontTx/>
              <a:buNone/>
              <a:defRPr lang="en-US" sz="2000" kern="1200" dirty="0" smtClean="0">
                <a:solidFill>
                  <a:schemeClr val="bg1"/>
                </a:solidFill>
                <a:latin typeface="+mj-lt"/>
                <a:ea typeface="+mn-ea"/>
                <a:cs typeface="+mn-cs"/>
              </a:defRPr>
            </a:lvl5pPr>
          </a:lstStyle>
          <a:p>
            <a:pPr lvl="0"/>
            <a:r>
              <a:rPr lang="en-GB" dirty="0"/>
              <a:t>Date</a:t>
            </a:r>
          </a:p>
        </p:txBody>
      </p:sp>
      <p:sp>
        <p:nvSpPr>
          <p:cNvPr id="19" name="Text Placeholder 2"/>
          <p:cNvSpPr>
            <a:spLocks noGrp="1"/>
          </p:cNvSpPr>
          <p:nvPr>
            <p:ph type="body" sz="quarter" idx="13" hasCustomPrompt="1"/>
          </p:nvPr>
        </p:nvSpPr>
        <p:spPr>
          <a:xfrm>
            <a:off x="617723" y="4058205"/>
            <a:ext cx="11070167" cy="398668"/>
          </a:xfrm>
          <a:prstGeom prst="rect">
            <a:avLst/>
          </a:prstGeom>
        </p:spPr>
        <p:txBody>
          <a:bodyPr lIns="91420" tIns="45710" rIns="91420" bIns="45710"/>
          <a:lstStyle>
            <a:lvl1pPr marL="0" indent="0">
              <a:buFont typeface="Arial" panose="020B0604020202020204" pitchFamily="34" charset="0"/>
              <a:buNone/>
              <a:defRPr sz="2933" b="0" i="0" baseline="0">
                <a:solidFill>
                  <a:schemeClr val="bg2"/>
                </a:solidFill>
                <a:latin typeface="+mj-lt"/>
                <a:cs typeface="CiscoSansTT ExtraLight"/>
              </a:defRPr>
            </a:lvl1pPr>
            <a:lvl2pPr marL="406365" indent="0">
              <a:buNone/>
              <a:defRPr/>
            </a:lvl2pPr>
            <a:lvl3pPr marL="569854" indent="0">
              <a:buNone/>
              <a:defRPr/>
            </a:lvl3pPr>
            <a:lvl4pPr marL="688908" indent="0">
              <a:buNone/>
              <a:defRPr/>
            </a:lvl4pPr>
            <a:lvl5pPr marL="801608" indent="0">
              <a:buNone/>
              <a:defRPr/>
            </a:lvl5pPr>
          </a:lstStyle>
          <a:p>
            <a:pPr lvl="0"/>
            <a:r>
              <a:rPr lang="en-GB" dirty="0"/>
              <a:t>Module Number</a:t>
            </a:r>
          </a:p>
        </p:txBody>
      </p:sp>
      <p:sp>
        <p:nvSpPr>
          <p:cNvPr id="20" name="Title 1"/>
          <p:cNvSpPr>
            <a:spLocks noGrp="1"/>
          </p:cNvSpPr>
          <p:nvPr>
            <p:ph type="ctrTitle" hasCustomPrompt="1"/>
          </p:nvPr>
        </p:nvSpPr>
        <p:spPr>
          <a:xfrm>
            <a:off x="567687" y="3296223"/>
            <a:ext cx="11120203" cy="859640"/>
          </a:xfrm>
          <a:prstGeom prst="rect">
            <a:avLst/>
          </a:prstGeom>
        </p:spPr>
        <p:txBody>
          <a:bodyPr anchor="b"/>
          <a:lstStyle>
            <a:lvl1pPr marL="0" indent="0" algn="l">
              <a:lnSpc>
                <a:spcPct val="90000"/>
              </a:lnSpc>
              <a:buFont typeface="Arial" panose="020B0604020202020204" pitchFamily="34" charset="0"/>
              <a:buNone/>
              <a:defRPr sz="5333" b="0" i="0" spc="0" baseline="0">
                <a:solidFill>
                  <a:schemeClr val="bg2"/>
                </a:solidFill>
                <a:latin typeface="+mj-lt"/>
                <a:cs typeface="CiscoSansTT ExtraLight"/>
              </a:defRPr>
            </a:lvl1pPr>
          </a:lstStyle>
          <a:p>
            <a:r>
              <a:rPr lang="en-GB" dirty="0"/>
              <a:t>Presentation Title Goes Here</a:t>
            </a:r>
            <a:endParaRPr lang="en-US" dirty="0"/>
          </a:p>
        </p:txBody>
      </p:sp>
      <p:pic>
        <p:nvPicPr>
          <p:cNvPr id="15" name="Picture 14">
            <a:extLst>
              <a:ext uri="{FF2B5EF4-FFF2-40B4-BE49-F238E27FC236}">
                <a16:creationId xmlns:a16="http://schemas.microsoft.com/office/drawing/2014/main" id="{1DC36B60-D600-084C-9EF6-AEEC009AA89C}"/>
              </a:ext>
            </a:extLst>
          </p:cNvPr>
          <p:cNvPicPr>
            <a:picLocks noChangeAspect="1"/>
          </p:cNvPicPr>
          <p:nvPr userDrawn="1"/>
        </p:nvPicPr>
        <p:blipFill>
          <a:blip r:embed="rId4">
            <a:extLst>
              <a:ext uri="{28A0092B-C50C-407E-A947-70E740481C1C}">
                <a14:useLocalDpi xmlns:a14="http://schemas.microsoft.com/office/drawing/2010/main"/>
              </a:ext>
            </a:extLst>
          </a:blip>
          <a:stretch>
            <a:fillRect/>
          </a:stretch>
        </p:blipFill>
        <p:spPr>
          <a:xfrm>
            <a:off x="625995" y="316270"/>
            <a:ext cx="2946400" cy="2006600"/>
          </a:xfrm>
          <a:prstGeom prst="rect">
            <a:avLst/>
          </a:prstGeom>
        </p:spPr>
      </p:pic>
    </p:spTree>
    <p:extLst>
      <p:ext uri="{BB962C8B-B14F-4D97-AF65-F5344CB8AC3E}">
        <p14:creationId xmlns:p14="http://schemas.microsoft.com/office/powerpoint/2010/main" val="21023618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1_Title and Table">
    <p:spTree>
      <p:nvGrpSpPr>
        <p:cNvPr id="1" name=""/>
        <p:cNvGrpSpPr/>
        <p:nvPr/>
      </p:nvGrpSpPr>
      <p:grpSpPr>
        <a:xfrm>
          <a:off x="0" y="0"/>
          <a:ext cx="0" cy="0"/>
          <a:chOff x="0" y="0"/>
          <a:chExt cx="0" cy="0"/>
        </a:xfrm>
      </p:grpSpPr>
      <p:sp>
        <p:nvSpPr>
          <p:cNvPr id="12" name="Table Placeholder 11"/>
          <p:cNvSpPr>
            <a:spLocks noGrp="1"/>
          </p:cNvSpPr>
          <p:nvPr>
            <p:ph type="tbl" sz="quarter" idx="12"/>
          </p:nvPr>
        </p:nvSpPr>
        <p:spPr>
          <a:xfrm>
            <a:off x="711200" y="1797051"/>
            <a:ext cx="10820400" cy="3544971"/>
          </a:xfrm>
          <a:prstGeom prst="rect">
            <a:avLst/>
          </a:prstGeom>
        </p:spPr>
        <p:txBody>
          <a:bodyPr lIns="91420" tIns="45710" rIns="91420" bIns="45710">
            <a:noAutofit/>
          </a:bodyPr>
          <a:lstStyle>
            <a:lvl1pPr marL="0" indent="0" algn="ctr">
              <a:buNone/>
              <a:defRPr sz="2667" baseline="0">
                <a:solidFill>
                  <a:schemeClr val="tx1"/>
                </a:solidFill>
                <a:latin typeface="+mn-lt"/>
              </a:defRPr>
            </a:lvl1pPr>
          </a:lstStyle>
          <a:p>
            <a:pPr lvl="0"/>
            <a:r>
              <a:rPr lang="en-US" noProof="0"/>
              <a:t>Click icon to add table</a:t>
            </a:r>
            <a:endParaRPr lang="en-GB" noProof="0" dirty="0"/>
          </a:p>
        </p:txBody>
      </p:sp>
      <p:sp>
        <p:nvSpPr>
          <p:cNvPr id="6" name="Text Placeholder 9"/>
          <p:cNvSpPr>
            <a:spLocks noGrp="1"/>
          </p:cNvSpPr>
          <p:nvPr>
            <p:ph type="body" sz="quarter" idx="11"/>
          </p:nvPr>
        </p:nvSpPr>
        <p:spPr>
          <a:xfrm>
            <a:off x="583690" y="5530961"/>
            <a:ext cx="9573749" cy="434977"/>
          </a:xfrm>
          <a:prstGeom prst="rect">
            <a:avLst/>
          </a:prstGeom>
        </p:spPr>
        <p:txBody>
          <a:bodyPr wrap="square" lIns="91420" tIns="45710" rIns="91420" bIns="45710" anchor="b" anchorCtr="0">
            <a:noAutofit/>
          </a:bodyPr>
          <a:lstStyle>
            <a:lvl1pPr algn="l" defTabSz="804747">
              <a:lnSpc>
                <a:spcPct val="100000"/>
              </a:lnSpc>
              <a:spcBef>
                <a:spcPct val="50000"/>
              </a:spcBef>
              <a:buNone/>
              <a:defRPr sz="1867" b="0" i="0">
                <a:solidFill>
                  <a:schemeClr val="tx1"/>
                </a:solidFill>
                <a:latin typeface="+mn-lt"/>
                <a:cs typeface="CiscoSans ExtraLight"/>
              </a:defRPr>
            </a:lvl1pPr>
            <a:lvl2pPr>
              <a:buFont typeface="Arial" pitchFamily="34" charset="0"/>
              <a:buNone/>
              <a:defRPr sz="1467"/>
            </a:lvl2pPr>
            <a:lvl3pPr>
              <a:buFont typeface="Arial" pitchFamily="34" charset="0"/>
              <a:buNone/>
              <a:defRPr sz="1467"/>
            </a:lvl3pPr>
            <a:lvl4pPr>
              <a:buFont typeface="Arial" pitchFamily="34" charset="0"/>
              <a:buNone/>
              <a:defRPr sz="1467"/>
            </a:lvl4pPr>
            <a:lvl5pPr>
              <a:buFont typeface="Arial" pitchFamily="34" charset="0"/>
              <a:buNone/>
              <a:defRPr sz="1467"/>
            </a:lvl5pPr>
          </a:lstStyle>
          <a:p>
            <a:pPr lvl="0"/>
            <a:r>
              <a:rPr lang="en-US"/>
              <a:t>Edit Master text styles</a:t>
            </a:r>
          </a:p>
        </p:txBody>
      </p:sp>
      <p:sp>
        <p:nvSpPr>
          <p:cNvPr id="5" name="Title Placeholder 5"/>
          <p:cNvSpPr>
            <a:spLocks noGrp="1"/>
          </p:cNvSpPr>
          <p:nvPr>
            <p:ph type="title"/>
          </p:nvPr>
        </p:nvSpPr>
        <p:spPr bwMode="auto">
          <a:xfrm>
            <a:off x="583688" y="455085"/>
            <a:ext cx="11127317" cy="97578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3733">
                <a:solidFill>
                  <a:schemeClr val="tx2"/>
                </a:solidFill>
              </a:defRPr>
            </a:lvl1pPr>
          </a:lstStyle>
          <a:p>
            <a:pPr lvl="0"/>
            <a:r>
              <a:rPr lang="en-US"/>
              <a:t>Click to edit Master title style</a:t>
            </a:r>
            <a:endParaRPr lang="en-GB" dirty="0"/>
          </a:p>
        </p:txBody>
      </p:sp>
    </p:spTree>
    <p:extLst>
      <p:ext uri="{BB962C8B-B14F-4D97-AF65-F5344CB8AC3E}">
        <p14:creationId xmlns:p14="http://schemas.microsoft.com/office/powerpoint/2010/main" val="41127759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Title and Chart">
    <p:spTree>
      <p:nvGrpSpPr>
        <p:cNvPr id="1" name=""/>
        <p:cNvGrpSpPr/>
        <p:nvPr/>
      </p:nvGrpSpPr>
      <p:grpSpPr>
        <a:xfrm>
          <a:off x="0" y="0"/>
          <a:ext cx="0" cy="0"/>
          <a:chOff x="0" y="0"/>
          <a:chExt cx="0" cy="0"/>
        </a:xfrm>
      </p:grpSpPr>
      <p:sp>
        <p:nvSpPr>
          <p:cNvPr id="6" name="Chart Placeholder 2"/>
          <p:cNvSpPr>
            <a:spLocks noGrp="1"/>
          </p:cNvSpPr>
          <p:nvPr>
            <p:ph type="chart" sz="quarter" idx="10"/>
          </p:nvPr>
        </p:nvSpPr>
        <p:spPr>
          <a:xfrm>
            <a:off x="711200" y="1602318"/>
            <a:ext cx="10820400" cy="3744383"/>
          </a:xfrm>
          <a:prstGeom prst="rect">
            <a:avLst/>
          </a:prstGeom>
        </p:spPr>
        <p:txBody>
          <a:bodyPr vert="horz" lIns="91420" tIns="45710" rIns="91420" bIns="45710">
            <a:noAutofit/>
          </a:bodyPr>
          <a:lstStyle>
            <a:lvl1pPr marL="0" indent="0" algn="ctr">
              <a:buNone/>
              <a:defRPr sz="2667" b="0" i="0">
                <a:solidFill>
                  <a:schemeClr val="tx1"/>
                </a:solidFill>
                <a:latin typeface="+mn-lt"/>
                <a:cs typeface="CiscoSans ExtraLight"/>
              </a:defRPr>
            </a:lvl1pPr>
          </a:lstStyle>
          <a:p>
            <a:pPr lvl="0"/>
            <a:r>
              <a:rPr lang="en-US" noProof="0"/>
              <a:t>Click icon to add chart</a:t>
            </a:r>
            <a:endParaRPr lang="en-US" noProof="0" dirty="0"/>
          </a:p>
        </p:txBody>
      </p:sp>
      <p:sp>
        <p:nvSpPr>
          <p:cNvPr id="7" name="Text Placeholder 9"/>
          <p:cNvSpPr>
            <a:spLocks noGrp="1"/>
          </p:cNvSpPr>
          <p:nvPr>
            <p:ph type="body" sz="quarter" idx="11"/>
          </p:nvPr>
        </p:nvSpPr>
        <p:spPr>
          <a:xfrm>
            <a:off x="583690" y="5530961"/>
            <a:ext cx="9573749" cy="434977"/>
          </a:xfrm>
          <a:prstGeom prst="rect">
            <a:avLst/>
          </a:prstGeom>
        </p:spPr>
        <p:txBody>
          <a:bodyPr wrap="square" lIns="91420" tIns="45710" rIns="91420" bIns="45710" anchor="b" anchorCtr="0">
            <a:noAutofit/>
          </a:bodyPr>
          <a:lstStyle>
            <a:lvl1pPr algn="l" defTabSz="804747">
              <a:lnSpc>
                <a:spcPct val="100000"/>
              </a:lnSpc>
              <a:spcBef>
                <a:spcPct val="50000"/>
              </a:spcBef>
              <a:buNone/>
              <a:defRPr sz="1867" b="0" i="0">
                <a:solidFill>
                  <a:schemeClr val="tx1"/>
                </a:solidFill>
                <a:latin typeface="+mn-lt"/>
                <a:cs typeface="CiscoSans ExtraLight"/>
              </a:defRPr>
            </a:lvl1pPr>
            <a:lvl2pPr>
              <a:buFont typeface="Arial" pitchFamily="34" charset="0"/>
              <a:buNone/>
              <a:defRPr sz="1467"/>
            </a:lvl2pPr>
            <a:lvl3pPr>
              <a:buFont typeface="Arial" pitchFamily="34" charset="0"/>
              <a:buNone/>
              <a:defRPr sz="1467"/>
            </a:lvl3pPr>
            <a:lvl4pPr>
              <a:buFont typeface="Arial" pitchFamily="34" charset="0"/>
              <a:buNone/>
              <a:defRPr sz="1467"/>
            </a:lvl4pPr>
            <a:lvl5pPr>
              <a:buFont typeface="Arial" pitchFamily="34" charset="0"/>
              <a:buNone/>
              <a:defRPr sz="1467"/>
            </a:lvl5pPr>
          </a:lstStyle>
          <a:p>
            <a:pPr lvl="0"/>
            <a:r>
              <a:rPr lang="en-US"/>
              <a:t>Edit Master text styles</a:t>
            </a:r>
          </a:p>
        </p:txBody>
      </p:sp>
      <p:sp>
        <p:nvSpPr>
          <p:cNvPr id="5" name="Title Placeholder 5"/>
          <p:cNvSpPr>
            <a:spLocks noGrp="1"/>
          </p:cNvSpPr>
          <p:nvPr>
            <p:ph type="title"/>
          </p:nvPr>
        </p:nvSpPr>
        <p:spPr bwMode="auto">
          <a:xfrm>
            <a:off x="583688" y="455085"/>
            <a:ext cx="11127317" cy="97578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2"/>
                </a:solidFill>
              </a:defRPr>
            </a:lvl1pPr>
          </a:lstStyle>
          <a:p>
            <a:pPr lvl="0"/>
            <a:r>
              <a:rPr lang="en-US"/>
              <a:t>Click to edit Master title style</a:t>
            </a:r>
            <a:endParaRPr lang="en-GB" dirty="0"/>
          </a:p>
        </p:txBody>
      </p:sp>
    </p:spTree>
    <p:extLst>
      <p:ext uri="{BB962C8B-B14F-4D97-AF65-F5344CB8AC3E}">
        <p14:creationId xmlns:p14="http://schemas.microsoft.com/office/powerpoint/2010/main" val="13422669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1_Half_Page_Blank">
    <p:spTree>
      <p:nvGrpSpPr>
        <p:cNvPr id="1" name=""/>
        <p:cNvGrpSpPr/>
        <p:nvPr/>
      </p:nvGrpSpPr>
      <p:grpSpPr>
        <a:xfrm>
          <a:off x="0" y="0"/>
          <a:ext cx="0" cy="0"/>
          <a:chOff x="0" y="0"/>
          <a:chExt cx="0" cy="0"/>
        </a:xfrm>
      </p:grpSpPr>
      <p:sp>
        <p:nvSpPr>
          <p:cNvPr id="5" name="Rectangle 4"/>
          <p:cNvSpPr/>
          <p:nvPr/>
        </p:nvSpPr>
        <p:spPr>
          <a:xfrm>
            <a:off x="0" y="0"/>
            <a:ext cx="6106789" cy="68580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7" dirty="0">
              <a:solidFill>
                <a:schemeClr val="bg1"/>
              </a:solidFill>
            </a:endParaRPr>
          </a:p>
        </p:txBody>
      </p:sp>
      <p:sp>
        <p:nvSpPr>
          <p:cNvPr id="4" name="Text Placeholder 3"/>
          <p:cNvSpPr>
            <a:spLocks noGrp="1"/>
          </p:cNvSpPr>
          <p:nvPr>
            <p:ph type="body" sz="quarter" idx="10" hasCustomPrompt="1"/>
          </p:nvPr>
        </p:nvSpPr>
        <p:spPr>
          <a:xfrm>
            <a:off x="616401" y="2220243"/>
            <a:ext cx="4882699" cy="3901157"/>
          </a:xfrm>
          <a:prstGeom prst="rect">
            <a:avLst/>
          </a:prstGeom>
        </p:spPr>
        <p:txBody>
          <a:bodyPr lIns="91420" tIns="45710" rIns="91420" bIns="45710">
            <a:noAutofit/>
          </a:bodyPr>
          <a:lstStyle>
            <a:lvl1pPr marL="232828" indent="-156629">
              <a:lnSpc>
                <a:spcPct val="95000"/>
              </a:lnSpc>
              <a:spcBef>
                <a:spcPts val="1480"/>
              </a:spcBef>
              <a:buClr>
                <a:schemeClr val="tx2"/>
              </a:buClr>
              <a:buSzPct val="60000"/>
              <a:buFont typeface="Arial"/>
              <a:buChar char="•"/>
              <a:defRPr sz="2667" b="0" i="0">
                <a:solidFill>
                  <a:schemeClr val="bg1">
                    <a:lumMod val="75000"/>
                  </a:schemeClr>
                </a:solidFill>
                <a:latin typeface="+mn-lt"/>
                <a:ea typeface="CiscoSansTT Thin" charset="0"/>
                <a:cs typeface="CiscoSansTT Thin" charset="0"/>
              </a:defRPr>
            </a:lvl1pPr>
            <a:lvl2pPr marL="385224" indent="-152396">
              <a:lnSpc>
                <a:spcPct val="95000"/>
              </a:lnSpc>
              <a:spcBef>
                <a:spcPts val="600"/>
              </a:spcBef>
              <a:buClr>
                <a:schemeClr val="tx2"/>
              </a:buClr>
              <a:buSzPct val="60000"/>
              <a:buFont typeface="Arial"/>
              <a:buChar char="•"/>
              <a:defRPr sz="2400" b="0" i="0">
                <a:solidFill>
                  <a:schemeClr val="bg1">
                    <a:lumMod val="75000"/>
                  </a:schemeClr>
                </a:solidFill>
                <a:latin typeface="+mn-lt"/>
                <a:ea typeface="CiscoSansTT Thin" charset="0"/>
                <a:cs typeface="CiscoSansTT Thin" charset="0"/>
              </a:defRPr>
            </a:lvl2pPr>
            <a:lvl3pPr marL="537620" indent="-152396">
              <a:buClr>
                <a:schemeClr val="tx2"/>
              </a:buClr>
              <a:buSzPct val="60000"/>
              <a:buFont typeface="Arial"/>
              <a:buChar char="•"/>
              <a:defRPr sz="2133" b="0" i="0">
                <a:solidFill>
                  <a:schemeClr val="bg1">
                    <a:lumMod val="75000"/>
                  </a:schemeClr>
                </a:solidFill>
                <a:latin typeface="+mn-lt"/>
                <a:ea typeface="CiscoSansTT Thin" charset="0"/>
                <a:cs typeface="CiscoSansTT Thin" charset="0"/>
              </a:defRPr>
            </a:lvl3pPr>
            <a:lvl4pPr marL="690016" indent="-152396">
              <a:buClr>
                <a:schemeClr val="tx2"/>
              </a:buClr>
              <a:buSzPct val="60000"/>
              <a:buFont typeface="Arial"/>
              <a:buChar char="•"/>
              <a:defRPr sz="1867" b="0" i="0">
                <a:solidFill>
                  <a:schemeClr val="bg1">
                    <a:lumMod val="75000"/>
                  </a:schemeClr>
                </a:solidFill>
                <a:latin typeface="+mn-lt"/>
                <a:ea typeface="CiscoSansTT Thin" charset="0"/>
                <a:cs typeface="CiscoSansTT Thin" charset="0"/>
              </a:defRPr>
            </a:lvl4pPr>
            <a:lvl5pPr marL="842412" indent="-152396">
              <a:buClr>
                <a:schemeClr val="tx2"/>
              </a:buClr>
              <a:buSzPct val="60000"/>
              <a:buFont typeface="Arial"/>
              <a:buChar char="•"/>
              <a:defRPr sz="1600" b="0" i="0">
                <a:solidFill>
                  <a:schemeClr val="bg1">
                    <a:lumMod val="75000"/>
                  </a:schemeClr>
                </a:solidFill>
                <a:latin typeface="+mn-lt"/>
                <a:ea typeface="CiscoSansTT Thin" charset="0"/>
                <a:cs typeface="CiscoSansTT Thin" charset="0"/>
              </a:defRPr>
            </a:lvl5pPr>
          </a:lstStyle>
          <a:p>
            <a:pPr lvl="0"/>
            <a:r>
              <a:rPr lang="en-GB" dirty="0"/>
              <a:t>First level</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6" name="Title Placeholder 5"/>
          <p:cNvSpPr>
            <a:spLocks noGrp="1"/>
          </p:cNvSpPr>
          <p:nvPr>
            <p:ph type="title"/>
          </p:nvPr>
        </p:nvSpPr>
        <p:spPr bwMode="auto">
          <a:xfrm>
            <a:off x="583689" y="455085"/>
            <a:ext cx="4915412" cy="9757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24" tIns="45712" rIns="91424" bIns="45712" numCol="1" anchor="ctr" anchorCtr="0" compatLnSpc="1">
            <a:prstTxWarp prst="textNoShape">
              <a:avLst/>
            </a:prstTxWarp>
          </a:bodyPr>
          <a:lstStyle>
            <a:lvl1pPr>
              <a:defRPr sz="4267">
                <a:solidFill>
                  <a:schemeClr val="bg1">
                    <a:lumMod val="75000"/>
                  </a:schemeClr>
                </a:solidFill>
              </a:defRPr>
            </a:lvl1pPr>
          </a:lstStyle>
          <a:p>
            <a:pPr lvl="0"/>
            <a:r>
              <a:rPr lang="en-US"/>
              <a:t>Click to edit Master title style</a:t>
            </a:r>
            <a:endParaRPr lang="en-GB" dirty="0"/>
          </a:p>
        </p:txBody>
      </p:sp>
      <p:sp>
        <p:nvSpPr>
          <p:cNvPr id="8" name="Rectangle 4"/>
          <p:cNvSpPr>
            <a:spLocks noChangeArrowheads="1"/>
          </p:cNvSpPr>
          <p:nvPr/>
        </p:nvSpPr>
        <p:spPr bwMode="ltGray">
          <a:xfrm>
            <a:off x="636905" y="6322205"/>
            <a:ext cx="4757856" cy="206025"/>
          </a:xfrm>
          <a:prstGeom prst="rect">
            <a:avLst/>
          </a:prstGeom>
          <a:noFill/>
          <a:ln w="9525">
            <a:noFill/>
            <a:miter lim="800000"/>
            <a:headEnd/>
            <a:tailEnd/>
          </a:ln>
          <a:effectLst/>
        </p:spPr>
        <p:txBody>
          <a:bodyPr wrap="square" lIns="82115" tIns="41056" rIns="82115" bIns="41056" anchor="b">
            <a:spAutoFit/>
          </a:bodyPr>
          <a:lstStyle/>
          <a:p>
            <a:pPr algn="l" defTabSz="814305" rtl="0" fontAlgn="auto">
              <a:spcBef>
                <a:spcPts val="0"/>
              </a:spcBef>
              <a:spcAft>
                <a:spcPts val="0"/>
              </a:spcAft>
              <a:defRPr/>
            </a:pPr>
            <a:r>
              <a:rPr lang="en-US" sz="800" kern="1200" spc="27" baseline="0" dirty="0">
                <a:solidFill>
                  <a:schemeClr val="accent1">
                    <a:lumMod val="75000"/>
                  </a:schemeClr>
                </a:solidFill>
                <a:latin typeface="+mn-lt"/>
                <a:ea typeface="+mn-ea"/>
                <a:cs typeface="CiscoSans Thin"/>
              </a:rPr>
              <a:t>© 2018  Cisco and/or its affiliates. All rights reserved.   Cisco Public</a:t>
            </a:r>
          </a:p>
        </p:txBody>
      </p:sp>
    </p:spTree>
    <p:extLst>
      <p:ext uri="{BB962C8B-B14F-4D97-AF65-F5344CB8AC3E}">
        <p14:creationId xmlns:p14="http://schemas.microsoft.com/office/powerpoint/2010/main" val="8391120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288">
          <p15:clr>
            <a:srgbClr val="FBAE40"/>
          </p15:clr>
        </p15:guide>
        <p15:guide id="3" pos="2598">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2_Half_Page_Text">
    <p:spTree>
      <p:nvGrpSpPr>
        <p:cNvPr id="1" name=""/>
        <p:cNvGrpSpPr/>
        <p:nvPr/>
      </p:nvGrpSpPr>
      <p:grpSpPr>
        <a:xfrm>
          <a:off x="0" y="0"/>
          <a:ext cx="0" cy="0"/>
          <a:chOff x="0" y="0"/>
          <a:chExt cx="0" cy="0"/>
        </a:xfrm>
      </p:grpSpPr>
      <p:sp>
        <p:nvSpPr>
          <p:cNvPr id="4" name="Rectangle 3"/>
          <p:cNvSpPr/>
          <p:nvPr/>
        </p:nvSpPr>
        <p:spPr>
          <a:xfrm>
            <a:off x="0" y="0"/>
            <a:ext cx="6106789" cy="68580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7" dirty="0">
              <a:latin typeface="+mj-lt"/>
            </a:endParaRPr>
          </a:p>
        </p:txBody>
      </p:sp>
      <p:sp>
        <p:nvSpPr>
          <p:cNvPr id="3" name="Title Placeholder 5"/>
          <p:cNvSpPr>
            <a:spLocks noGrp="1"/>
          </p:cNvSpPr>
          <p:nvPr>
            <p:ph type="title"/>
          </p:nvPr>
        </p:nvSpPr>
        <p:spPr bwMode="auto">
          <a:xfrm>
            <a:off x="558801" y="2209800"/>
            <a:ext cx="5103284" cy="2438400"/>
          </a:xfrm>
          <a:prstGeom prst="rect">
            <a:avLst/>
          </a:prstGeom>
          <a:noFill/>
          <a:ln>
            <a:noFill/>
          </a:ln>
          <a:extLst>
            <a:ext uri="{FAA26D3D-D897-4be2-8F04-BA451C77F1D7}">
              <ma14:placeholderFlag xmlns="" xmlns:ma14="http://schemas.microsoft.com/office/mac/drawingml/2011/main" val="1"/>
            </a:ext>
          </a:extLst>
        </p:spPr>
        <p:txBody>
          <a:bodyPr vert="horz" wrap="square" lIns="91424" tIns="45712" rIns="91424" bIns="45712" numCol="1" anchor="ctr" anchorCtr="0" compatLnSpc="1">
            <a:prstTxWarp prst="textNoShape">
              <a:avLst/>
            </a:prstTxWarp>
          </a:bodyPr>
          <a:lstStyle>
            <a:lvl1pPr algn="l" defTabSz="912261" rtl="0" eaLnBrk="1" fontAlgn="base" hangingPunct="1">
              <a:lnSpc>
                <a:spcPct val="85000"/>
              </a:lnSpc>
              <a:spcBef>
                <a:spcPct val="0"/>
              </a:spcBef>
              <a:spcAft>
                <a:spcPct val="0"/>
              </a:spcAft>
              <a:defRPr lang="en-GB" sz="4267" kern="1200" dirty="0">
                <a:solidFill>
                  <a:schemeClr val="bg1">
                    <a:lumMod val="75000"/>
                  </a:schemeClr>
                </a:solidFill>
                <a:latin typeface="+mj-lt"/>
                <a:ea typeface="ＭＳ Ｐゴシック" charset="0"/>
                <a:cs typeface="Tipo de letra del sistema Fina" charset="0"/>
              </a:defRPr>
            </a:lvl1pPr>
          </a:lstStyle>
          <a:p>
            <a:pPr lvl="0"/>
            <a:r>
              <a:rPr lang="en-US"/>
              <a:t>Click to edit Master title style</a:t>
            </a:r>
            <a:endParaRPr lang="en-GB" dirty="0"/>
          </a:p>
        </p:txBody>
      </p:sp>
      <p:sp>
        <p:nvSpPr>
          <p:cNvPr id="6" name="Text Placeholder 5"/>
          <p:cNvSpPr>
            <a:spLocks noGrp="1"/>
          </p:cNvSpPr>
          <p:nvPr>
            <p:ph type="body" sz="quarter" idx="10"/>
          </p:nvPr>
        </p:nvSpPr>
        <p:spPr>
          <a:xfrm>
            <a:off x="6796618" y="709083"/>
            <a:ext cx="4734983" cy="5412316"/>
          </a:xfrm>
          <a:prstGeom prst="rect">
            <a:avLst/>
          </a:prstGeom>
        </p:spPr>
        <p:txBody>
          <a:bodyPr lIns="0" rIns="0" anchor="ctr" anchorCtr="0"/>
          <a:lstStyle>
            <a:lvl1pPr marL="226478" indent="-226478">
              <a:lnSpc>
                <a:spcPct val="100000"/>
              </a:lnSpc>
              <a:buClr>
                <a:schemeClr val="tx1"/>
              </a:buClr>
              <a:buSzPct val="60000"/>
              <a:buFont typeface="Arial" panose="020B0604020202020204" pitchFamily="34" charset="0"/>
              <a:buChar char="•"/>
              <a:tabLst>
                <a:tab pos="304792" algn="l"/>
              </a:tabLst>
              <a:defRPr sz="3200"/>
            </a:lvl1pPr>
            <a:lvl2pPr marL="461422" indent="-228594">
              <a:lnSpc>
                <a:spcPct val="100000"/>
              </a:lnSpc>
              <a:buClr>
                <a:schemeClr val="tx1"/>
              </a:buClr>
              <a:buSzPct val="60000"/>
              <a:buFont typeface="Arial" panose="020B0604020202020204" pitchFamily="34" charset="0"/>
              <a:buChar char="•"/>
              <a:defRPr sz="3200"/>
            </a:lvl2pPr>
            <a:lvl3pPr marL="609585" indent="-156629">
              <a:lnSpc>
                <a:spcPct val="100000"/>
              </a:lnSpc>
              <a:buClr>
                <a:schemeClr val="tx1"/>
              </a:buClr>
              <a:buSzPct val="60000"/>
              <a:buFont typeface="Arial" panose="020B0604020202020204" pitchFamily="34" charset="0"/>
              <a:buChar char="•"/>
              <a:defRPr sz="2667"/>
            </a:lvl3pPr>
            <a:lvl4pPr marL="766214" indent="-156629">
              <a:lnSpc>
                <a:spcPct val="100000"/>
              </a:lnSpc>
              <a:buClr>
                <a:schemeClr val="tx1"/>
              </a:buClr>
              <a:buSzPct val="60000"/>
              <a:buFont typeface="Arial" panose="020B0604020202020204" pitchFamily="34" charset="0"/>
              <a:buChar char="•"/>
              <a:tabLst/>
              <a:defRPr sz="2400"/>
            </a:lvl4pPr>
            <a:lvl5pPr marL="992693" indent="-150280">
              <a:lnSpc>
                <a:spcPct val="100000"/>
              </a:lnSpc>
              <a:buClr>
                <a:schemeClr val="tx1"/>
              </a:buClr>
              <a:buSzPct val="60000"/>
              <a:buFont typeface="Arial" panose="020B0604020202020204" pitchFamily="34" charset="0"/>
              <a:buChar char="•"/>
              <a:defRPr sz="2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4"/>
          <p:cNvSpPr>
            <a:spLocks noChangeArrowheads="1"/>
          </p:cNvSpPr>
          <p:nvPr/>
        </p:nvSpPr>
        <p:spPr bwMode="ltGray">
          <a:xfrm>
            <a:off x="636906" y="6322205"/>
            <a:ext cx="4622389" cy="206025"/>
          </a:xfrm>
          <a:prstGeom prst="rect">
            <a:avLst/>
          </a:prstGeom>
          <a:noFill/>
          <a:ln w="9525">
            <a:noFill/>
            <a:miter lim="800000"/>
            <a:headEnd/>
            <a:tailEnd/>
          </a:ln>
          <a:effectLst/>
        </p:spPr>
        <p:txBody>
          <a:bodyPr wrap="square" lIns="82115" tIns="41056" rIns="82115" bIns="41056" anchor="b">
            <a:spAutoFit/>
          </a:bodyPr>
          <a:lstStyle/>
          <a:p>
            <a:pPr algn="l" defTabSz="814305" rtl="0" fontAlgn="auto">
              <a:spcBef>
                <a:spcPts val="0"/>
              </a:spcBef>
              <a:spcAft>
                <a:spcPts val="0"/>
              </a:spcAft>
              <a:defRPr/>
            </a:pPr>
            <a:r>
              <a:rPr lang="en-US" sz="800" kern="1200" spc="27" baseline="0" dirty="0">
                <a:solidFill>
                  <a:schemeClr val="accent1">
                    <a:lumMod val="75000"/>
                  </a:schemeClr>
                </a:solidFill>
                <a:latin typeface="+mn-lt"/>
                <a:ea typeface="+mn-ea"/>
                <a:cs typeface="CiscoSans Thin"/>
              </a:rPr>
              <a:t>© 2018  Cisco and/or its affiliates. All rights reserved.   Cisco Public</a:t>
            </a:r>
          </a:p>
        </p:txBody>
      </p:sp>
    </p:spTree>
    <p:extLst>
      <p:ext uri="{BB962C8B-B14F-4D97-AF65-F5344CB8AC3E}">
        <p14:creationId xmlns:p14="http://schemas.microsoft.com/office/powerpoint/2010/main" val="1174089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1044">
          <p15:clr>
            <a:srgbClr val="FBAE40"/>
          </p15:clr>
        </p15:guide>
        <p15:guide id="2" pos="264">
          <p15:clr>
            <a:srgbClr val="FBAE40"/>
          </p15:clr>
        </p15:guide>
        <p15:guide id="3" orient="horz" pos="2196">
          <p15:clr>
            <a:srgbClr val="FBAE40"/>
          </p15:clr>
        </p15:guide>
        <p15:guide id="4" pos="2675">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3_Half_Page_Text_2 column">
    <p:spTree>
      <p:nvGrpSpPr>
        <p:cNvPr id="1" name=""/>
        <p:cNvGrpSpPr/>
        <p:nvPr/>
      </p:nvGrpSpPr>
      <p:grpSpPr>
        <a:xfrm>
          <a:off x="0" y="0"/>
          <a:ext cx="0" cy="0"/>
          <a:chOff x="0" y="0"/>
          <a:chExt cx="0" cy="0"/>
        </a:xfrm>
      </p:grpSpPr>
      <p:sp>
        <p:nvSpPr>
          <p:cNvPr id="4" name="Rectangle 3"/>
          <p:cNvSpPr/>
          <p:nvPr/>
        </p:nvSpPr>
        <p:spPr>
          <a:xfrm>
            <a:off x="0" y="0"/>
            <a:ext cx="6106789" cy="68580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7" dirty="0">
              <a:solidFill>
                <a:schemeClr val="bg1"/>
              </a:solidFill>
              <a:latin typeface="+mj-lt"/>
            </a:endParaRPr>
          </a:p>
        </p:txBody>
      </p:sp>
      <p:sp>
        <p:nvSpPr>
          <p:cNvPr id="3" name="Title Placeholder 5"/>
          <p:cNvSpPr>
            <a:spLocks noGrp="1"/>
          </p:cNvSpPr>
          <p:nvPr>
            <p:ph type="title"/>
          </p:nvPr>
        </p:nvSpPr>
        <p:spPr bwMode="auto">
          <a:xfrm>
            <a:off x="583689" y="680720"/>
            <a:ext cx="5078396" cy="873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24" tIns="45712" rIns="91424" bIns="45712" numCol="1" anchor="t" anchorCtr="0" compatLnSpc="1">
            <a:prstTxWarp prst="textNoShape">
              <a:avLst/>
            </a:prstTxWarp>
          </a:bodyPr>
          <a:lstStyle>
            <a:lvl1pPr algn="l" defTabSz="912261" rtl="0" eaLnBrk="1" fontAlgn="base" hangingPunct="1">
              <a:lnSpc>
                <a:spcPct val="85000"/>
              </a:lnSpc>
              <a:spcBef>
                <a:spcPct val="0"/>
              </a:spcBef>
              <a:spcAft>
                <a:spcPct val="0"/>
              </a:spcAft>
              <a:defRPr lang="en-GB" sz="4267" kern="1200" dirty="0">
                <a:solidFill>
                  <a:schemeClr val="bg1">
                    <a:lumMod val="75000"/>
                  </a:schemeClr>
                </a:solidFill>
                <a:latin typeface="+mj-lt"/>
                <a:ea typeface="ＭＳ Ｐゴシック" charset="0"/>
                <a:cs typeface="Tipo de letra del sistema Fina" charset="0"/>
              </a:defRPr>
            </a:lvl1pPr>
          </a:lstStyle>
          <a:p>
            <a:pPr lvl="0"/>
            <a:r>
              <a:rPr lang="en-US"/>
              <a:t>Click to edit Master title style</a:t>
            </a:r>
            <a:endParaRPr lang="en-GB" dirty="0"/>
          </a:p>
        </p:txBody>
      </p:sp>
      <p:sp>
        <p:nvSpPr>
          <p:cNvPr id="6" name="Text Placeholder 5"/>
          <p:cNvSpPr>
            <a:spLocks noGrp="1"/>
          </p:cNvSpPr>
          <p:nvPr>
            <p:ph type="body" sz="quarter" idx="10"/>
          </p:nvPr>
        </p:nvSpPr>
        <p:spPr>
          <a:xfrm>
            <a:off x="6796618" y="680720"/>
            <a:ext cx="4734983" cy="5440680"/>
          </a:xfrm>
          <a:prstGeom prst="rect">
            <a:avLst/>
          </a:prstGeom>
        </p:spPr>
        <p:txBody>
          <a:bodyPr lIns="0" rIns="0"/>
          <a:lstStyle>
            <a:lvl1pPr marL="152396" indent="-152396">
              <a:lnSpc>
                <a:spcPct val="100000"/>
              </a:lnSpc>
              <a:buClr>
                <a:schemeClr val="tx1"/>
              </a:buClr>
              <a:buSzPct val="60000"/>
              <a:defRPr sz="2667"/>
            </a:lvl1pPr>
            <a:lvl2pPr marL="304792" indent="-152396">
              <a:lnSpc>
                <a:spcPct val="100000"/>
              </a:lnSpc>
              <a:buClr>
                <a:schemeClr val="tx1"/>
              </a:buClr>
              <a:buSzPct val="60000"/>
              <a:defRPr sz="2667"/>
            </a:lvl2pPr>
            <a:lvl3pPr marL="457189" indent="-152396">
              <a:lnSpc>
                <a:spcPct val="100000"/>
              </a:lnSpc>
              <a:buClr>
                <a:schemeClr val="tx1"/>
              </a:buClr>
              <a:buSzPct val="60000"/>
              <a:defRPr sz="2400"/>
            </a:lvl3pPr>
            <a:lvl4pPr marL="609585" indent="-165096">
              <a:lnSpc>
                <a:spcPct val="100000"/>
              </a:lnSpc>
              <a:buClr>
                <a:schemeClr val="tx1"/>
              </a:buClr>
              <a:buSzPct val="60000"/>
              <a:defRPr sz="2133"/>
            </a:lvl4pPr>
            <a:lvl5pPr marL="766214" indent="-156629">
              <a:lnSpc>
                <a:spcPct val="100000"/>
              </a:lnSpc>
              <a:buClr>
                <a:schemeClr val="tx1"/>
              </a:buClr>
              <a:buSzPct val="60000"/>
              <a:defRPr sz="2133"/>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6"/>
          <p:cNvSpPr>
            <a:spLocks noGrp="1"/>
          </p:cNvSpPr>
          <p:nvPr>
            <p:ph type="body" sz="quarter" idx="11"/>
          </p:nvPr>
        </p:nvSpPr>
        <p:spPr>
          <a:xfrm>
            <a:off x="583689" y="2213123"/>
            <a:ext cx="5078396" cy="3908277"/>
          </a:xfrm>
          <a:prstGeom prst="rect">
            <a:avLst/>
          </a:prstGeom>
        </p:spPr>
        <p:txBody>
          <a:bodyPr/>
          <a:lstStyle>
            <a:lvl1pPr marL="152396" indent="-152396">
              <a:buClr>
                <a:schemeClr val="tx2"/>
              </a:buClr>
              <a:buSzPct val="60000"/>
              <a:defRPr lang="en-US" sz="2667" kern="1200" dirty="0" smtClean="0">
                <a:solidFill>
                  <a:schemeClr val="bg1">
                    <a:lumMod val="75000"/>
                  </a:schemeClr>
                </a:solidFill>
                <a:latin typeface="+mn-lt"/>
                <a:ea typeface="ＭＳ Ｐゴシック" charset="0"/>
                <a:cs typeface="CiscoSans"/>
              </a:defRPr>
            </a:lvl1pPr>
            <a:lvl2pPr marL="304792" indent="-152396">
              <a:buClr>
                <a:schemeClr val="tx2"/>
              </a:buClr>
              <a:buSzPct val="60000"/>
              <a:defRPr sz="2667">
                <a:solidFill>
                  <a:schemeClr val="bg1">
                    <a:lumMod val="75000"/>
                  </a:schemeClr>
                </a:solidFill>
              </a:defRPr>
            </a:lvl2pPr>
            <a:lvl3pPr marL="457189" indent="-152396">
              <a:buClr>
                <a:schemeClr val="tx2"/>
              </a:buClr>
              <a:buSzPct val="60000"/>
              <a:defRPr sz="2400">
                <a:solidFill>
                  <a:schemeClr val="bg1">
                    <a:lumMod val="75000"/>
                  </a:schemeClr>
                </a:solidFill>
              </a:defRPr>
            </a:lvl3pPr>
            <a:lvl4pPr marL="609585" indent="-165096">
              <a:buClr>
                <a:schemeClr val="tx2"/>
              </a:buClr>
              <a:buSzPct val="60000"/>
              <a:defRPr sz="2133">
                <a:solidFill>
                  <a:schemeClr val="bg1">
                    <a:lumMod val="75000"/>
                  </a:schemeClr>
                </a:solidFill>
              </a:defRPr>
            </a:lvl4pPr>
            <a:lvl5pPr marL="766214" indent="-156629">
              <a:buClr>
                <a:schemeClr val="tx2"/>
              </a:buClr>
              <a:buSzPct val="60000"/>
              <a:defRPr sz="2133">
                <a:solidFill>
                  <a:schemeClr val="bg1">
                    <a:lumMod val="75000"/>
                  </a:schemeClr>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4"/>
          <p:cNvSpPr>
            <a:spLocks noChangeArrowheads="1"/>
          </p:cNvSpPr>
          <p:nvPr/>
        </p:nvSpPr>
        <p:spPr bwMode="ltGray">
          <a:xfrm>
            <a:off x="636905" y="6322205"/>
            <a:ext cx="4478953" cy="206025"/>
          </a:xfrm>
          <a:prstGeom prst="rect">
            <a:avLst/>
          </a:prstGeom>
          <a:noFill/>
          <a:ln w="9525">
            <a:noFill/>
            <a:miter lim="800000"/>
            <a:headEnd/>
            <a:tailEnd/>
          </a:ln>
          <a:effectLst/>
        </p:spPr>
        <p:txBody>
          <a:bodyPr wrap="square" lIns="82115" tIns="41056" rIns="82115" bIns="41056" anchor="b">
            <a:spAutoFit/>
          </a:bodyPr>
          <a:lstStyle/>
          <a:p>
            <a:pPr algn="l" defTabSz="814305" rtl="0" fontAlgn="auto">
              <a:spcBef>
                <a:spcPts val="0"/>
              </a:spcBef>
              <a:spcAft>
                <a:spcPts val="0"/>
              </a:spcAft>
              <a:defRPr/>
            </a:pPr>
            <a:r>
              <a:rPr lang="en-US" sz="800" kern="1200" spc="27" baseline="0" dirty="0">
                <a:solidFill>
                  <a:schemeClr val="accent1">
                    <a:lumMod val="75000"/>
                  </a:schemeClr>
                </a:solidFill>
                <a:latin typeface="+mn-lt"/>
                <a:ea typeface="+mn-ea"/>
                <a:cs typeface="CiscoSans Thin"/>
              </a:rPr>
              <a:t>© 2018  Cisco and/or its affiliates. All rights reserved.   Cisco Public</a:t>
            </a:r>
          </a:p>
        </p:txBody>
      </p:sp>
    </p:spTree>
    <p:extLst>
      <p:ext uri="{BB962C8B-B14F-4D97-AF65-F5344CB8AC3E}">
        <p14:creationId xmlns:p14="http://schemas.microsoft.com/office/powerpoint/2010/main" val="25924705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4" pos="2675">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4_Half_Page_Picture_Caption">
    <p:spTree>
      <p:nvGrpSpPr>
        <p:cNvPr id="1" name=""/>
        <p:cNvGrpSpPr/>
        <p:nvPr/>
      </p:nvGrpSpPr>
      <p:grpSpPr>
        <a:xfrm>
          <a:off x="0" y="0"/>
          <a:ext cx="0" cy="0"/>
          <a:chOff x="0" y="0"/>
          <a:chExt cx="0" cy="0"/>
        </a:xfrm>
      </p:grpSpPr>
      <p:sp>
        <p:nvSpPr>
          <p:cNvPr id="4" name="Rectangle 3"/>
          <p:cNvSpPr/>
          <p:nvPr/>
        </p:nvSpPr>
        <p:spPr>
          <a:xfrm>
            <a:off x="0" y="0"/>
            <a:ext cx="6106789" cy="68580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7" dirty="0"/>
          </a:p>
        </p:txBody>
      </p:sp>
      <p:sp>
        <p:nvSpPr>
          <p:cNvPr id="3" name="Title Placeholder 5"/>
          <p:cNvSpPr>
            <a:spLocks noGrp="1"/>
          </p:cNvSpPr>
          <p:nvPr>
            <p:ph type="title"/>
          </p:nvPr>
        </p:nvSpPr>
        <p:spPr bwMode="auto">
          <a:xfrm>
            <a:off x="583689" y="2212975"/>
            <a:ext cx="5078396" cy="2432051"/>
          </a:xfrm>
          <a:prstGeom prst="rect">
            <a:avLst/>
          </a:prstGeom>
          <a:noFill/>
          <a:ln>
            <a:noFill/>
          </a:ln>
          <a:extLst>
            <a:ext uri="{FAA26D3D-D897-4be2-8F04-BA451C77F1D7}">
              <ma14:placeholderFlag xmlns="" xmlns:ma14="http://schemas.microsoft.com/office/mac/drawingml/2011/main" val="1"/>
            </a:ext>
          </a:extLst>
        </p:spPr>
        <p:txBody>
          <a:bodyPr vert="horz" wrap="square" lIns="91424" tIns="45712" rIns="91424" bIns="45712" numCol="1" anchor="ctr" anchorCtr="0" compatLnSpc="1">
            <a:prstTxWarp prst="textNoShape">
              <a:avLst/>
            </a:prstTxWarp>
          </a:bodyPr>
          <a:lstStyle>
            <a:lvl1pPr algn="l" defTabSz="912261" rtl="0" eaLnBrk="1" fontAlgn="base" hangingPunct="1">
              <a:lnSpc>
                <a:spcPct val="85000"/>
              </a:lnSpc>
              <a:spcBef>
                <a:spcPct val="0"/>
              </a:spcBef>
              <a:spcAft>
                <a:spcPct val="0"/>
              </a:spcAft>
              <a:defRPr lang="en-GB" sz="4267" kern="1200" dirty="0">
                <a:solidFill>
                  <a:schemeClr val="bg1">
                    <a:lumMod val="75000"/>
                  </a:schemeClr>
                </a:solidFill>
                <a:latin typeface="+mj-lt"/>
                <a:ea typeface="ＭＳ Ｐゴシック" charset="0"/>
                <a:cs typeface="Tipo de letra del sistema Fina" charset="0"/>
              </a:defRPr>
            </a:lvl1pPr>
          </a:lstStyle>
          <a:p>
            <a:pPr lvl="0"/>
            <a:r>
              <a:rPr lang="en-US"/>
              <a:t>Click to edit Master title style</a:t>
            </a:r>
            <a:endParaRPr lang="en-GB" dirty="0"/>
          </a:p>
        </p:txBody>
      </p:sp>
      <p:sp>
        <p:nvSpPr>
          <p:cNvPr id="7" name="Picture Placeholder 6"/>
          <p:cNvSpPr>
            <a:spLocks noGrp="1"/>
          </p:cNvSpPr>
          <p:nvPr>
            <p:ph type="pic" sz="quarter" idx="10"/>
          </p:nvPr>
        </p:nvSpPr>
        <p:spPr>
          <a:xfrm>
            <a:off x="6786034" y="709084"/>
            <a:ext cx="4745567" cy="4486461"/>
          </a:xfrm>
          <a:prstGeom prst="rect">
            <a:avLst/>
          </a:prstGeom>
        </p:spPr>
        <p:txBody>
          <a:bodyPr anchor="ctr" anchorCtr="0"/>
          <a:lstStyle>
            <a:lvl1pPr marL="0" indent="0" algn="ctr">
              <a:buNone/>
              <a:defRPr/>
            </a:lvl1pPr>
          </a:lstStyle>
          <a:p>
            <a:r>
              <a:rPr lang="en-US"/>
              <a:t>Click icon to add picture</a:t>
            </a:r>
            <a:endParaRPr lang="en-US" dirty="0"/>
          </a:p>
        </p:txBody>
      </p:sp>
      <p:sp>
        <p:nvSpPr>
          <p:cNvPr id="9" name="Text Placeholder 8"/>
          <p:cNvSpPr>
            <a:spLocks noGrp="1"/>
          </p:cNvSpPr>
          <p:nvPr>
            <p:ph type="body" sz="quarter" idx="11"/>
          </p:nvPr>
        </p:nvSpPr>
        <p:spPr>
          <a:xfrm>
            <a:off x="6786034" y="5416468"/>
            <a:ext cx="4745567" cy="700193"/>
          </a:xfrm>
          <a:prstGeom prst="rect">
            <a:avLst/>
          </a:prstGeom>
        </p:spPr>
        <p:txBody>
          <a:bodyPr lIns="0" tIns="0" rIns="0" bIns="0"/>
          <a:lstStyle>
            <a:lvl1pPr marL="0" indent="0">
              <a:buNone/>
              <a:defRPr sz="1867"/>
            </a:lvl1pPr>
          </a:lstStyle>
          <a:p>
            <a:pPr lvl="0"/>
            <a:r>
              <a:rPr lang="en-US"/>
              <a:t>Edit Master text styles</a:t>
            </a:r>
          </a:p>
        </p:txBody>
      </p:sp>
      <p:sp>
        <p:nvSpPr>
          <p:cNvPr id="10" name="Rectangle 4"/>
          <p:cNvSpPr>
            <a:spLocks noChangeArrowheads="1"/>
          </p:cNvSpPr>
          <p:nvPr/>
        </p:nvSpPr>
        <p:spPr bwMode="ltGray">
          <a:xfrm>
            <a:off x="636906" y="6322205"/>
            <a:ext cx="3817557" cy="206025"/>
          </a:xfrm>
          <a:prstGeom prst="rect">
            <a:avLst/>
          </a:prstGeom>
          <a:noFill/>
          <a:ln w="9525">
            <a:noFill/>
            <a:miter lim="800000"/>
            <a:headEnd/>
            <a:tailEnd/>
          </a:ln>
          <a:effectLst/>
        </p:spPr>
        <p:txBody>
          <a:bodyPr wrap="square" lIns="82115" tIns="41056" rIns="82115" bIns="41056" anchor="b">
            <a:spAutoFit/>
          </a:bodyPr>
          <a:lstStyle/>
          <a:p>
            <a:pPr algn="l" defTabSz="814305" rtl="0" fontAlgn="auto">
              <a:spcBef>
                <a:spcPts val="0"/>
              </a:spcBef>
              <a:spcAft>
                <a:spcPts val="0"/>
              </a:spcAft>
              <a:defRPr/>
            </a:pPr>
            <a:r>
              <a:rPr lang="en-US" sz="800" kern="1200" spc="27" baseline="0" dirty="0">
                <a:solidFill>
                  <a:schemeClr val="accent1">
                    <a:lumMod val="75000"/>
                  </a:schemeClr>
                </a:solidFill>
                <a:latin typeface="+mn-lt"/>
                <a:ea typeface="+mn-ea"/>
                <a:cs typeface="CiscoSans Thin"/>
              </a:rPr>
              <a:t>© 2018  Cisco and/or its affiliates. All rights reserved.   Cisco Public</a:t>
            </a:r>
          </a:p>
        </p:txBody>
      </p:sp>
    </p:spTree>
    <p:extLst>
      <p:ext uri="{BB962C8B-B14F-4D97-AF65-F5344CB8AC3E}">
        <p14:creationId xmlns:p14="http://schemas.microsoft.com/office/powerpoint/2010/main" val="2585248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1044">
          <p15:clr>
            <a:srgbClr val="FBAE40"/>
          </p15:clr>
        </p15:guide>
        <p15:guide id="2" pos="264">
          <p15:clr>
            <a:srgbClr val="FBAE40"/>
          </p15:clr>
        </p15:guide>
        <p15:guide id="3" orient="horz" pos="2193">
          <p15:clr>
            <a:srgbClr val="FBAE40"/>
          </p15:clr>
        </p15:guide>
        <p15:guide id="4" pos="2675">
          <p15:clr>
            <a:srgbClr val="FBAE40"/>
          </p15:clr>
        </p15:guide>
        <p15:guide id="7" pos="3206">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5_Half_Page_Picture">
    <p:spTree>
      <p:nvGrpSpPr>
        <p:cNvPr id="1" name=""/>
        <p:cNvGrpSpPr/>
        <p:nvPr/>
      </p:nvGrpSpPr>
      <p:grpSpPr>
        <a:xfrm>
          <a:off x="0" y="0"/>
          <a:ext cx="0" cy="0"/>
          <a:chOff x="0" y="0"/>
          <a:chExt cx="0" cy="0"/>
        </a:xfrm>
      </p:grpSpPr>
      <p:sp>
        <p:nvSpPr>
          <p:cNvPr id="4" name="Rectangle 3"/>
          <p:cNvSpPr/>
          <p:nvPr/>
        </p:nvSpPr>
        <p:spPr>
          <a:xfrm>
            <a:off x="0" y="0"/>
            <a:ext cx="6106789" cy="68580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7" dirty="0">
              <a:solidFill>
                <a:schemeClr val="tx2"/>
              </a:solidFill>
            </a:endParaRPr>
          </a:p>
        </p:txBody>
      </p:sp>
      <p:sp>
        <p:nvSpPr>
          <p:cNvPr id="3" name="Title Placeholder 5"/>
          <p:cNvSpPr>
            <a:spLocks noGrp="1"/>
          </p:cNvSpPr>
          <p:nvPr>
            <p:ph type="title"/>
          </p:nvPr>
        </p:nvSpPr>
        <p:spPr bwMode="auto">
          <a:xfrm>
            <a:off x="583689" y="2212975"/>
            <a:ext cx="5078396" cy="2432051"/>
          </a:xfrm>
          <a:prstGeom prst="rect">
            <a:avLst/>
          </a:prstGeom>
          <a:noFill/>
          <a:ln>
            <a:noFill/>
          </a:ln>
          <a:extLst>
            <a:ext uri="{FAA26D3D-D897-4be2-8F04-BA451C77F1D7}">
              <ma14:placeholderFlag xmlns="" xmlns:ma14="http://schemas.microsoft.com/office/mac/drawingml/2011/main" val="1"/>
            </a:ext>
          </a:extLst>
        </p:spPr>
        <p:txBody>
          <a:bodyPr vert="horz" wrap="square" lIns="91424" tIns="45712" rIns="91424" bIns="45712" numCol="1" anchor="ctr" anchorCtr="0" compatLnSpc="1">
            <a:prstTxWarp prst="textNoShape">
              <a:avLst/>
            </a:prstTxWarp>
          </a:bodyPr>
          <a:lstStyle>
            <a:lvl1pPr algn="l" defTabSz="912261" rtl="0" eaLnBrk="1" fontAlgn="base" hangingPunct="1">
              <a:lnSpc>
                <a:spcPct val="85000"/>
              </a:lnSpc>
              <a:spcBef>
                <a:spcPct val="0"/>
              </a:spcBef>
              <a:spcAft>
                <a:spcPct val="0"/>
              </a:spcAft>
              <a:defRPr lang="en-GB" sz="4267" kern="1200" dirty="0">
                <a:solidFill>
                  <a:schemeClr val="bg1">
                    <a:lumMod val="75000"/>
                  </a:schemeClr>
                </a:solidFill>
                <a:latin typeface="+mj-lt"/>
                <a:ea typeface="ＭＳ Ｐゴシック" charset="0"/>
                <a:cs typeface="Tipo de letra del sistema Fina" charset="0"/>
              </a:defRPr>
            </a:lvl1pPr>
          </a:lstStyle>
          <a:p>
            <a:pPr lvl="0"/>
            <a:r>
              <a:rPr lang="en-US"/>
              <a:t>Click to edit Master title style</a:t>
            </a:r>
            <a:endParaRPr lang="en-GB" dirty="0"/>
          </a:p>
        </p:txBody>
      </p:sp>
      <p:sp>
        <p:nvSpPr>
          <p:cNvPr id="7" name="Picture Placeholder 6"/>
          <p:cNvSpPr>
            <a:spLocks noGrp="1"/>
          </p:cNvSpPr>
          <p:nvPr>
            <p:ph type="pic" sz="quarter" idx="10"/>
          </p:nvPr>
        </p:nvSpPr>
        <p:spPr>
          <a:xfrm>
            <a:off x="6786034" y="709084"/>
            <a:ext cx="4745567" cy="5412315"/>
          </a:xfrm>
          <a:prstGeom prst="rect">
            <a:avLst/>
          </a:prstGeom>
        </p:spPr>
        <p:txBody>
          <a:bodyPr anchor="ctr" anchorCtr="0"/>
          <a:lstStyle>
            <a:lvl1pPr marL="0" indent="0" algn="ctr">
              <a:buNone/>
              <a:defRPr/>
            </a:lvl1pPr>
          </a:lstStyle>
          <a:p>
            <a:r>
              <a:rPr lang="en-US"/>
              <a:t>Click icon to add picture</a:t>
            </a:r>
            <a:endParaRPr lang="en-US" dirty="0"/>
          </a:p>
        </p:txBody>
      </p:sp>
      <p:sp>
        <p:nvSpPr>
          <p:cNvPr id="8" name="Rectangle 4"/>
          <p:cNvSpPr>
            <a:spLocks noChangeArrowheads="1"/>
          </p:cNvSpPr>
          <p:nvPr/>
        </p:nvSpPr>
        <p:spPr bwMode="ltGray">
          <a:xfrm>
            <a:off x="636905" y="6322205"/>
            <a:ext cx="4351456" cy="206025"/>
          </a:xfrm>
          <a:prstGeom prst="rect">
            <a:avLst/>
          </a:prstGeom>
          <a:noFill/>
          <a:ln w="9525">
            <a:noFill/>
            <a:miter lim="800000"/>
            <a:headEnd/>
            <a:tailEnd/>
          </a:ln>
          <a:effectLst/>
        </p:spPr>
        <p:txBody>
          <a:bodyPr wrap="square" lIns="82115" tIns="41056" rIns="82115" bIns="41056" anchor="b">
            <a:spAutoFit/>
          </a:bodyPr>
          <a:lstStyle/>
          <a:p>
            <a:pPr algn="l" defTabSz="814305" rtl="0" fontAlgn="auto">
              <a:spcBef>
                <a:spcPts val="0"/>
              </a:spcBef>
              <a:spcAft>
                <a:spcPts val="0"/>
              </a:spcAft>
              <a:defRPr/>
            </a:pPr>
            <a:r>
              <a:rPr lang="en-US" sz="800" kern="1200" spc="27" baseline="0" dirty="0">
                <a:solidFill>
                  <a:schemeClr val="accent1">
                    <a:lumMod val="75000"/>
                  </a:schemeClr>
                </a:solidFill>
                <a:latin typeface="+mn-lt"/>
                <a:ea typeface="+mn-ea"/>
                <a:cs typeface="CiscoSans Thin"/>
              </a:rPr>
              <a:t>© 2018  Cisco and/or its affiliates. All rights reserved.   Cisco Public</a:t>
            </a:r>
          </a:p>
        </p:txBody>
      </p:sp>
    </p:spTree>
    <p:extLst>
      <p:ext uri="{BB962C8B-B14F-4D97-AF65-F5344CB8AC3E}">
        <p14:creationId xmlns:p14="http://schemas.microsoft.com/office/powerpoint/2010/main" val="24321654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1044">
          <p15:clr>
            <a:srgbClr val="FBAE40"/>
          </p15:clr>
        </p15:guide>
        <p15:guide id="2" pos="264">
          <p15:clr>
            <a:srgbClr val="FBAE40"/>
          </p15:clr>
        </p15:guide>
        <p15:guide id="3" orient="horz" pos="2193">
          <p15:clr>
            <a:srgbClr val="FBAE40"/>
          </p15:clr>
        </p15:guide>
        <p15:guide id="4" pos="2675">
          <p15:clr>
            <a:srgbClr val="FBAE40"/>
          </p15:clr>
        </p15:guide>
        <p15:guide id="7" pos="3206">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6_Half_Page_Headline Only">
    <p:spTree>
      <p:nvGrpSpPr>
        <p:cNvPr id="1" name=""/>
        <p:cNvGrpSpPr/>
        <p:nvPr/>
      </p:nvGrpSpPr>
      <p:grpSpPr>
        <a:xfrm>
          <a:off x="0" y="0"/>
          <a:ext cx="0" cy="0"/>
          <a:chOff x="0" y="0"/>
          <a:chExt cx="0" cy="0"/>
        </a:xfrm>
      </p:grpSpPr>
      <p:sp>
        <p:nvSpPr>
          <p:cNvPr id="4" name="Rectangle 3"/>
          <p:cNvSpPr/>
          <p:nvPr/>
        </p:nvSpPr>
        <p:spPr>
          <a:xfrm>
            <a:off x="0" y="0"/>
            <a:ext cx="6106789" cy="68580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7" dirty="0">
              <a:solidFill>
                <a:schemeClr val="bg1"/>
              </a:solidFill>
            </a:endParaRPr>
          </a:p>
        </p:txBody>
      </p:sp>
      <p:sp>
        <p:nvSpPr>
          <p:cNvPr id="3" name="Title Placeholder 5"/>
          <p:cNvSpPr>
            <a:spLocks noGrp="1"/>
          </p:cNvSpPr>
          <p:nvPr>
            <p:ph type="title"/>
          </p:nvPr>
        </p:nvSpPr>
        <p:spPr bwMode="auto">
          <a:xfrm>
            <a:off x="583689" y="2212975"/>
            <a:ext cx="5078396" cy="2432051"/>
          </a:xfrm>
          <a:prstGeom prst="rect">
            <a:avLst/>
          </a:prstGeom>
          <a:noFill/>
          <a:ln>
            <a:noFill/>
          </a:ln>
          <a:extLst>
            <a:ext uri="{FAA26D3D-D897-4be2-8F04-BA451C77F1D7}">
              <ma14:placeholderFlag xmlns="" xmlns:ma14="http://schemas.microsoft.com/office/mac/drawingml/2011/main" val="1"/>
            </a:ext>
          </a:extLst>
        </p:spPr>
        <p:txBody>
          <a:bodyPr vert="horz" wrap="square" lIns="91424" tIns="45712" rIns="91424" bIns="45712" numCol="1" anchor="ctr" anchorCtr="0" compatLnSpc="1">
            <a:prstTxWarp prst="textNoShape">
              <a:avLst/>
            </a:prstTxWarp>
          </a:bodyPr>
          <a:lstStyle>
            <a:lvl1pPr algn="l" defTabSz="912261" rtl="0" eaLnBrk="1" fontAlgn="base" hangingPunct="1">
              <a:lnSpc>
                <a:spcPct val="85000"/>
              </a:lnSpc>
              <a:spcBef>
                <a:spcPct val="0"/>
              </a:spcBef>
              <a:spcAft>
                <a:spcPct val="0"/>
              </a:spcAft>
              <a:defRPr lang="en-GB" sz="4267" kern="1200" dirty="0">
                <a:solidFill>
                  <a:schemeClr val="bg1">
                    <a:lumMod val="75000"/>
                  </a:schemeClr>
                </a:solidFill>
                <a:latin typeface="+mj-lt"/>
                <a:ea typeface="ＭＳ Ｐゴシック" charset="0"/>
                <a:cs typeface="Tipo de letra del sistema Fina" charset="0"/>
              </a:defRPr>
            </a:lvl1pPr>
          </a:lstStyle>
          <a:p>
            <a:pPr lvl="0"/>
            <a:r>
              <a:rPr lang="en-US"/>
              <a:t>Click to edit Master title style</a:t>
            </a:r>
            <a:endParaRPr lang="en-GB" dirty="0"/>
          </a:p>
        </p:txBody>
      </p:sp>
      <p:sp>
        <p:nvSpPr>
          <p:cNvPr id="8" name="Rectangle 4"/>
          <p:cNvSpPr>
            <a:spLocks noChangeArrowheads="1"/>
          </p:cNvSpPr>
          <p:nvPr/>
        </p:nvSpPr>
        <p:spPr bwMode="ltGray">
          <a:xfrm>
            <a:off x="636905" y="6322205"/>
            <a:ext cx="3929119" cy="206025"/>
          </a:xfrm>
          <a:prstGeom prst="rect">
            <a:avLst/>
          </a:prstGeom>
          <a:noFill/>
          <a:ln w="9525">
            <a:noFill/>
            <a:miter lim="800000"/>
            <a:headEnd/>
            <a:tailEnd/>
          </a:ln>
          <a:effectLst/>
        </p:spPr>
        <p:txBody>
          <a:bodyPr wrap="square" lIns="82115" tIns="41056" rIns="82115" bIns="41056" anchor="b">
            <a:spAutoFit/>
          </a:bodyPr>
          <a:lstStyle/>
          <a:p>
            <a:pPr algn="l" defTabSz="814305" rtl="0" fontAlgn="auto">
              <a:spcBef>
                <a:spcPts val="0"/>
              </a:spcBef>
              <a:spcAft>
                <a:spcPts val="0"/>
              </a:spcAft>
              <a:defRPr/>
            </a:pPr>
            <a:r>
              <a:rPr lang="en-US" sz="800" kern="1200" spc="27" baseline="0" dirty="0">
                <a:solidFill>
                  <a:schemeClr val="accent1">
                    <a:lumMod val="75000"/>
                  </a:schemeClr>
                </a:solidFill>
                <a:latin typeface="+mn-lt"/>
                <a:ea typeface="+mn-ea"/>
                <a:cs typeface="CiscoSans Thin"/>
              </a:rPr>
              <a:t>© 2018  Cisco and/or its affiliates. All rights reserved.   Cisco Public</a:t>
            </a:r>
          </a:p>
        </p:txBody>
      </p:sp>
    </p:spTree>
    <p:extLst>
      <p:ext uri="{BB962C8B-B14F-4D97-AF65-F5344CB8AC3E}">
        <p14:creationId xmlns:p14="http://schemas.microsoft.com/office/powerpoint/2010/main" val="11065716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1044">
          <p15:clr>
            <a:srgbClr val="FBAE40"/>
          </p15:clr>
        </p15:guide>
        <p15:guide id="3" orient="horz" pos="2193">
          <p15:clr>
            <a:srgbClr val="FBAE40"/>
          </p15:clr>
        </p15:guide>
        <p15:guide id="4" pos="2675">
          <p15:clr>
            <a:srgbClr val="FBAE40"/>
          </p15:clr>
        </p15:guide>
        <p15:guide id="7" pos="3206">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7_Half_Page_Picture_Full">
    <p:spTree>
      <p:nvGrpSpPr>
        <p:cNvPr id="1" name=""/>
        <p:cNvGrpSpPr/>
        <p:nvPr/>
      </p:nvGrpSpPr>
      <p:grpSpPr>
        <a:xfrm>
          <a:off x="0" y="0"/>
          <a:ext cx="0" cy="0"/>
          <a:chOff x="0" y="0"/>
          <a:chExt cx="0" cy="0"/>
        </a:xfrm>
      </p:grpSpPr>
      <p:sp>
        <p:nvSpPr>
          <p:cNvPr id="4" name="Rectangle 3"/>
          <p:cNvSpPr/>
          <p:nvPr/>
        </p:nvSpPr>
        <p:spPr>
          <a:xfrm>
            <a:off x="0" y="0"/>
            <a:ext cx="6106789" cy="68580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7" dirty="0"/>
          </a:p>
        </p:txBody>
      </p:sp>
      <p:sp>
        <p:nvSpPr>
          <p:cNvPr id="3" name="Title Placeholder 5"/>
          <p:cNvSpPr>
            <a:spLocks noGrp="1"/>
          </p:cNvSpPr>
          <p:nvPr>
            <p:ph type="title"/>
          </p:nvPr>
        </p:nvSpPr>
        <p:spPr bwMode="auto">
          <a:xfrm>
            <a:off x="583689" y="2212975"/>
            <a:ext cx="5078396" cy="24320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24" tIns="45712" rIns="91424" bIns="45712" numCol="1" anchor="ctr" anchorCtr="0" compatLnSpc="1">
            <a:prstTxWarp prst="textNoShape">
              <a:avLst/>
            </a:prstTxWarp>
          </a:bodyPr>
          <a:lstStyle>
            <a:lvl1pPr algn="l" defTabSz="912261" rtl="0" eaLnBrk="1" fontAlgn="base" hangingPunct="1">
              <a:lnSpc>
                <a:spcPct val="85000"/>
              </a:lnSpc>
              <a:spcBef>
                <a:spcPct val="0"/>
              </a:spcBef>
              <a:spcAft>
                <a:spcPct val="0"/>
              </a:spcAft>
              <a:defRPr lang="en-GB" sz="4267" kern="1200" dirty="0">
                <a:solidFill>
                  <a:schemeClr val="bg1">
                    <a:lumMod val="75000"/>
                  </a:schemeClr>
                </a:solidFill>
                <a:latin typeface="+mj-lt"/>
                <a:ea typeface="ＭＳ Ｐゴシック" charset="0"/>
                <a:cs typeface="Tipo de letra del sistema Fina" charset="0"/>
              </a:defRPr>
            </a:lvl1pPr>
          </a:lstStyle>
          <a:p>
            <a:pPr lvl="0"/>
            <a:r>
              <a:rPr lang="en-US"/>
              <a:t>Click to edit Master title style</a:t>
            </a:r>
            <a:endParaRPr lang="en-GB" dirty="0"/>
          </a:p>
        </p:txBody>
      </p:sp>
      <p:sp>
        <p:nvSpPr>
          <p:cNvPr id="7" name="Picture Placeholder 6"/>
          <p:cNvSpPr>
            <a:spLocks noGrp="1"/>
          </p:cNvSpPr>
          <p:nvPr>
            <p:ph type="pic" sz="quarter" idx="10"/>
          </p:nvPr>
        </p:nvSpPr>
        <p:spPr>
          <a:xfrm>
            <a:off x="6106790" y="0"/>
            <a:ext cx="6085209" cy="6858000"/>
          </a:xfrm>
          <a:prstGeom prst="rect">
            <a:avLst/>
          </a:prstGeom>
        </p:spPr>
        <p:txBody>
          <a:bodyPr anchor="ctr" anchorCtr="0"/>
          <a:lstStyle>
            <a:lvl1pPr marL="0" indent="0" algn="ctr">
              <a:buNone/>
              <a:defRPr/>
            </a:lvl1pPr>
          </a:lstStyle>
          <a:p>
            <a:r>
              <a:rPr lang="en-US"/>
              <a:t>Click icon to add picture</a:t>
            </a:r>
            <a:endParaRPr lang="en-US" dirty="0"/>
          </a:p>
        </p:txBody>
      </p:sp>
      <p:sp>
        <p:nvSpPr>
          <p:cNvPr id="8" name="Rectangle 4"/>
          <p:cNvSpPr>
            <a:spLocks noChangeArrowheads="1"/>
          </p:cNvSpPr>
          <p:nvPr/>
        </p:nvSpPr>
        <p:spPr bwMode="ltGray">
          <a:xfrm>
            <a:off x="636905" y="6322205"/>
            <a:ext cx="4399267" cy="206025"/>
          </a:xfrm>
          <a:prstGeom prst="rect">
            <a:avLst/>
          </a:prstGeom>
          <a:noFill/>
          <a:ln w="9525">
            <a:noFill/>
            <a:miter lim="800000"/>
            <a:headEnd/>
            <a:tailEnd/>
          </a:ln>
          <a:effectLst/>
        </p:spPr>
        <p:txBody>
          <a:bodyPr wrap="square" lIns="82115" tIns="41056" rIns="82115" bIns="41056" anchor="b">
            <a:spAutoFit/>
          </a:bodyPr>
          <a:lstStyle/>
          <a:p>
            <a:pPr algn="l" defTabSz="814305" rtl="0" fontAlgn="auto">
              <a:spcBef>
                <a:spcPts val="0"/>
              </a:spcBef>
              <a:spcAft>
                <a:spcPts val="0"/>
              </a:spcAft>
              <a:defRPr/>
            </a:pPr>
            <a:r>
              <a:rPr lang="en-US" sz="800" kern="1200" spc="27" baseline="0" dirty="0">
                <a:solidFill>
                  <a:schemeClr val="accent1">
                    <a:lumMod val="75000"/>
                  </a:schemeClr>
                </a:solidFill>
                <a:latin typeface="+mn-lt"/>
                <a:ea typeface="+mn-ea"/>
                <a:cs typeface="CiscoSans Thin"/>
              </a:rPr>
              <a:t>© 2018  Cisco and/or its affiliates. All rights reserved.   Cisco Public</a:t>
            </a:r>
          </a:p>
        </p:txBody>
      </p:sp>
    </p:spTree>
    <p:extLst>
      <p:ext uri="{BB962C8B-B14F-4D97-AF65-F5344CB8AC3E}">
        <p14:creationId xmlns:p14="http://schemas.microsoft.com/office/powerpoint/2010/main" val="19227143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1044">
          <p15:clr>
            <a:srgbClr val="FBAE40"/>
          </p15:clr>
        </p15:guide>
        <p15:guide id="3" orient="horz" pos="2193">
          <p15:clr>
            <a:srgbClr val="FBAE40"/>
          </p15:clr>
        </p15:guide>
        <p15:guide id="4" pos="2675">
          <p15:clr>
            <a:srgbClr val="FBAE40"/>
          </p15:clr>
        </p15:guide>
        <p15:guide id="7" pos="3206">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8_Half_Page_Chart">
    <p:spTree>
      <p:nvGrpSpPr>
        <p:cNvPr id="1" name=""/>
        <p:cNvGrpSpPr/>
        <p:nvPr/>
      </p:nvGrpSpPr>
      <p:grpSpPr>
        <a:xfrm>
          <a:off x="0" y="0"/>
          <a:ext cx="0" cy="0"/>
          <a:chOff x="0" y="0"/>
          <a:chExt cx="0" cy="0"/>
        </a:xfrm>
      </p:grpSpPr>
      <p:sp>
        <p:nvSpPr>
          <p:cNvPr id="4" name="Rectangle 3"/>
          <p:cNvSpPr/>
          <p:nvPr/>
        </p:nvSpPr>
        <p:spPr>
          <a:xfrm>
            <a:off x="0" y="0"/>
            <a:ext cx="6106789" cy="68580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7" dirty="0"/>
          </a:p>
        </p:txBody>
      </p:sp>
      <p:sp>
        <p:nvSpPr>
          <p:cNvPr id="3" name="Title Placeholder 5"/>
          <p:cNvSpPr>
            <a:spLocks noGrp="1"/>
          </p:cNvSpPr>
          <p:nvPr>
            <p:ph type="title"/>
          </p:nvPr>
        </p:nvSpPr>
        <p:spPr bwMode="auto">
          <a:xfrm>
            <a:off x="583689" y="2212975"/>
            <a:ext cx="5078396" cy="24320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24" tIns="45712" rIns="91424" bIns="45712" numCol="1" anchor="ctr" anchorCtr="0" compatLnSpc="1">
            <a:prstTxWarp prst="textNoShape">
              <a:avLst/>
            </a:prstTxWarp>
          </a:bodyPr>
          <a:lstStyle>
            <a:lvl1pPr algn="l" defTabSz="912261" rtl="0" eaLnBrk="1" fontAlgn="base" hangingPunct="1">
              <a:lnSpc>
                <a:spcPct val="85000"/>
              </a:lnSpc>
              <a:spcBef>
                <a:spcPct val="0"/>
              </a:spcBef>
              <a:spcAft>
                <a:spcPct val="0"/>
              </a:spcAft>
              <a:defRPr lang="en-GB" sz="4267" kern="1200" dirty="0">
                <a:solidFill>
                  <a:schemeClr val="bg1">
                    <a:lumMod val="75000"/>
                  </a:schemeClr>
                </a:solidFill>
                <a:latin typeface="+mj-lt"/>
                <a:ea typeface="ＭＳ Ｐゴシック" charset="0"/>
                <a:cs typeface="Tipo de letra del sistema Fina" charset="0"/>
              </a:defRPr>
            </a:lvl1pPr>
          </a:lstStyle>
          <a:p>
            <a:pPr lvl="0"/>
            <a:r>
              <a:rPr lang="en-US"/>
              <a:t>Click to edit Master title style</a:t>
            </a:r>
            <a:endParaRPr lang="en-GB" dirty="0"/>
          </a:p>
        </p:txBody>
      </p:sp>
      <p:sp>
        <p:nvSpPr>
          <p:cNvPr id="6" name="Chart Placeholder 5"/>
          <p:cNvSpPr>
            <a:spLocks noGrp="1"/>
          </p:cNvSpPr>
          <p:nvPr>
            <p:ph type="chart" sz="quarter" idx="10"/>
          </p:nvPr>
        </p:nvSpPr>
        <p:spPr>
          <a:xfrm>
            <a:off x="6786034" y="670984"/>
            <a:ext cx="4745567" cy="5450416"/>
          </a:xfrm>
          <a:prstGeom prst="rect">
            <a:avLst/>
          </a:prstGeom>
        </p:spPr>
        <p:txBody>
          <a:bodyPr anchor="ctr" anchorCtr="0"/>
          <a:lstStyle>
            <a:lvl1pPr marL="0" indent="0" algn="ctr">
              <a:buNone/>
              <a:defRPr/>
            </a:lvl1pPr>
          </a:lstStyle>
          <a:p>
            <a:r>
              <a:rPr lang="en-US"/>
              <a:t>Click icon to add chart</a:t>
            </a:r>
          </a:p>
        </p:txBody>
      </p:sp>
      <p:sp>
        <p:nvSpPr>
          <p:cNvPr id="8" name="Rectangle 4"/>
          <p:cNvSpPr>
            <a:spLocks noChangeArrowheads="1"/>
          </p:cNvSpPr>
          <p:nvPr/>
        </p:nvSpPr>
        <p:spPr bwMode="ltGray">
          <a:xfrm>
            <a:off x="636905" y="6322205"/>
            <a:ext cx="4239895" cy="206025"/>
          </a:xfrm>
          <a:prstGeom prst="rect">
            <a:avLst/>
          </a:prstGeom>
          <a:noFill/>
          <a:ln w="9525">
            <a:noFill/>
            <a:miter lim="800000"/>
            <a:headEnd/>
            <a:tailEnd/>
          </a:ln>
          <a:effectLst/>
        </p:spPr>
        <p:txBody>
          <a:bodyPr wrap="square" lIns="82115" tIns="41056" rIns="82115" bIns="41056" anchor="b">
            <a:spAutoFit/>
          </a:bodyPr>
          <a:lstStyle/>
          <a:p>
            <a:pPr algn="l" defTabSz="814305" rtl="0" fontAlgn="auto">
              <a:spcBef>
                <a:spcPts val="0"/>
              </a:spcBef>
              <a:spcAft>
                <a:spcPts val="0"/>
              </a:spcAft>
              <a:defRPr/>
            </a:pPr>
            <a:r>
              <a:rPr lang="en-US" sz="800" kern="1200" spc="27" baseline="0" dirty="0">
                <a:solidFill>
                  <a:schemeClr val="accent1">
                    <a:lumMod val="75000"/>
                  </a:schemeClr>
                </a:solidFill>
                <a:latin typeface="+mn-lt"/>
                <a:ea typeface="+mn-ea"/>
                <a:cs typeface="CiscoSans Thin"/>
              </a:rPr>
              <a:t>© 2018  Cisco and/or its affiliates. All rights reserved.   Cisco Public</a:t>
            </a:r>
          </a:p>
        </p:txBody>
      </p:sp>
    </p:spTree>
    <p:extLst>
      <p:ext uri="{BB962C8B-B14F-4D97-AF65-F5344CB8AC3E}">
        <p14:creationId xmlns:p14="http://schemas.microsoft.com/office/powerpoint/2010/main" val="29247260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orient="horz" pos="2196">
          <p15:clr>
            <a:srgbClr val="FBAE40"/>
          </p15:clr>
        </p15:guide>
        <p15:guide id="4" pos="2675">
          <p15:clr>
            <a:srgbClr val="FBAE40"/>
          </p15:clr>
        </p15:guide>
        <p15:guide id="7" pos="3206">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CC Title">
    <p:bg>
      <p:bgPr>
        <a:solidFill>
          <a:schemeClr val="bg2"/>
        </a:solid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EA7B0B21-F5A7-FA4F-B0FC-EE18261F9D2E}"/>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 y="1"/>
            <a:ext cx="12145817" cy="6857999"/>
          </a:xfrm>
          <a:prstGeom prst="rect">
            <a:avLst/>
          </a:prstGeom>
        </p:spPr>
      </p:pic>
      <p:sp>
        <p:nvSpPr>
          <p:cNvPr id="16" name="Subtitle 2"/>
          <p:cNvSpPr>
            <a:spLocks noGrp="1"/>
          </p:cNvSpPr>
          <p:nvPr>
            <p:ph type="subTitle" idx="1" hasCustomPrompt="1"/>
          </p:nvPr>
        </p:nvSpPr>
        <p:spPr>
          <a:xfrm>
            <a:off x="625995" y="5142315"/>
            <a:ext cx="11061895" cy="384175"/>
          </a:xfrm>
          <a:prstGeom prst="rect">
            <a:avLst/>
          </a:prstGeom>
        </p:spPr>
        <p:txBody>
          <a:bodyPr lIns="91420" tIns="45710" rIns="91420" bIns="45710" anchor="b" anchorCtr="0">
            <a:noAutofit/>
          </a:bodyPr>
          <a:lstStyle>
            <a:lvl1pPr marL="0" indent="0" algn="l">
              <a:buNone/>
              <a:defRPr sz="2400" b="0" i="0">
                <a:solidFill>
                  <a:schemeClr val="bg2"/>
                </a:solidFill>
                <a:latin typeface="+mn-lt"/>
                <a:cs typeface="CiscoSansTT ExtraLight"/>
              </a:defRPr>
            </a:lvl1pPr>
            <a:lvl2pPr marL="457130" indent="0" algn="ctr">
              <a:buNone/>
              <a:defRPr>
                <a:solidFill>
                  <a:schemeClr val="tx1">
                    <a:tint val="75000"/>
                  </a:schemeClr>
                </a:solidFill>
              </a:defRPr>
            </a:lvl2pPr>
            <a:lvl3pPr marL="914270" indent="0" algn="ctr">
              <a:buNone/>
              <a:defRPr>
                <a:solidFill>
                  <a:schemeClr val="tx1">
                    <a:tint val="75000"/>
                  </a:schemeClr>
                </a:solidFill>
              </a:defRPr>
            </a:lvl3pPr>
            <a:lvl4pPr marL="1371404" indent="0" algn="ctr">
              <a:buNone/>
              <a:defRPr>
                <a:solidFill>
                  <a:schemeClr val="tx1">
                    <a:tint val="75000"/>
                  </a:schemeClr>
                </a:solidFill>
              </a:defRPr>
            </a:lvl4pPr>
            <a:lvl5pPr marL="1828542" indent="0" algn="ctr">
              <a:buNone/>
              <a:defRPr>
                <a:solidFill>
                  <a:schemeClr val="tx1">
                    <a:tint val="75000"/>
                  </a:schemeClr>
                </a:solidFill>
              </a:defRPr>
            </a:lvl5pPr>
            <a:lvl6pPr marL="2285672" indent="0" algn="ctr">
              <a:buNone/>
              <a:defRPr>
                <a:solidFill>
                  <a:schemeClr val="tx1">
                    <a:tint val="75000"/>
                  </a:schemeClr>
                </a:solidFill>
              </a:defRPr>
            </a:lvl6pPr>
            <a:lvl7pPr marL="2742813" indent="0" algn="ctr">
              <a:buNone/>
              <a:defRPr>
                <a:solidFill>
                  <a:schemeClr val="tx1">
                    <a:tint val="75000"/>
                  </a:schemeClr>
                </a:solidFill>
              </a:defRPr>
            </a:lvl7pPr>
            <a:lvl8pPr marL="3199947" indent="0" algn="ctr">
              <a:buNone/>
              <a:defRPr>
                <a:solidFill>
                  <a:schemeClr val="tx1">
                    <a:tint val="75000"/>
                  </a:schemeClr>
                </a:solidFill>
              </a:defRPr>
            </a:lvl8pPr>
            <a:lvl9pPr marL="3657085" indent="0" algn="ctr">
              <a:buNone/>
              <a:defRPr>
                <a:solidFill>
                  <a:schemeClr val="tx1">
                    <a:tint val="75000"/>
                  </a:schemeClr>
                </a:solidFill>
              </a:defRPr>
            </a:lvl9pPr>
          </a:lstStyle>
          <a:p>
            <a:r>
              <a:rPr lang="en-GB" dirty="0"/>
              <a:t>Speaker Name</a:t>
            </a:r>
            <a:endParaRPr lang="en-US" dirty="0"/>
          </a:p>
        </p:txBody>
      </p:sp>
      <p:sp>
        <p:nvSpPr>
          <p:cNvPr id="17" name="Text Placeholder 38"/>
          <p:cNvSpPr>
            <a:spLocks noGrp="1"/>
          </p:cNvSpPr>
          <p:nvPr>
            <p:ph type="body" sz="quarter" idx="11" hasCustomPrompt="1"/>
          </p:nvPr>
        </p:nvSpPr>
        <p:spPr>
          <a:xfrm>
            <a:off x="625995" y="5430226"/>
            <a:ext cx="11061895" cy="384175"/>
          </a:xfrm>
          <a:prstGeom prst="rect">
            <a:avLst/>
          </a:prstGeom>
        </p:spPr>
        <p:txBody>
          <a:bodyPr lIns="91420" tIns="45710" rIns="91420" bIns="45710"/>
          <a:lstStyle>
            <a:lvl1pPr marL="0" indent="0" algn="l">
              <a:buFontTx/>
              <a:buNone/>
              <a:defRPr lang="en-US" sz="2400" b="0" i="0" kern="1200" dirty="0" smtClean="0">
                <a:solidFill>
                  <a:schemeClr val="bg2"/>
                </a:solidFill>
                <a:latin typeface="+mn-lt"/>
                <a:ea typeface="+mn-ea"/>
                <a:cs typeface="CiscoSansTT ExtraLight"/>
              </a:defRPr>
            </a:lvl1pPr>
            <a:lvl2pPr>
              <a:buFontTx/>
              <a:buNone/>
              <a:defRPr lang="en-US" sz="2000" kern="1200" dirty="0" smtClean="0">
                <a:solidFill>
                  <a:schemeClr val="bg1"/>
                </a:solidFill>
                <a:latin typeface="+mj-lt"/>
                <a:ea typeface="+mn-ea"/>
                <a:cs typeface="+mn-cs"/>
              </a:defRPr>
            </a:lvl2pPr>
            <a:lvl3pPr>
              <a:buFontTx/>
              <a:buNone/>
              <a:defRPr lang="en-US" sz="2000" kern="1200" dirty="0" smtClean="0">
                <a:solidFill>
                  <a:schemeClr val="bg1"/>
                </a:solidFill>
                <a:latin typeface="+mj-lt"/>
                <a:ea typeface="+mn-ea"/>
                <a:cs typeface="+mn-cs"/>
              </a:defRPr>
            </a:lvl3pPr>
            <a:lvl4pPr>
              <a:buFontTx/>
              <a:buNone/>
              <a:defRPr lang="en-US" sz="2000" kern="1200" dirty="0" smtClean="0">
                <a:solidFill>
                  <a:schemeClr val="bg1"/>
                </a:solidFill>
                <a:latin typeface="+mj-lt"/>
                <a:ea typeface="+mn-ea"/>
                <a:cs typeface="+mn-cs"/>
              </a:defRPr>
            </a:lvl4pPr>
            <a:lvl5pPr>
              <a:buFontTx/>
              <a:buNone/>
              <a:defRPr lang="en-US" sz="2000" kern="1200" dirty="0" smtClean="0">
                <a:solidFill>
                  <a:schemeClr val="bg1"/>
                </a:solidFill>
                <a:latin typeface="+mj-lt"/>
                <a:ea typeface="+mn-ea"/>
                <a:cs typeface="+mn-cs"/>
              </a:defRPr>
            </a:lvl5pPr>
          </a:lstStyle>
          <a:p>
            <a:pPr lvl="0"/>
            <a:r>
              <a:rPr lang="en-GB" dirty="0"/>
              <a:t>Speaker Title</a:t>
            </a:r>
          </a:p>
        </p:txBody>
      </p:sp>
      <p:sp>
        <p:nvSpPr>
          <p:cNvPr id="18" name="Text Placeholder 40"/>
          <p:cNvSpPr>
            <a:spLocks noGrp="1"/>
          </p:cNvSpPr>
          <p:nvPr>
            <p:ph type="body" sz="quarter" idx="12" hasCustomPrompt="1"/>
          </p:nvPr>
        </p:nvSpPr>
        <p:spPr>
          <a:xfrm>
            <a:off x="625995" y="5798350"/>
            <a:ext cx="11061895" cy="384175"/>
          </a:xfrm>
          <a:prstGeom prst="rect">
            <a:avLst/>
          </a:prstGeom>
        </p:spPr>
        <p:txBody>
          <a:bodyPr lIns="91420" tIns="45710" rIns="91420" bIns="45710"/>
          <a:lstStyle>
            <a:lvl1pPr marL="0" indent="0" algn="l">
              <a:buFontTx/>
              <a:buNone/>
              <a:defRPr lang="en-US" sz="2400" b="0" i="0" kern="1200" dirty="0" smtClean="0">
                <a:solidFill>
                  <a:schemeClr val="bg2"/>
                </a:solidFill>
                <a:latin typeface="+mn-lt"/>
                <a:ea typeface="+mn-ea"/>
                <a:cs typeface="CiscoSansTT ExtraLight"/>
              </a:defRPr>
            </a:lvl1pPr>
            <a:lvl2pPr>
              <a:buFontTx/>
              <a:buNone/>
              <a:defRPr lang="en-US" sz="2000" kern="1200" dirty="0" smtClean="0">
                <a:solidFill>
                  <a:schemeClr val="bg1"/>
                </a:solidFill>
                <a:latin typeface="+mj-lt"/>
                <a:ea typeface="+mn-ea"/>
                <a:cs typeface="+mn-cs"/>
              </a:defRPr>
            </a:lvl2pPr>
            <a:lvl3pPr>
              <a:buFontTx/>
              <a:buNone/>
              <a:defRPr lang="en-US" sz="2000" kern="1200" dirty="0" smtClean="0">
                <a:solidFill>
                  <a:schemeClr val="bg1"/>
                </a:solidFill>
                <a:latin typeface="+mj-lt"/>
                <a:ea typeface="+mn-ea"/>
                <a:cs typeface="+mn-cs"/>
              </a:defRPr>
            </a:lvl3pPr>
            <a:lvl4pPr>
              <a:buFontTx/>
              <a:buNone/>
              <a:defRPr lang="en-US" sz="2000" kern="1200" dirty="0" smtClean="0">
                <a:solidFill>
                  <a:schemeClr val="bg1"/>
                </a:solidFill>
                <a:latin typeface="+mj-lt"/>
                <a:ea typeface="+mn-ea"/>
                <a:cs typeface="+mn-cs"/>
              </a:defRPr>
            </a:lvl4pPr>
            <a:lvl5pPr>
              <a:buFontTx/>
              <a:buNone/>
              <a:defRPr lang="en-US" sz="2000" kern="1200" dirty="0" smtClean="0">
                <a:solidFill>
                  <a:schemeClr val="bg1"/>
                </a:solidFill>
                <a:latin typeface="+mj-lt"/>
                <a:ea typeface="+mn-ea"/>
                <a:cs typeface="+mn-cs"/>
              </a:defRPr>
            </a:lvl5pPr>
          </a:lstStyle>
          <a:p>
            <a:pPr lvl="0"/>
            <a:r>
              <a:rPr lang="en-GB" dirty="0"/>
              <a:t>Date</a:t>
            </a:r>
          </a:p>
        </p:txBody>
      </p:sp>
      <p:sp>
        <p:nvSpPr>
          <p:cNvPr id="19" name="Text Placeholder 2"/>
          <p:cNvSpPr>
            <a:spLocks noGrp="1"/>
          </p:cNvSpPr>
          <p:nvPr>
            <p:ph type="body" sz="quarter" idx="13" hasCustomPrompt="1"/>
          </p:nvPr>
        </p:nvSpPr>
        <p:spPr>
          <a:xfrm>
            <a:off x="617723" y="4058205"/>
            <a:ext cx="11070167" cy="398668"/>
          </a:xfrm>
          <a:prstGeom prst="rect">
            <a:avLst/>
          </a:prstGeom>
        </p:spPr>
        <p:txBody>
          <a:bodyPr lIns="91420" tIns="45710" rIns="91420" bIns="45710"/>
          <a:lstStyle>
            <a:lvl1pPr marL="0" indent="0">
              <a:buFont typeface="Arial" panose="020B0604020202020204" pitchFamily="34" charset="0"/>
              <a:buNone/>
              <a:defRPr sz="2933" b="0" i="0" baseline="0">
                <a:solidFill>
                  <a:schemeClr val="bg2"/>
                </a:solidFill>
                <a:latin typeface="+mj-lt"/>
                <a:cs typeface="CiscoSansTT ExtraLight"/>
              </a:defRPr>
            </a:lvl1pPr>
            <a:lvl2pPr marL="406365" indent="0">
              <a:buNone/>
              <a:defRPr/>
            </a:lvl2pPr>
            <a:lvl3pPr marL="569854" indent="0">
              <a:buNone/>
              <a:defRPr/>
            </a:lvl3pPr>
            <a:lvl4pPr marL="688908" indent="0">
              <a:buNone/>
              <a:defRPr/>
            </a:lvl4pPr>
            <a:lvl5pPr marL="801608" indent="0">
              <a:buNone/>
              <a:defRPr/>
            </a:lvl5pPr>
          </a:lstStyle>
          <a:p>
            <a:pPr lvl="0"/>
            <a:r>
              <a:rPr lang="en-GB" dirty="0"/>
              <a:t>Module Number</a:t>
            </a:r>
          </a:p>
        </p:txBody>
      </p:sp>
      <p:sp>
        <p:nvSpPr>
          <p:cNvPr id="20" name="Title 1"/>
          <p:cNvSpPr>
            <a:spLocks noGrp="1"/>
          </p:cNvSpPr>
          <p:nvPr>
            <p:ph type="ctrTitle" hasCustomPrompt="1"/>
          </p:nvPr>
        </p:nvSpPr>
        <p:spPr>
          <a:xfrm>
            <a:off x="567687" y="3296223"/>
            <a:ext cx="11120203" cy="859640"/>
          </a:xfrm>
          <a:prstGeom prst="rect">
            <a:avLst/>
          </a:prstGeom>
        </p:spPr>
        <p:txBody>
          <a:bodyPr anchor="b"/>
          <a:lstStyle>
            <a:lvl1pPr marL="0" indent="0" algn="l">
              <a:lnSpc>
                <a:spcPct val="90000"/>
              </a:lnSpc>
              <a:buFont typeface="Arial" panose="020B0604020202020204" pitchFamily="34" charset="0"/>
              <a:buNone/>
              <a:defRPr sz="5333" b="0" i="0" spc="0" baseline="0">
                <a:solidFill>
                  <a:schemeClr val="bg2"/>
                </a:solidFill>
                <a:latin typeface="+mj-lt"/>
                <a:cs typeface="CiscoSansTT ExtraLight"/>
              </a:defRPr>
            </a:lvl1pPr>
          </a:lstStyle>
          <a:p>
            <a:r>
              <a:rPr lang="en-GB" dirty="0"/>
              <a:t>Presentation Title Goes Here</a:t>
            </a:r>
            <a:endParaRPr lang="en-US" dirty="0"/>
          </a:p>
        </p:txBody>
      </p:sp>
      <p:pic>
        <p:nvPicPr>
          <p:cNvPr id="15" name="Picture 14">
            <a:extLst>
              <a:ext uri="{FF2B5EF4-FFF2-40B4-BE49-F238E27FC236}">
                <a16:creationId xmlns:a16="http://schemas.microsoft.com/office/drawing/2014/main" id="{286B0D32-A21E-3343-B25F-3622E3F8C2EB}"/>
              </a:ext>
            </a:extLst>
          </p:cNvPr>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7786797" y="6159115"/>
            <a:ext cx="3900485" cy="590540"/>
          </a:xfrm>
          <a:prstGeom prst="rect">
            <a:avLst/>
          </a:prstGeom>
        </p:spPr>
      </p:pic>
      <p:pic>
        <p:nvPicPr>
          <p:cNvPr id="7" name="Picture 6">
            <a:extLst>
              <a:ext uri="{FF2B5EF4-FFF2-40B4-BE49-F238E27FC236}">
                <a16:creationId xmlns:a16="http://schemas.microsoft.com/office/drawing/2014/main" id="{F632583B-88DD-EF4C-AA22-01FA30D97C0F}"/>
              </a:ext>
            </a:extLst>
          </p:cNvPr>
          <p:cNvPicPr>
            <a:picLocks noChangeAspect="1"/>
          </p:cNvPicPr>
          <p:nvPr userDrawn="1"/>
        </p:nvPicPr>
        <p:blipFill>
          <a:blip r:embed="rId4">
            <a:extLst>
              <a:ext uri="{28A0092B-C50C-407E-A947-70E740481C1C}">
                <a14:useLocalDpi xmlns:a14="http://schemas.microsoft.com/office/drawing/2010/main"/>
              </a:ext>
            </a:extLst>
          </a:blip>
          <a:stretch>
            <a:fillRect/>
          </a:stretch>
        </p:blipFill>
        <p:spPr>
          <a:xfrm>
            <a:off x="625995" y="316270"/>
            <a:ext cx="2946400" cy="2006600"/>
          </a:xfrm>
          <a:prstGeom prst="rect">
            <a:avLst/>
          </a:prstGeom>
        </p:spPr>
      </p:pic>
    </p:spTree>
    <p:extLst>
      <p:ext uri="{BB962C8B-B14F-4D97-AF65-F5344CB8AC3E}">
        <p14:creationId xmlns:p14="http://schemas.microsoft.com/office/powerpoint/2010/main" val="3690155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9_Half_Page_Table">
    <p:spTree>
      <p:nvGrpSpPr>
        <p:cNvPr id="1" name=""/>
        <p:cNvGrpSpPr/>
        <p:nvPr/>
      </p:nvGrpSpPr>
      <p:grpSpPr>
        <a:xfrm>
          <a:off x="0" y="0"/>
          <a:ext cx="0" cy="0"/>
          <a:chOff x="0" y="0"/>
          <a:chExt cx="0" cy="0"/>
        </a:xfrm>
      </p:grpSpPr>
      <p:sp>
        <p:nvSpPr>
          <p:cNvPr id="4" name="Rectangle 3"/>
          <p:cNvSpPr/>
          <p:nvPr/>
        </p:nvSpPr>
        <p:spPr>
          <a:xfrm>
            <a:off x="0" y="0"/>
            <a:ext cx="6106789" cy="68580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7" dirty="0"/>
          </a:p>
        </p:txBody>
      </p:sp>
      <p:sp>
        <p:nvSpPr>
          <p:cNvPr id="3" name="Title Placeholder 5"/>
          <p:cNvSpPr>
            <a:spLocks noGrp="1"/>
          </p:cNvSpPr>
          <p:nvPr>
            <p:ph type="title"/>
          </p:nvPr>
        </p:nvSpPr>
        <p:spPr bwMode="auto">
          <a:xfrm>
            <a:off x="583689" y="2212975"/>
            <a:ext cx="5078396" cy="24320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24" tIns="45712" rIns="91424" bIns="45712" numCol="1" anchor="ctr" anchorCtr="0" compatLnSpc="1">
            <a:prstTxWarp prst="textNoShape">
              <a:avLst/>
            </a:prstTxWarp>
          </a:bodyPr>
          <a:lstStyle>
            <a:lvl1pPr algn="l" defTabSz="912261" rtl="0" eaLnBrk="1" fontAlgn="base" hangingPunct="1">
              <a:lnSpc>
                <a:spcPct val="85000"/>
              </a:lnSpc>
              <a:spcBef>
                <a:spcPct val="0"/>
              </a:spcBef>
              <a:spcAft>
                <a:spcPct val="0"/>
              </a:spcAft>
              <a:defRPr lang="en-GB" sz="4267" kern="1200" dirty="0">
                <a:solidFill>
                  <a:schemeClr val="bg1">
                    <a:lumMod val="75000"/>
                  </a:schemeClr>
                </a:solidFill>
                <a:latin typeface="+mj-lt"/>
                <a:ea typeface="ＭＳ Ｐゴシック" charset="0"/>
                <a:cs typeface="Tipo de letra del sistema Fina" charset="0"/>
              </a:defRPr>
            </a:lvl1pPr>
          </a:lstStyle>
          <a:p>
            <a:pPr lvl="0"/>
            <a:r>
              <a:rPr lang="en-US"/>
              <a:t>Click to edit Master title style</a:t>
            </a:r>
            <a:endParaRPr lang="en-GB" dirty="0"/>
          </a:p>
        </p:txBody>
      </p:sp>
      <p:sp>
        <p:nvSpPr>
          <p:cNvPr id="7" name="Table Placeholder 6"/>
          <p:cNvSpPr>
            <a:spLocks noGrp="1"/>
          </p:cNvSpPr>
          <p:nvPr>
            <p:ph type="tbl" sz="quarter" idx="10"/>
          </p:nvPr>
        </p:nvSpPr>
        <p:spPr>
          <a:xfrm>
            <a:off x="6786034" y="670984"/>
            <a:ext cx="4745567" cy="5450416"/>
          </a:xfrm>
          <a:prstGeom prst="rect">
            <a:avLst/>
          </a:prstGeom>
        </p:spPr>
        <p:txBody>
          <a:bodyPr anchor="ctr" anchorCtr="0"/>
          <a:lstStyle>
            <a:lvl1pPr marL="0" indent="0" algn="ctr">
              <a:buNone/>
              <a:defRPr/>
            </a:lvl1pPr>
          </a:lstStyle>
          <a:p>
            <a:r>
              <a:rPr lang="en-US"/>
              <a:t>Click icon to add table</a:t>
            </a:r>
          </a:p>
        </p:txBody>
      </p:sp>
      <p:sp>
        <p:nvSpPr>
          <p:cNvPr id="8" name="Rectangle 4"/>
          <p:cNvSpPr>
            <a:spLocks noChangeArrowheads="1"/>
          </p:cNvSpPr>
          <p:nvPr/>
        </p:nvSpPr>
        <p:spPr bwMode="ltGray">
          <a:xfrm>
            <a:off x="636905" y="6322205"/>
            <a:ext cx="4542703" cy="206025"/>
          </a:xfrm>
          <a:prstGeom prst="rect">
            <a:avLst/>
          </a:prstGeom>
          <a:noFill/>
          <a:ln w="9525">
            <a:noFill/>
            <a:miter lim="800000"/>
            <a:headEnd/>
            <a:tailEnd/>
          </a:ln>
          <a:effectLst/>
        </p:spPr>
        <p:txBody>
          <a:bodyPr wrap="square" lIns="82115" tIns="41056" rIns="82115" bIns="41056" anchor="b">
            <a:spAutoFit/>
          </a:bodyPr>
          <a:lstStyle/>
          <a:p>
            <a:pPr algn="l" defTabSz="814305" rtl="0" fontAlgn="auto">
              <a:spcBef>
                <a:spcPts val="0"/>
              </a:spcBef>
              <a:spcAft>
                <a:spcPts val="0"/>
              </a:spcAft>
              <a:defRPr/>
            </a:pPr>
            <a:r>
              <a:rPr lang="en-US" sz="800" kern="1200" spc="27" baseline="0" dirty="0">
                <a:solidFill>
                  <a:schemeClr val="accent1">
                    <a:lumMod val="75000"/>
                  </a:schemeClr>
                </a:solidFill>
                <a:latin typeface="+mn-lt"/>
                <a:ea typeface="+mn-ea"/>
                <a:cs typeface="CiscoSans Thin"/>
              </a:rPr>
              <a:t>© 2018  Cisco and/or its affiliates. All rights reserved.   Cisco Public</a:t>
            </a:r>
          </a:p>
        </p:txBody>
      </p:sp>
    </p:spTree>
    <p:extLst>
      <p:ext uri="{BB962C8B-B14F-4D97-AF65-F5344CB8AC3E}">
        <p14:creationId xmlns:p14="http://schemas.microsoft.com/office/powerpoint/2010/main" val="5174600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1044">
          <p15:clr>
            <a:srgbClr val="FBAE40"/>
          </p15:clr>
        </p15:guide>
        <p15:guide id="3" orient="horz" pos="2196">
          <p15:clr>
            <a:srgbClr val="FBAE40"/>
          </p15:clr>
        </p15:guide>
        <p15:guide id="4" pos="2675">
          <p15:clr>
            <a:srgbClr val="FBAE40"/>
          </p15:clr>
        </p15:guide>
        <p15:guide id="7" pos="3206">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cSld name="Storytelling">
    <p:spTree>
      <p:nvGrpSpPr>
        <p:cNvPr id="1" name=""/>
        <p:cNvGrpSpPr/>
        <p:nvPr/>
      </p:nvGrpSpPr>
      <p:grpSpPr>
        <a:xfrm>
          <a:off x="0" y="0"/>
          <a:ext cx="0" cy="0"/>
          <a:chOff x="0" y="0"/>
          <a:chExt cx="0" cy="0"/>
        </a:xfrm>
      </p:grpSpPr>
      <p:cxnSp>
        <p:nvCxnSpPr>
          <p:cNvPr id="5" name="Straight Connector 4"/>
          <p:cNvCxnSpPr/>
          <p:nvPr/>
        </p:nvCxnSpPr>
        <p:spPr>
          <a:xfrm>
            <a:off x="6146800" y="812801"/>
            <a:ext cx="0" cy="5312833"/>
          </a:xfrm>
          <a:prstGeom prst="line">
            <a:avLst/>
          </a:prstGeom>
          <a:ln w="38100" cap="flat" cmpd="sng">
            <a:solidFill>
              <a:schemeClr val="bg1"/>
            </a:solidFill>
          </a:ln>
        </p:spPr>
        <p:style>
          <a:lnRef idx="1">
            <a:schemeClr val="accent1"/>
          </a:lnRef>
          <a:fillRef idx="0">
            <a:schemeClr val="accent1"/>
          </a:fillRef>
          <a:effectRef idx="0">
            <a:schemeClr val="accent1"/>
          </a:effectRef>
          <a:fontRef idx="minor">
            <a:schemeClr val="tx1"/>
          </a:fontRef>
        </p:style>
      </p:cxnSp>
      <p:sp>
        <p:nvSpPr>
          <p:cNvPr id="4" name="Title 1"/>
          <p:cNvSpPr>
            <a:spLocks noGrp="1"/>
          </p:cNvSpPr>
          <p:nvPr>
            <p:ph type="title"/>
          </p:nvPr>
        </p:nvSpPr>
        <p:spPr>
          <a:xfrm>
            <a:off x="618351" y="1918747"/>
            <a:ext cx="5093797" cy="3020519"/>
          </a:xfrm>
        </p:spPr>
        <p:txBody>
          <a:bodyPr lIns="61715" tIns="34288" rIns="61715" bIns="34288" rtlCol="0">
            <a:noAutofit/>
          </a:bodyPr>
          <a:lstStyle>
            <a:lvl1pPr marL="0" indent="0" algn="l" defTabSz="914308" rtl="0" eaLnBrk="1" latinLnBrk="0" hangingPunct="1">
              <a:lnSpc>
                <a:spcPct val="80000"/>
              </a:lnSpc>
              <a:spcBef>
                <a:spcPct val="0"/>
              </a:spcBef>
              <a:buClr>
                <a:schemeClr val="tx1"/>
              </a:buClr>
              <a:buFont typeface="Ciscolight" pitchFamily="2" charset="0"/>
              <a:buNone/>
              <a:defRPr lang="en-US" sz="5333" b="0" kern="1200" spc="0" baseline="0" dirty="0">
                <a:solidFill>
                  <a:schemeClr val="bg1"/>
                </a:solidFill>
                <a:latin typeface="+mj-lt"/>
                <a:ea typeface="+mj-ea"/>
                <a:cs typeface="+mj-cs"/>
              </a:defRPr>
            </a:lvl1pPr>
          </a:lstStyle>
          <a:p>
            <a:r>
              <a:rPr lang="en-US"/>
              <a:t>Click to edit Master title style</a:t>
            </a:r>
            <a:endParaRPr lang="en-US" dirty="0"/>
          </a:p>
        </p:txBody>
      </p:sp>
      <p:sp>
        <p:nvSpPr>
          <p:cNvPr id="9" name="Text Placeholder 3"/>
          <p:cNvSpPr>
            <a:spLocks noGrp="1"/>
          </p:cNvSpPr>
          <p:nvPr>
            <p:ph type="body" sz="quarter" idx="11"/>
          </p:nvPr>
        </p:nvSpPr>
        <p:spPr>
          <a:xfrm>
            <a:off x="6563360" y="872691"/>
            <a:ext cx="5154507" cy="5120640"/>
          </a:xfrm>
          <a:prstGeom prst="rect">
            <a:avLst/>
          </a:prstGeom>
        </p:spPr>
        <p:txBody>
          <a:bodyPr lIns="91420" tIns="45710" rIns="91420" bIns="45710" anchor="ctr" anchorCtr="0">
            <a:noAutofit/>
          </a:bodyPr>
          <a:lstStyle>
            <a:lvl1pPr marL="0" indent="0">
              <a:buFontTx/>
              <a:buNone/>
              <a:defRPr sz="2133" baseline="0">
                <a:solidFill>
                  <a:schemeClr val="tx1"/>
                </a:solidFill>
                <a:latin typeface="+mn-lt"/>
              </a:defRPr>
            </a:lvl1pPr>
            <a:lvl2pPr>
              <a:defRPr sz="2000"/>
            </a:lvl2pPr>
            <a:lvl3pPr>
              <a:defRPr sz="2000"/>
            </a:lvl3pPr>
            <a:lvl4pPr>
              <a:defRPr sz="2000"/>
            </a:lvl4pPr>
            <a:lvl5pPr>
              <a:defRPr sz="2000"/>
            </a:lvl5pPr>
          </a:lstStyle>
          <a:p>
            <a:pPr lvl="0"/>
            <a:r>
              <a:rPr lang="en-US"/>
              <a:t>Edit Master text styles</a:t>
            </a:r>
          </a:p>
        </p:txBody>
      </p:sp>
      <p:sp>
        <p:nvSpPr>
          <p:cNvPr id="6" name="Slide Number Placeholder 1"/>
          <p:cNvSpPr>
            <a:spLocks noGrp="1"/>
          </p:cNvSpPr>
          <p:nvPr>
            <p:ph type="sldNum" sz="quarter" idx="4"/>
          </p:nvPr>
        </p:nvSpPr>
        <p:spPr>
          <a:xfrm>
            <a:off x="11212945" y="6513319"/>
            <a:ext cx="479555" cy="366183"/>
          </a:xfrm>
          <a:prstGeom prst="rect">
            <a:avLst/>
          </a:prstGeom>
        </p:spPr>
        <p:txBody>
          <a:bodyPr vert="horz" lIns="91440" tIns="45720" rIns="91440" bIns="45720" rtlCol="0" anchor="ctr"/>
          <a:lstStyle>
            <a:lvl1pPr algn="r">
              <a:defRPr lang="en-US" sz="800" kern="1200" smtClean="0">
                <a:solidFill>
                  <a:srgbClr val="000000"/>
                </a:solidFill>
                <a:latin typeface="+mn-lt"/>
                <a:ea typeface="+mn-ea"/>
                <a:cs typeface="CiscoSans Thin"/>
              </a:defRPr>
            </a:lvl1pPr>
          </a:lstStyle>
          <a:p>
            <a:fld id="{640853F4-1BAF-3540-A54F-96D28F764CCD}" type="slidenum">
              <a:rPr lang="en-US" smtClean="0"/>
              <a:t>‹#›</a:t>
            </a:fld>
            <a:endParaRPr lang="en-US"/>
          </a:p>
        </p:txBody>
      </p:sp>
    </p:spTree>
    <p:extLst>
      <p:ext uri="{BB962C8B-B14F-4D97-AF65-F5344CB8AC3E}">
        <p14:creationId xmlns:p14="http://schemas.microsoft.com/office/powerpoint/2010/main" val="4980606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Social Media Contact">
    <p:spTree>
      <p:nvGrpSpPr>
        <p:cNvPr id="1" name=""/>
        <p:cNvGrpSpPr/>
        <p:nvPr/>
      </p:nvGrpSpPr>
      <p:grpSpPr>
        <a:xfrm>
          <a:off x="0" y="0"/>
          <a:ext cx="0" cy="0"/>
          <a:chOff x="0" y="0"/>
          <a:chExt cx="0" cy="0"/>
        </a:xfrm>
      </p:grpSpPr>
      <p:sp>
        <p:nvSpPr>
          <p:cNvPr id="17" name="Picture Placeholder 4">
            <a:extLst>
              <a:ext uri="{FF2B5EF4-FFF2-40B4-BE49-F238E27FC236}">
                <a16:creationId xmlns:a16="http://schemas.microsoft.com/office/drawing/2014/main" id="{75A1BC9F-B5AD-B147-BA51-6B169F6BC974}"/>
              </a:ext>
            </a:extLst>
          </p:cNvPr>
          <p:cNvSpPr>
            <a:spLocks noGrp="1"/>
          </p:cNvSpPr>
          <p:nvPr>
            <p:ph type="pic" sz="quarter" idx="11" hasCustomPrompt="1"/>
          </p:nvPr>
        </p:nvSpPr>
        <p:spPr>
          <a:xfrm>
            <a:off x="5569496" y="1896533"/>
            <a:ext cx="2778536" cy="2612405"/>
          </a:xfrm>
          <a:prstGeom prst="rect">
            <a:avLst/>
          </a:prstGeom>
        </p:spPr>
        <p:txBody>
          <a:bodyPr/>
          <a:lstStyle>
            <a:lvl1pPr>
              <a:defRPr/>
            </a:lvl1pPr>
          </a:lstStyle>
          <a:p>
            <a:r>
              <a:rPr lang="en-US" dirty="0"/>
              <a:t>Presenter</a:t>
            </a:r>
          </a:p>
        </p:txBody>
      </p:sp>
      <p:sp>
        <p:nvSpPr>
          <p:cNvPr id="18" name="Text Placeholder 6">
            <a:extLst>
              <a:ext uri="{FF2B5EF4-FFF2-40B4-BE49-F238E27FC236}">
                <a16:creationId xmlns:a16="http://schemas.microsoft.com/office/drawing/2014/main" id="{D7D4E213-7CF4-6941-B2D0-5FF593988BFC}"/>
              </a:ext>
            </a:extLst>
          </p:cNvPr>
          <p:cNvSpPr>
            <a:spLocks noGrp="1"/>
          </p:cNvSpPr>
          <p:nvPr>
            <p:ph type="body" sz="quarter" idx="12" hasCustomPrompt="1"/>
          </p:nvPr>
        </p:nvSpPr>
        <p:spPr>
          <a:xfrm>
            <a:off x="8514091" y="2511863"/>
            <a:ext cx="3196914" cy="1997075"/>
          </a:xfrm>
          <a:prstGeom prst="rect">
            <a:avLst/>
          </a:prstGeom>
        </p:spPr>
        <p:txBody>
          <a:bodyPr/>
          <a:lstStyle>
            <a:lvl1pPr marL="0" indent="0">
              <a:buNone/>
              <a:defRPr/>
            </a:lvl1pPr>
          </a:lstStyle>
          <a:p>
            <a:pPr lvl="0"/>
            <a:r>
              <a:rPr lang="en-US" dirty="0"/>
              <a:t>Presenter Name</a:t>
            </a:r>
            <a:br>
              <a:rPr lang="en-US" dirty="0"/>
            </a:br>
            <a:r>
              <a:rPr lang="en-US" dirty="0"/>
              <a:t>Presenter Title</a:t>
            </a:r>
          </a:p>
          <a:p>
            <a:pPr lvl="0"/>
            <a:r>
              <a:rPr lang="en-US" dirty="0"/>
              <a:t>Twitter Handle</a:t>
            </a:r>
            <a:br>
              <a:rPr lang="en-US" dirty="0"/>
            </a:br>
            <a:r>
              <a:rPr lang="en-US" dirty="0"/>
              <a:t>GitHub Link</a:t>
            </a:r>
            <a:br>
              <a:rPr lang="en-US" dirty="0"/>
            </a:br>
            <a:r>
              <a:rPr lang="en-US" dirty="0"/>
              <a:t>Linked In Link</a:t>
            </a:r>
          </a:p>
        </p:txBody>
      </p:sp>
      <p:pic>
        <p:nvPicPr>
          <p:cNvPr id="19" name="Picture 18">
            <a:extLst>
              <a:ext uri="{FF2B5EF4-FFF2-40B4-BE49-F238E27FC236}">
                <a16:creationId xmlns:a16="http://schemas.microsoft.com/office/drawing/2014/main" id="{1FB00F3A-25D3-4F4B-BAFF-D5F7DBFC5ABF}"/>
              </a:ext>
            </a:extLst>
          </p:cNvPr>
          <p:cNvPicPr>
            <a:picLocks noChangeAspect="1"/>
          </p:cNvPicPr>
          <p:nvPr userDrawn="1"/>
        </p:nvPicPr>
        <p:blipFill>
          <a:blip r:embed="rId2">
            <a:duotone>
              <a:schemeClr val="accent3">
                <a:shade val="45000"/>
                <a:satMod val="135000"/>
              </a:schemeClr>
              <a:prstClr val="white"/>
            </a:duotone>
            <a:extLst>
              <a:ext uri="{BEBA8EAE-BF5A-486C-A8C5-ECC9F3942E4B}">
                <a14:imgProps xmlns:a14="http://schemas.microsoft.com/office/drawing/2010/main">
                  <a14:imgLayer r:embed="rId3">
                    <a14:imgEffect>
                      <a14:colorTemperature colorTemp="4700"/>
                    </a14:imgEffect>
                    <a14:imgEffect>
                      <a14:saturation sat="0"/>
                    </a14:imgEffect>
                  </a14:imgLayer>
                </a14:imgProps>
              </a:ext>
              <a:ext uri="{28A0092B-C50C-407E-A947-70E740481C1C}">
                <a14:useLocalDpi xmlns:a14="http://schemas.microsoft.com/office/drawing/2010/main"/>
              </a:ext>
            </a:extLst>
          </a:blip>
          <a:stretch>
            <a:fillRect/>
          </a:stretch>
        </p:blipFill>
        <p:spPr>
          <a:xfrm>
            <a:off x="1087691" y="1550833"/>
            <a:ext cx="3425515" cy="2479494"/>
          </a:xfrm>
          <a:prstGeom prst="rect">
            <a:avLst/>
          </a:prstGeom>
        </p:spPr>
      </p:pic>
      <p:sp>
        <p:nvSpPr>
          <p:cNvPr id="20" name="Rectangle 19">
            <a:extLst>
              <a:ext uri="{FF2B5EF4-FFF2-40B4-BE49-F238E27FC236}">
                <a16:creationId xmlns:a16="http://schemas.microsoft.com/office/drawing/2014/main" id="{B81C284A-AD2A-AD43-8CC9-F51A6C7BC078}"/>
              </a:ext>
            </a:extLst>
          </p:cNvPr>
          <p:cNvSpPr/>
          <p:nvPr userDrawn="1"/>
        </p:nvSpPr>
        <p:spPr>
          <a:xfrm>
            <a:off x="8678810" y="5750931"/>
            <a:ext cx="3215317" cy="461665"/>
          </a:xfrm>
          <a:prstGeom prst="rect">
            <a:avLst/>
          </a:prstGeom>
        </p:spPr>
        <p:txBody>
          <a:bodyPr wrap="square">
            <a:spAutoFit/>
          </a:bodyPr>
          <a:lstStyle/>
          <a:p>
            <a:pPr marL="57149" lvl="0" algn="ctr">
              <a:spcBef>
                <a:spcPts val="600"/>
              </a:spcBef>
            </a:pPr>
            <a:r>
              <a:rPr lang="en-US" sz="2400" b="0" dirty="0" err="1">
                <a:solidFill>
                  <a:srgbClr val="0D3A5C"/>
                </a:solidFill>
                <a:latin typeface="CiscoSans ExtraLight" panose="020B0303020201020303" pitchFamily="34" charset="0"/>
                <a:cs typeface="CiscoSansTT Heavy" panose="020B0503020201020303" pitchFamily="34" charset="0"/>
              </a:rPr>
              <a:t>developer.cisco.com</a:t>
            </a:r>
            <a:endParaRPr lang="en-US" sz="2400" b="0" dirty="0">
              <a:solidFill>
                <a:srgbClr val="0D3A5C"/>
              </a:solidFill>
              <a:latin typeface="CiscoSans ExtraLight" panose="020B0303020201020303" pitchFamily="34" charset="0"/>
              <a:cs typeface="CiscoSansTT Heavy" panose="020B0503020201020303" pitchFamily="34" charset="0"/>
            </a:endParaRPr>
          </a:p>
        </p:txBody>
      </p:sp>
      <p:sp>
        <p:nvSpPr>
          <p:cNvPr id="21" name="TextBox 20">
            <a:extLst>
              <a:ext uri="{FF2B5EF4-FFF2-40B4-BE49-F238E27FC236}">
                <a16:creationId xmlns:a16="http://schemas.microsoft.com/office/drawing/2014/main" id="{7698D641-4E2F-B74D-8F84-F7779A22E4CD}"/>
              </a:ext>
            </a:extLst>
          </p:cNvPr>
          <p:cNvSpPr txBox="1"/>
          <p:nvPr userDrawn="1"/>
        </p:nvSpPr>
        <p:spPr>
          <a:xfrm>
            <a:off x="583688" y="661790"/>
            <a:ext cx="8765541" cy="5576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4" tIns="45712" rIns="91424" bIns="45712" numCol="1" anchor="ctr" anchorCtr="0" compatLnSpc="1">
            <a:prstTxWarp prst="textNoShape">
              <a:avLst/>
            </a:prstTxWarp>
          </a:bodyPr>
          <a:lstStyle>
            <a:lvl1pPr lvl="0" defTabSz="912261" fontAlgn="base">
              <a:lnSpc>
                <a:spcPct val="80000"/>
              </a:lnSpc>
              <a:spcBef>
                <a:spcPct val="0"/>
              </a:spcBef>
              <a:spcAft>
                <a:spcPct val="0"/>
              </a:spcAft>
              <a:defRPr lang="en-US" sz="3733" b="0" i="0" u="none" dirty="0">
                <a:solidFill>
                  <a:schemeClr val="tx2"/>
                </a:solidFill>
                <a:latin typeface="+mj-lt"/>
                <a:ea typeface="CiscoSansTT Thin" charset="0"/>
                <a:cs typeface="CiscoSansTT Thin" charset="0"/>
              </a:defRPr>
            </a:lvl1pPr>
            <a:lvl2pPr defTabSz="912261" fontAlgn="base">
              <a:lnSpc>
                <a:spcPct val="80000"/>
              </a:lnSpc>
              <a:spcBef>
                <a:spcPct val="0"/>
              </a:spcBef>
              <a:spcAft>
                <a:spcPct val="0"/>
              </a:spcAft>
              <a:defRPr sz="4267">
                <a:solidFill>
                  <a:srgbClr val="676767"/>
                </a:solidFill>
                <a:latin typeface="Arial" charset="0"/>
                <a:ea typeface="ＭＳ Ｐゴシック" charset="0"/>
              </a:defRPr>
            </a:lvl2pPr>
            <a:lvl3pPr defTabSz="912261" fontAlgn="base">
              <a:lnSpc>
                <a:spcPct val="80000"/>
              </a:lnSpc>
              <a:spcBef>
                <a:spcPct val="0"/>
              </a:spcBef>
              <a:spcAft>
                <a:spcPct val="0"/>
              </a:spcAft>
              <a:defRPr sz="4267">
                <a:solidFill>
                  <a:srgbClr val="676767"/>
                </a:solidFill>
                <a:latin typeface="Arial" charset="0"/>
                <a:ea typeface="ＭＳ Ｐゴシック" charset="0"/>
              </a:defRPr>
            </a:lvl3pPr>
            <a:lvl4pPr defTabSz="912261" fontAlgn="base">
              <a:lnSpc>
                <a:spcPct val="80000"/>
              </a:lnSpc>
              <a:spcBef>
                <a:spcPct val="0"/>
              </a:spcBef>
              <a:spcAft>
                <a:spcPct val="0"/>
              </a:spcAft>
              <a:defRPr sz="4267">
                <a:solidFill>
                  <a:srgbClr val="676767"/>
                </a:solidFill>
                <a:latin typeface="Arial" charset="0"/>
                <a:ea typeface="ＭＳ Ｐゴシック" charset="0"/>
              </a:defRPr>
            </a:lvl4pPr>
            <a:lvl5pPr defTabSz="912261" fontAlgn="base">
              <a:lnSpc>
                <a:spcPct val="80000"/>
              </a:lnSpc>
              <a:spcBef>
                <a:spcPct val="0"/>
              </a:spcBef>
              <a:spcAft>
                <a:spcPct val="0"/>
              </a:spcAft>
              <a:defRPr sz="4267">
                <a:solidFill>
                  <a:srgbClr val="676767"/>
                </a:solidFill>
                <a:latin typeface="Arial" charset="0"/>
                <a:ea typeface="ＭＳ Ｐゴシック" charset="0"/>
              </a:defRPr>
            </a:lvl5pPr>
            <a:lvl6pPr marL="609585" defTabSz="912261" fontAlgn="base">
              <a:lnSpc>
                <a:spcPct val="80000"/>
              </a:lnSpc>
              <a:spcBef>
                <a:spcPct val="0"/>
              </a:spcBef>
              <a:spcAft>
                <a:spcPct val="0"/>
              </a:spcAft>
              <a:defRPr sz="4267">
                <a:solidFill>
                  <a:srgbClr val="676767"/>
                </a:solidFill>
                <a:latin typeface="Arial" charset="0"/>
                <a:ea typeface="ＭＳ Ｐゴシック" charset="0"/>
              </a:defRPr>
            </a:lvl6pPr>
            <a:lvl7pPr marL="1219170" defTabSz="912261" fontAlgn="base">
              <a:lnSpc>
                <a:spcPct val="80000"/>
              </a:lnSpc>
              <a:spcBef>
                <a:spcPct val="0"/>
              </a:spcBef>
              <a:spcAft>
                <a:spcPct val="0"/>
              </a:spcAft>
              <a:defRPr sz="4267">
                <a:solidFill>
                  <a:srgbClr val="676767"/>
                </a:solidFill>
                <a:latin typeface="Arial" charset="0"/>
                <a:ea typeface="ＭＳ Ｐゴシック" charset="0"/>
              </a:defRPr>
            </a:lvl7pPr>
            <a:lvl8pPr marL="1828754" defTabSz="912261" fontAlgn="base">
              <a:lnSpc>
                <a:spcPct val="80000"/>
              </a:lnSpc>
              <a:spcBef>
                <a:spcPct val="0"/>
              </a:spcBef>
              <a:spcAft>
                <a:spcPct val="0"/>
              </a:spcAft>
              <a:defRPr sz="4267">
                <a:solidFill>
                  <a:srgbClr val="676767"/>
                </a:solidFill>
                <a:latin typeface="Arial" charset="0"/>
                <a:ea typeface="ＭＳ Ｐゴシック" charset="0"/>
              </a:defRPr>
            </a:lvl8pPr>
            <a:lvl9pPr marL="2438339" defTabSz="912261" fontAlgn="base">
              <a:lnSpc>
                <a:spcPct val="80000"/>
              </a:lnSpc>
              <a:spcBef>
                <a:spcPct val="0"/>
              </a:spcBef>
              <a:spcAft>
                <a:spcPct val="0"/>
              </a:spcAft>
              <a:defRPr sz="4267">
                <a:solidFill>
                  <a:srgbClr val="676767"/>
                </a:solidFill>
                <a:latin typeface="Arial" charset="0"/>
                <a:ea typeface="ＭＳ Ｐゴシック" charset="0"/>
              </a:defRPr>
            </a:lvl9pPr>
          </a:lstStyle>
          <a:p>
            <a:pPr lvl="0"/>
            <a:r>
              <a:rPr lang="en-US" dirty="0"/>
              <a:t>Connect with Us and share Your Story…</a:t>
            </a:r>
          </a:p>
        </p:txBody>
      </p:sp>
      <p:grpSp>
        <p:nvGrpSpPr>
          <p:cNvPr id="22" name="Group 21"/>
          <p:cNvGrpSpPr/>
          <p:nvPr userDrawn="1"/>
        </p:nvGrpSpPr>
        <p:grpSpPr>
          <a:xfrm>
            <a:off x="1196034" y="4616999"/>
            <a:ext cx="4468518" cy="1535973"/>
            <a:chOff x="1196034" y="4810961"/>
            <a:chExt cx="4468518" cy="1535973"/>
          </a:xfrm>
        </p:grpSpPr>
        <p:sp>
          <p:nvSpPr>
            <p:cNvPr id="23" name="Text Placeholder 7">
              <a:extLst>
                <a:ext uri="{FF2B5EF4-FFF2-40B4-BE49-F238E27FC236}">
                  <a16:creationId xmlns:a16="http://schemas.microsoft.com/office/drawing/2014/main" id="{DAAAC206-9A88-3D48-959A-E87754796B68}"/>
                </a:ext>
              </a:extLst>
            </p:cNvPr>
            <p:cNvSpPr txBox="1">
              <a:spLocks/>
            </p:cNvSpPr>
            <p:nvPr userDrawn="1"/>
          </p:nvSpPr>
          <p:spPr>
            <a:xfrm>
              <a:off x="1528602" y="4810961"/>
              <a:ext cx="4135950" cy="1418214"/>
            </a:xfrm>
            <a:prstGeom prst="rect">
              <a:avLst/>
            </a:prstGeom>
          </p:spPr>
          <p:txBody>
            <a:bodyPr/>
            <a:lstStyle>
              <a:lvl1pPr marL="226478" indent="-226478" algn="l" defTabSz="912261" rtl="0" eaLnBrk="1" fontAlgn="base" hangingPunct="1">
                <a:lnSpc>
                  <a:spcPct val="95000"/>
                </a:lnSpc>
                <a:spcBef>
                  <a:spcPts val="1433"/>
                </a:spcBef>
                <a:spcAft>
                  <a:spcPct val="0"/>
                </a:spcAft>
                <a:buClr>
                  <a:schemeClr val="tx2"/>
                </a:buClr>
                <a:buSzPct val="90000"/>
                <a:buFont typeface="Arial" charset="0"/>
                <a:buChar char="•"/>
                <a:defRPr lang="en-US" sz="2000" kern="1200" dirty="0">
                  <a:solidFill>
                    <a:schemeClr val="tx1"/>
                  </a:solidFill>
                  <a:latin typeface="+mn-lt"/>
                  <a:ea typeface="ＭＳ Ｐゴシック" charset="0"/>
                  <a:cs typeface="CiscoSans"/>
                </a:defRPr>
              </a:lvl1pPr>
              <a:lvl2pPr marL="478355" indent="-287859" algn="l" defTabSz="912261" rtl="0" eaLnBrk="1" fontAlgn="base" hangingPunct="1">
                <a:lnSpc>
                  <a:spcPct val="95000"/>
                </a:lnSpc>
                <a:spcBef>
                  <a:spcPts val="800"/>
                </a:spcBef>
                <a:spcAft>
                  <a:spcPct val="0"/>
                </a:spcAft>
                <a:buClr>
                  <a:schemeClr val="tx2"/>
                </a:buClr>
                <a:buFont typeface="Arial" charset="0"/>
                <a:buChar char="•"/>
                <a:defRPr lang="en-US" sz="1867" kern="1200" dirty="0">
                  <a:solidFill>
                    <a:schemeClr val="tx1"/>
                  </a:solidFill>
                  <a:latin typeface="+mn-lt"/>
                  <a:ea typeface="ＭＳ Ｐゴシック" charset="0"/>
                  <a:cs typeface="CiscoSans"/>
                </a:defRPr>
              </a:lvl2pPr>
              <a:lvl3pPr marL="575719" indent="-226478" algn="l" defTabSz="912261" rtl="0" eaLnBrk="1" fontAlgn="base" hangingPunct="1">
                <a:lnSpc>
                  <a:spcPct val="95000"/>
                </a:lnSpc>
                <a:spcBef>
                  <a:spcPts val="833"/>
                </a:spcBef>
                <a:spcAft>
                  <a:spcPct val="0"/>
                </a:spcAft>
                <a:buFont typeface="Arial" charset="0"/>
                <a:buChar char="•"/>
                <a:defRPr lang="en-US" sz="1600" kern="1200" dirty="0">
                  <a:solidFill>
                    <a:schemeClr val="tx1"/>
                  </a:solidFill>
                  <a:latin typeface="+mn-lt"/>
                  <a:ea typeface="ＭＳ Ｐゴシック" charset="0"/>
                  <a:cs typeface="CiscoSans"/>
                </a:defRPr>
              </a:lvl3pPr>
              <a:lvl4pPr marL="670967" indent="-226478" algn="l" defTabSz="912261" rtl="0" eaLnBrk="1" fontAlgn="base" hangingPunct="1">
                <a:lnSpc>
                  <a:spcPct val="95000"/>
                </a:lnSpc>
                <a:spcBef>
                  <a:spcPts val="833"/>
                </a:spcBef>
                <a:spcAft>
                  <a:spcPct val="0"/>
                </a:spcAft>
                <a:buFont typeface="Arial" charset="0"/>
                <a:buChar char="•"/>
                <a:defRPr lang="en-US" sz="1467" kern="1200" dirty="0">
                  <a:solidFill>
                    <a:schemeClr val="tx1"/>
                  </a:solidFill>
                  <a:latin typeface="+mn-lt"/>
                  <a:ea typeface="ＭＳ Ｐゴシック" charset="0"/>
                  <a:cs typeface="CiscoSans"/>
                </a:defRPr>
              </a:lvl4pPr>
              <a:lvl5pPr marL="766214" indent="-226478" algn="l" defTabSz="912261" rtl="0" eaLnBrk="1" fontAlgn="base" hangingPunct="1">
                <a:lnSpc>
                  <a:spcPct val="95000"/>
                </a:lnSpc>
                <a:spcBef>
                  <a:spcPts val="833"/>
                </a:spcBef>
                <a:spcAft>
                  <a:spcPct val="0"/>
                </a:spcAft>
                <a:buFont typeface="Arial" charset="0"/>
                <a:buChar char="•"/>
                <a:defRPr lang="en-US" sz="1467" kern="1200" dirty="0">
                  <a:solidFill>
                    <a:schemeClr val="tx1"/>
                  </a:solidFill>
                  <a:latin typeface="+mn-lt"/>
                  <a:ea typeface="ＭＳ Ｐゴシック" charset="0"/>
                  <a:cs typeface="CiscoSans"/>
                </a:defRPr>
              </a:lvl5pPr>
              <a:lvl6pPr marL="1151779" indent="-228588" algn="l" defTabSz="914346" rtl="0" eaLnBrk="1" latinLnBrk="0" hangingPunct="1">
                <a:spcBef>
                  <a:spcPts val="800"/>
                </a:spcBef>
                <a:buFont typeface="Arial" pitchFamily="34" charset="0"/>
                <a:buChar char="•"/>
                <a:defRPr sz="1200" kern="1200" baseline="0">
                  <a:solidFill>
                    <a:schemeClr val="tx1"/>
                  </a:solidFill>
                  <a:latin typeface="+mn-lt"/>
                  <a:ea typeface="+mn-ea"/>
                  <a:cs typeface="+mn-cs"/>
                </a:defRPr>
              </a:lvl6pPr>
              <a:lvl7pPr marL="1247761" indent="-228557" algn="l" defTabSz="914346" rtl="0" eaLnBrk="1" latinLnBrk="0" hangingPunct="1">
                <a:spcBef>
                  <a:spcPts val="800"/>
                </a:spcBef>
                <a:buFont typeface="Arial" pitchFamily="34" charset="0"/>
                <a:buChar char="•"/>
                <a:defRPr sz="1067" kern="1200" baseline="0">
                  <a:solidFill>
                    <a:schemeClr val="tx1"/>
                  </a:solidFill>
                  <a:latin typeface="+mn-lt"/>
                  <a:ea typeface="+mn-ea"/>
                  <a:cs typeface="+mn-cs"/>
                </a:defRPr>
              </a:lvl7pPr>
              <a:lvl8pPr marL="3200213" indent="0" algn="l" defTabSz="914346" rtl="0" eaLnBrk="1" latinLnBrk="0" hangingPunct="1">
                <a:spcBef>
                  <a:spcPct val="20000"/>
                </a:spcBef>
                <a:buFont typeface="Arial" pitchFamily="34" charset="0"/>
                <a:buNone/>
                <a:defRPr sz="2000" kern="1200">
                  <a:solidFill>
                    <a:schemeClr val="tx1"/>
                  </a:solidFill>
                  <a:latin typeface="+mn-lt"/>
                  <a:ea typeface="+mn-ea"/>
                  <a:cs typeface="+mn-cs"/>
                </a:defRPr>
              </a:lvl8pPr>
              <a:lvl9pPr marL="3885974" indent="-228588" algn="l" defTabSz="914346"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7149" indent="0">
                <a:lnSpc>
                  <a:spcPct val="100000"/>
                </a:lnSpc>
                <a:spcBef>
                  <a:spcPts val="600"/>
                </a:spcBef>
                <a:buFont typeface="Arial" charset="0"/>
                <a:buNone/>
              </a:pPr>
              <a:r>
                <a:rPr lang="en-US" sz="2000" b="0" i="0" dirty="0">
                  <a:solidFill>
                    <a:srgbClr val="0D3A5C"/>
                  </a:solidFill>
                  <a:latin typeface="CiscoSansTT" panose="020B0503020201020303" pitchFamily="34" charset="0"/>
                  <a:cs typeface="CiscoSansTT" panose="020B0503020201020303" pitchFamily="34" charset="0"/>
                </a:rPr>
                <a:t>@</a:t>
              </a:r>
              <a:r>
                <a:rPr lang="en-US" sz="2000" b="0" i="0" dirty="0" err="1">
                  <a:solidFill>
                    <a:srgbClr val="0D3A5C"/>
                  </a:solidFill>
                  <a:latin typeface="CiscoSansTT" panose="020B0503020201020303" pitchFamily="34" charset="0"/>
                  <a:cs typeface="CiscoSansTT" panose="020B0503020201020303" pitchFamily="34" charset="0"/>
                </a:rPr>
                <a:t>CiscoDevNet</a:t>
              </a:r>
              <a:r>
                <a:rPr lang="en-US" sz="2000" b="0" i="0" dirty="0">
                  <a:solidFill>
                    <a:srgbClr val="0D3A5C"/>
                  </a:solidFill>
                  <a:latin typeface="CiscoSansTT" panose="020B0503020201020303" pitchFamily="34" charset="0"/>
                  <a:cs typeface="CiscoSansTT" panose="020B0503020201020303" pitchFamily="34" charset="0"/>
                </a:rPr>
                <a:t>  </a:t>
              </a:r>
            </a:p>
            <a:p>
              <a:pPr marL="57149" indent="0">
                <a:lnSpc>
                  <a:spcPct val="100000"/>
                </a:lnSpc>
                <a:spcBef>
                  <a:spcPts val="600"/>
                </a:spcBef>
                <a:buFont typeface="Arial" charset="0"/>
                <a:buNone/>
              </a:pPr>
              <a:r>
                <a:rPr lang="en-US" sz="2000" b="0" i="0" dirty="0">
                  <a:solidFill>
                    <a:srgbClr val="0D3A5C"/>
                  </a:solidFill>
                  <a:latin typeface="CiscoSansTT" panose="020B0503020201020303" pitchFamily="34" charset="0"/>
                  <a:cs typeface="CiscoSansTT" panose="020B0503020201020303" pitchFamily="34" charset="0"/>
                </a:rPr>
                <a:t>#</a:t>
              </a:r>
              <a:r>
                <a:rPr lang="en-US" sz="2000" b="0" i="0" dirty="0" err="1">
                  <a:solidFill>
                    <a:srgbClr val="0D3A5C"/>
                  </a:solidFill>
                  <a:latin typeface="CiscoSansTT" panose="020B0503020201020303" pitchFamily="34" charset="0"/>
                  <a:cs typeface="CiscoSansTT" panose="020B0503020201020303" pitchFamily="34" charset="0"/>
                </a:rPr>
                <a:t>DevNetExpress</a:t>
              </a:r>
              <a:endParaRPr lang="en-US" sz="2000" b="0" i="0" dirty="0">
                <a:solidFill>
                  <a:srgbClr val="0D3A5C"/>
                </a:solidFill>
                <a:latin typeface="CiscoSansTT" panose="020B0503020201020303" pitchFamily="34" charset="0"/>
                <a:cs typeface="CiscoSansTT" panose="020B0503020201020303" pitchFamily="34" charset="0"/>
              </a:endParaRPr>
            </a:p>
            <a:p>
              <a:pPr marL="57149" indent="0">
                <a:lnSpc>
                  <a:spcPct val="100000"/>
                </a:lnSpc>
                <a:spcBef>
                  <a:spcPts val="600"/>
                </a:spcBef>
                <a:buFont typeface="Arial" charset="0"/>
                <a:buNone/>
              </a:pPr>
              <a:r>
                <a:rPr lang="en-US" sz="2000" b="0" i="0" dirty="0" err="1">
                  <a:solidFill>
                    <a:srgbClr val="0D3A5C"/>
                  </a:solidFill>
                  <a:latin typeface="CiscoSansTT" panose="020B0503020201020303" pitchFamily="34" charset="0"/>
                  <a:cs typeface="CiscoSansTT" panose="020B0503020201020303" pitchFamily="34" charset="0"/>
                </a:rPr>
                <a:t>facebook.com</a:t>
              </a:r>
              <a:r>
                <a:rPr lang="en-US" sz="2000" b="0" i="0" dirty="0">
                  <a:solidFill>
                    <a:srgbClr val="0D3A5C"/>
                  </a:solidFill>
                  <a:latin typeface="CiscoSansTT" panose="020B0503020201020303" pitchFamily="34" charset="0"/>
                  <a:cs typeface="CiscoSansTT" panose="020B0503020201020303" pitchFamily="34" charset="0"/>
                </a:rPr>
                <a:t>/</a:t>
              </a:r>
              <a:r>
                <a:rPr lang="en-US" sz="2000" b="0" i="0" dirty="0" err="1">
                  <a:solidFill>
                    <a:srgbClr val="0D3A5C"/>
                  </a:solidFill>
                  <a:latin typeface="CiscoSansTT" panose="020B0503020201020303" pitchFamily="34" charset="0"/>
                  <a:cs typeface="CiscoSansTT" panose="020B0503020201020303" pitchFamily="34" charset="0"/>
                </a:rPr>
                <a:t>ciscodevnet</a:t>
              </a:r>
              <a:r>
                <a:rPr lang="en-US" sz="2000" b="0" i="0" dirty="0">
                  <a:solidFill>
                    <a:srgbClr val="0D3A5C"/>
                  </a:solidFill>
                  <a:latin typeface="CiscoSansTT" panose="020B0503020201020303" pitchFamily="34" charset="0"/>
                  <a:cs typeface="CiscoSansTT" panose="020B0503020201020303" pitchFamily="34" charset="0"/>
                </a:rPr>
                <a:t>/ </a:t>
              </a:r>
            </a:p>
            <a:p>
              <a:pPr marL="57149" indent="0">
                <a:lnSpc>
                  <a:spcPct val="100000"/>
                </a:lnSpc>
                <a:spcBef>
                  <a:spcPts val="600"/>
                </a:spcBef>
                <a:buFont typeface="Arial" charset="0"/>
                <a:buNone/>
              </a:pPr>
              <a:r>
                <a:rPr lang="en-US" sz="2000" b="0" i="0" dirty="0">
                  <a:solidFill>
                    <a:srgbClr val="0D3A5C"/>
                  </a:solidFill>
                  <a:latin typeface="CiscoSansTT" panose="020B0503020201020303" pitchFamily="34" charset="0"/>
                  <a:cs typeface="CiscoSansTT" panose="020B0503020201020303" pitchFamily="34" charset="0"/>
                </a:rPr>
                <a:t>http://github.com/</a:t>
              </a:r>
              <a:r>
                <a:rPr lang="en-US" sz="2000" b="0" i="0" dirty="0" err="1">
                  <a:solidFill>
                    <a:srgbClr val="0D3A5C"/>
                  </a:solidFill>
                  <a:latin typeface="CiscoSansTT" panose="020B0503020201020303" pitchFamily="34" charset="0"/>
                  <a:cs typeface="CiscoSansTT" panose="020B0503020201020303" pitchFamily="34" charset="0"/>
                </a:rPr>
                <a:t>CiscoDevNet</a:t>
              </a:r>
              <a:r>
                <a:rPr lang="en-US" sz="2000" b="0" i="0" dirty="0">
                  <a:solidFill>
                    <a:srgbClr val="0D3A5C"/>
                  </a:solidFill>
                  <a:latin typeface="CiscoSansTT" panose="020B0503020201020303" pitchFamily="34" charset="0"/>
                  <a:cs typeface="CiscoSansTT" panose="020B0503020201020303" pitchFamily="34" charset="0"/>
                </a:rPr>
                <a:t> </a:t>
              </a:r>
            </a:p>
          </p:txBody>
        </p:sp>
        <p:pic>
          <p:nvPicPr>
            <p:cNvPr id="24" name="Picture 23">
              <a:extLst>
                <a:ext uri="{FF2B5EF4-FFF2-40B4-BE49-F238E27FC236}">
                  <a16:creationId xmlns:a16="http://schemas.microsoft.com/office/drawing/2014/main" id="{95779378-9FE7-1E41-B181-1DD9A65E538F}"/>
                </a:ext>
              </a:extLst>
            </p:cNvPr>
            <p:cNvPicPr>
              <a:picLocks noChangeAspect="1"/>
            </p:cNvPicPr>
            <p:nvPr userDrawn="1"/>
          </p:nvPicPr>
          <p:blipFill>
            <a:blip r:embed="rId4" cstate="print">
              <a:duotone>
                <a:schemeClr val="accent3">
                  <a:shade val="45000"/>
                  <a:satMod val="135000"/>
                </a:schemeClr>
                <a:prstClr val="white"/>
              </a:duotone>
              <a:extLst>
                <a:ext uri="{28A0092B-C50C-407E-A947-70E740481C1C}">
                  <a14:useLocalDpi xmlns:a14="http://schemas.microsoft.com/office/drawing/2010/main"/>
                </a:ext>
              </a:extLst>
            </a:blip>
            <a:stretch>
              <a:fillRect/>
            </a:stretch>
          </p:blipFill>
          <p:spPr>
            <a:xfrm>
              <a:off x="1229910" y="5242933"/>
              <a:ext cx="298692" cy="298692"/>
            </a:xfrm>
            <a:prstGeom prst="rect">
              <a:avLst/>
            </a:prstGeom>
          </p:spPr>
        </p:pic>
        <p:pic>
          <p:nvPicPr>
            <p:cNvPr id="25" name="Picture 24">
              <a:extLst>
                <a:ext uri="{FF2B5EF4-FFF2-40B4-BE49-F238E27FC236}">
                  <a16:creationId xmlns:a16="http://schemas.microsoft.com/office/drawing/2014/main" id="{182696BE-37C8-7D49-9753-E9C01221B127}"/>
                </a:ext>
              </a:extLst>
            </p:cNvPr>
            <p:cNvPicPr>
              <a:picLocks noChangeAspect="1"/>
            </p:cNvPicPr>
            <p:nvPr userDrawn="1"/>
          </p:nvPicPr>
          <p:blipFill rotWithShape="1">
            <a:blip r:embed="rId5" cstate="screen">
              <a:extLst>
                <a:ext uri="{28A0092B-C50C-407E-A947-70E740481C1C}">
                  <a14:useLocalDpi xmlns:a14="http://schemas.microsoft.com/office/drawing/2010/main"/>
                </a:ext>
              </a:extLst>
            </a:blip>
            <a:srcRect/>
            <a:stretch/>
          </p:blipFill>
          <p:spPr>
            <a:xfrm>
              <a:off x="1196034" y="5981159"/>
              <a:ext cx="349467" cy="365775"/>
            </a:xfrm>
            <a:prstGeom prst="rect">
              <a:avLst/>
            </a:prstGeom>
          </p:spPr>
        </p:pic>
        <p:pic>
          <p:nvPicPr>
            <p:cNvPr id="26" name="Picture 25">
              <a:extLst>
                <a:ext uri="{FF2B5EF4-FFF2-40B4-BE49-F238E27FC236}">
                  <a16:creationId xmlns:a16="http://schemas.microsoft.com/office/drawing/2014/main" id="{28E69E19-8E61-3A49-9770-F85A9B2CF43B}"/>
                </a:ext>
              </a:extLst>
            </p:cNvPr>
            <p:cNvPicPr>
              <a:picLocks noChangeAspect="1"/>
            </p:cNvPicPr>
            <p:nvPr userDrawn="1"/>
          </p:nvPicPr>
          <p:blipFill>
            <a:blip r:embed="rId6" cstate="print">
              <a:extLst>
                <a:ext uri="{28A0092B-C50C-407E-A947-70E740481C1C}">
                  <a14:useLocalDpi xmlns:a14="http://schemas.microsoft.com/office/drawing/2010/main"/>
                </a:ext>
              </a:extLst>
            </a:blip>
            <a:stretch>
              <a:fillRect/>
            </a:stretch>
          </p:blipFill>
          <p:spPr>
            <a:xfrm>
              <a:off x="1266486" y="5668092"/>
              <a:ext cx="233068" cy="233068"/>
            </a:xfrm>
            <a:prstGeom prst="rect">
              <a:avLst/>
            </a:prstGeom>
          </p:spPr>
        </p:pic>
        <p:pic>
          <p:nvPicPr>
            <p:cNvPr id="27" name="Picture 26">
              <a:extLst>
                <a:ext uri="{FF2B5EF4-FFF2-40B4-BE49-F238E27FC236}">
                  <a16:creationId xmlns:a16="http://schemas.microsoft.com/office/drawing/2014/main" id="{95779378-9FE7-1E41-B181-1DD9A65E538F}"/>
                </a:ext>
              </a:extLst>
            </p:cNvPr>
            <p:cNvPicPr>
              <a:picLocks noChangeAspect="1"/>
            </p:cNvPicPr>
            <p:nvPr userDrawn="1"/>
          </p:nvPicPr>
          <p:blipFill>
            <a:blip r:embed="rId4" cstate="print">
              <a:duotone>
                <a:schemeClr val="accent3">
                  <a:shade val="45000"/>
                  <a:satMod val="135000"/>
                </a:schemeClr>
                <a:prstClr val="white"/>
              </a:duotone>
              <a:extLst>
                <a:ext uri="{28A0092B-C50C-407E-A947-70E740481C1C}">
                  <a14:useLocalDpi xmlns:a14="http://schemas.microsoft.com/office/drawing/2010/main"/>
                </a:ext>
              </a:extLst>
            </a:blip>
            <a:stretch>
              <a:fillRect/>
            </a:stretch>
          </p:blipFill>
          <p:spPr>
            <a:xfrm>
              <a:off x="1251645" y="4882337"/>
              <a:ext cx="298692" cy="298692"/>
            </a:xfrm>
            <a:prstGeom prst="rect">
              <a:avLst/>
            </a:prstGeom>
          </p:spPr>
        </p:pic>
      </p:grpSp>
    </p:spTree>
    <p:extLst>
      <p:ext uri="{BB962C8B-B14F-4D97-AF65-F5344CB8AC3E}">
        <p14:creationId xmlns:p14="http://schemas.microsoft.com/office/powerpoint/2010/main" val="24225024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p:cSld name="Closing Slide">
    <p:bg>
      <p:bgPr>
        <a:solidFill>
          <a:schemeClr val="accent3"/>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pic>
        <p:nvPicPr>
          <p:cNvPr id="5" name="Picture 4">
            <a:extLst>
              <a:ext uri="{FF2B5EF4-FFF2-40B4-BE49-F238E27FC236}">
                <a16:creationId xmlns:a16="http://schemas.microsoft.com/office/drawing/2014/main" id="{11FA1C9D-BAAC-7540-AA74-B04ED364A132}"/>
              </a:ext>
            </a:extLst>
          </p:cNvPr>
          <p:cNvPicPr>
            <a:picLocks noChangeAspect="1"/>
          </p:cNvPicPr>
          <p:nvPr userDrawn="1"/>
        </p:nvPicPr>
        <p:blipFill>
          <a:blip r:embed="rId2">
            <a:duotone>
              <a:schemeClr val="accent3">
                <a:shade val="45000"/>
                <a:satMod val="135000"/>
              </a:schemeClr>
              <a:prstClr val="white"/>
            </a:duotone>
            <a:extLst>
              <a:ext uri="{28A0092B-C50C-407E-A947-70E740481C1C}">
                <a14:useLocalDpi xmlns:a14="http://schemas.microsoft.com/office/drawing/2010/main"/>
              </a:ext>
            </a:extLst>
          </a:blip>
          <a:stretch>
            <a:fillRect/>
          </a:stretch>
        </p:blipFill>
        <p:spPr>
          <a:xfrm>
            <a:off x="3761405" y="1413769"/>
            <a:ext cx="4669189" cy="3379703"/>
          </a:xfrm>
          <a:prstGeom prst="rect">
            <a:avLst/>
          </a:prstGeom>
        </p:spPr>
      </p:pic>
      <p:sp>
        <p:nvSpPr>
          <p:cNvPr id="2" name="TextBox 1">
            <a:extLst>
              <a:ext uri="{FF2B5EF4-FFF2-40B4-BE49-F238E27FC236}">
                <a16:creationId xmlns:a16="http://schemas.microsoft.com/office/drawing/2014/main" id="{D7635713-6CF6-4743-9F0B-3B95D9CD4448}"/>
              </a:ext>
            </a:extLst>
          </p:cNvPr>
          <p:cNvSpPr txBox="1"/>
          <p:nvPr userDrawn="1"/>
        </p:nvSpPr>
        <p:spPr>
          <a:xfrm>
            <a:off x="1755230" y="4895286"/>
            <a:ext cx="9124614" cy="707886"/>
          </a:xfrm>
          <a:prstGeom prst="rect">
            <a:avLst/>
          </a:prstGeom>
          <a:noFill/>
        </p:spPr>
        <p:txBody>
          <a:bodyPr wrap="none" rtlCol="0">
            <a:spAutoFit/>
          </a:bodyPr>
          <a:lstStyle/>
          <a:p>
            <a:r>
              <a:rPr lang="en-US" sz="4000" b="1" i="0" dirty="0">
                <a:solidFill>
                  <a:srgbClr val="0D3A5C"/>
                </a:solidFill>
                <a:latin typeface="CiscoSansTT Heavy" panose="020B0503020201020303" pitchFamily="34" charset="0"/>
                <a:cs typeface="CiscoSansTT Heavy" panose="020B0503020201020303" pitchFamily="34" charset="0"/>
              </a:rPr>
              <a:t>@</a:t>
            </a:r>
            <a:r>
              <a:rPr lang="en-US" sz="4000" b="1" i="0" dirty="0" err="1">
                <a:solidFill>
                  <a:srgbClr val="0D3A5C"/>
                </a:solidFill>
                <a:latin typeface="CiscoSansTT Heavy" panose="020B0503020201020303" pitchFamily="34" charset="0"/>
                <a:cs typeface="CiscoSansTT Heavy" panose="020B0503020201020303" pitchFamily="34" charset="0"/>
              </a:rPr>
              <a:t>CiscoDevNet</a:t>
            </a:r>
            <a:r>
              <a:rPr lang="en-US" sz="4000" b="1" i="0" dirty="0">
                <a:solidFill>
                  <a:srgbClr val="0D3A5C"/>
                </a:solidFill>
                <a:latin typeface="CiscoSansTT Heavy" panose="020B0503020201020303" pitchFamily="34" charset="0"/>
                <a:cs typeface="CiscoSansTT Heavy" panose="020B0503020201020303" pitchFamily="34" charset="0"/>
              </a:rPr>
              <a:t>   </a:t>
            </a:r>
            <a:r>
              <a:rPr lang="en-US" sz="4000" b="0" i="0" dirty="0">
                <a:solidFill>
                  <a:srgbClr val="0D3A5C"/>
                </a:solidFill>
                <a:latin typeface="CiscoSansTT" panose="020B0503020201020303" pitchFamily="34" charset="0"/>
                <a:cs typeface="CiscoSansTT" panose="020B0503020201020303" pitchFamily="34" charset="0"/>
              </a:rPr>
              <a:t>|</a:t>
            </a:r>
            <a:r>
              <a:rPr lang="en-US" sz="4000" b="1" i="0" dirty="0">
                <a:solidFill>
                  <a:srgbClr val="0D3A5C"/>
                </a:solidFill>
                <a:latin typeface="CiscoSansTT Heavy" panose="020B0503020201020303" pitchFamily="34" charset="0"/>
                <a:cs typeface="CiscoSansTT Heavy" panose="020B0503020201020303" pitchFamily="34" charset="0"/>
              </a:rPr>
              <a:t>  #</a:t>
            </a:r>
            <a:r>
              <a:rPr lang="en-US" sz="4000" b="1" i="0" dirty="0" err="1">
                <a:solidFill>
                  <a:srgbClr val="0D3A5C"/>
                </a:solidFill>
                <a:latin typeface="CiscoSansTT Heavy" panose="020B0503020201020303" pitchFamily="34" charset="0"/>
                <a:cs typeface="CiscoSansTT Heavy" panose="020B0503020201020303" pitchFamily="34" charset="0"/>
              </a:rPr>
              <a:t>DevNetExpress</a:t>
            </a:r>
            <a:endParaRPr lang="en-US" sz="4000" b="1" i="0" dirty="0">
              <a:solidFill>
                <a:srgbClr val="0D3A5C"/>
              </a:solidFill>
              <a:latin typeface="CiscoSansTT Heavy" panose="020B0503020201020303" pitchFamily="34" charset="0"/>
              <a:cs typeface="CiscoSansTT Heavy" panose="020B0503020201020303" pitchFamily="34" charset="0"/>
            </a:endParaRPr>
          </a:p>
        </p:txBody>
      </p:sp>
    </p:spTree>
    <p:extLst>
      <p:ext uri="{BB962C8B-B14F-4D97-AF65-F5344CB8AC3E}">
        <p14:creationId xmlns:p14="http://schemas.microsoft.com/office/powerpoint/2010/main" val="36203050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cSld name="5_Segue">
    <p:bg>
      <p:bgPr>
        <a:solidFill>
          <a:srgbClr val="39393B"/>
        </a:solidFill>
        <a:effectLst/>
      </p:bgPr>
    </p:bg>
    <p:spTree>
      <p:nvGrpSpPr>
        <p:cNvPr id="1" name=""/>
        <p:cNvGrpSpPr/>
        <p:nvPr/>
      </p:nvGrpSpPr>
      <p:grpSpPr>
        <a:xfrm>
          <a:off x="0" y="0"/>
          <a:ext cx="0" cy="0"/>
          <a:chOff x="0" y="0"/>
          <a:chExt cx="0" cy="0"/>
        </a:xfrm>
      </p:grpSpPr>
      <p:sp>
        <p:nvSpPr>
          <p:cNvPr id="6" name="Title 1"/>
          <p:cNvSpPr>
            <a:spLocks noGrp="1"/>
          </p:cNvSpPr>
          <p:nvPr>
            <p:ph type="ctrTitle" hasCustomPrompt="1"/>
          </p:nvPr>
        </p:nvSpPr>
        <p:spPr>
          <a:xfrm>
            <a:off x="555233" y="1220545"/>
            <a:ext cx="10130723" cy="3426595"/>
          </a:xfrm>
          <a:prstGeom prst="rect">
            <a:avLst/>
          </a:prstGeom>
        </p:spPr>
        <p:txBody>
          <a:bodyPr anchor="b">
            <a:noAutofit/>
          </a:bodyPr>
          <a:lstStyle>
            <a:lvl1pPr marL="0" indent="0" algn="l">
              <a:lnSpc>
                <a:spcPct val="90000"/>
              </a:lnSpc>
              <a:buFont typeface="Arial" panose="020B0604020202020204" pitchFamily="34" charset="0"/>
              <a:buNone/>
              <a:defRPr sz="6133" b="0" i="0" spc="0" baseline="0">
                <a:solidFill>
                  <a:schemeClr val="bg1"/>
                </a:solidFill>
                <a:latin typeface="+mj-lt"/>
                <a:cs typeface="CiscoSans Thin"/>
              </a:defRPr>
            </a:lvl1pPr>
          </a:lstStyle>
          <a:p>
            <a:r>
              <a:rPr lang="en-GB" dirty="0"/>
              <a:t>Section Title Goes Here</a:t>
            </a:r>
            <a:endParaRPr lang="en-US" dirty="0"/>
          </a:p>
        </p:txBody>
      </p:sp>
      <p:sp>
        <p:nvSpPr>
          <p:cNvPr id="7" name="Rectangle 7"/>
          <p:cNvSpPr>
            <a:spLocks noChangeArrowheads="1"/>
          </p:cNvSpPr>
          <p:nvPr/>
        </p:nvSpPr>
        <p:spPr bwMode="ltGray">
          <a:xfrm>
            <a:off x="11361039" y="6323876"/>
            <a:ext cx="284456" cy="206025"/>
          </a:xfrm>
          <a:prstGeom prst="rect">
            <a:avLst/>
          </a:prstGeom>
          <a:noFill/>
          <a:ln w="9525" algn="ctr">
            <a:noFill/>
            <a:miter lim="800000"/>
            <a:headEnd/>
            <a:tailEnd/>
          </a:ln>
          <a:effectLst/>
        </p:spPr>
        <p:txBody>
          <a:bodyPr wrap="none" lIns="82115" tIns="41056" rIns="82115" bIns="41056" anchor="b">
            <a:spAutoFit/>
          </a:bodyPr>
          <a:lstStyle/>
          <a:p>
            <a:pPr algn="r" defTabSz="814305" fontAlgn="auto">
              <a:spcBef>
                <a:spcPts val="0"/>
              </a:spcBef>
              <a:spcAft>
                <a:spcPts val="0"/>
              </a:spcAft>
              <a:defRPr/>
            </a:pPr>
            <a:fld id="{4ABDCABE-3F10-B64C-92F1-862014417034}" type="slidenum">
              <a:rPr lang="en-US" sz="800">
                <a:solidFill>
                  <a:schemeClr val="bg1">
                    <a:alpha val="60000"/>
                  </a:schemeClr>
                </a:solidFill>
                <a:latin typeface="+mn-lt"/>
                <a:ea typeface="+mn-ea"/>
                <a:cs typeface="CiscoSans Thin"/>
              </a:rPr>
              <a:pPr algn="r" defTabSz="814305" fontAlgn="auto">
                <a:spcBef>
                  <a:spcPts val="0"/>
                </a:spcBef>
                <a:spcAft>
                  <a:spcPts val="0"/>
                </a:spcAft>
                <a:defRPr/>
              </a:pPr>
              <a:t>‹#›</a:t>
            </a:fld>
            <a:endParaRPr lang="en-US" sz="800" dirty="0">
              <a:solidFill>
                <a:schemeClr val="bg1">
                  <a:alpha val="60000"/>
                </a:schemeClr>
              </a:solidFill>
              <a:latin typeface="+mn-lt"/>
              <a:ea typeface="+mn-ea"/>
              <a:cs typeface="CiscoSans Thin"/>
            </a:endParaRPr>
          </a:p>
        </p:txBody>
      </p:sp>
      <p:sp>
        <p:nvSpPr>
          <p:cNvPr id="8" name="Rectangle 4"/>
          <p:cNvSpPr>
            <a:spLocks noChangeArrowheads="1"/>
          </p:cNvSpPr>
          <p:nvPr/>
        </p:nvSpPr>
        <p:spPr bwMode="ltGray">
          <a:xfrm>
            <a:off x="7823344" y="6322205"/>
            <a:ext cx="3544024" cy="206025"/>
          </a:xfrm>
          <a:prstGeom prst="rect">
            <a:avLst/>
          </a:prstGeom>
          <a:noFill/>
          <a:ln w="9525">
            <a:noFill/>
            <a:miter lim="800000"/>
            <a:headEnd/>
            <a:tailEnd/>
          </a:ln>
          <a:effectLst/>
        </p:spPr>
        <p:txBody>
          <a:bodyPr lIns="82115" tIns="41056" rIns="82115" bIns="41056" anchor="b">
            <a:spAutoFit/>
          </a:bodyPr>
          <a:lstStyle/>
          <a:p>
            <a:pPr defTabSz="814305" fontAlgn="auto">
              <a:spcBef>
                <a:spcPts val="0"/>
              </a:spcBef>
              <a:spcAft>
                <a:spcPts val="0"/>
              </a:spcAft>
              <a:defRPr/>
            </a:pPr>
            <a:r>
              <a:rPr lang="en-US" sz="800" dirty="0">
                <a:solidFill>
                  <a:schemeClr val="bg1">
                    <a:alpha val="60000"/>
                  </a:schemeClr>
                </a:solidFill>
                <a:latin typeface="+mn-lt"/>
                <a:ea typeface="+mn-ea"/>
                <a:cs typeface="CiscoSans Thin"/>
              </a:rPr>
              <a:t>© 2016  Cisco and/or its affiliates. All rights reserved.   Cisco Confidential</a:t>
            </a:r>
          </a:p>
        </p:txBody>
      </p:sp>
      <p:pic>
        <p:nvPicPr>
          <p:cNvPr id="9" name="Picture 2"/>
          <p:cNvPicPr>
            <a:picLocks noChangeAspect="1" noChangeArrowheads="1"/>
          </p:cNvPicPr>
          <p:nvPr/>
        </p:nvPicPr>
        <p:blipFill>
          <a:blip r:embed="rId2">
            <a:alphaModFix amt="60000"/>
            <a:biLevel thresh="25000"/>
            <a:extLst>
              <a:ext uri="{28A0092B-C50C-407E-A947-70E740481C1C}">
                <a14:useLocalDpi xmlns:a14="http://schemas.microsoft.com/office/drawing/2010/main" val="0"/>
              </a:ext>
            </a:extLst>
          </a:blip>
          <a:stretch>
            <a:fillRect/>
          </a:stretch>
        </p:blipFill>
        <p:spPr bwMode="auto">
          <a:xfrm>
            <a:off x="636905" y="6167967"/>
            <a:ext cx="565573" cy="353484"/>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93281693"/>
      </p:ext>
    </p:extLst>
  </p:cSld>
  <p:clrMapOvr>
    <a:masterClrMapping/>
  </p:clrMapOvr>
  <p:transition spd="slow">
    <p:wip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cSld name="Bullet Slide With Titl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583688" y="1797051"/>
            <a:ext cx="11127317" cy="4224280"/>
          </a:xfrm>
          <a:prstGeom prst="rect">
            <a:avLst/>
          </a:prstGeom>
        </p:spPr>
        <p:txBody>
          <a:bodyPr lIns="91420" tIns="45710" rIns="91420" bIns="45710">
            <a:noAutofit/>
          </a:bodyPr>
          <a:lstStyle>
            <a:lvl1pPr marL="374561" indent="-298382">
              <a:lnSpc>
                <a:spcPct val="95000"/>
              </a:lnSpc>
              <a:spcBef>
                <a:spcPts val="1480"/>
              </a:spcBef>
              <a:buClr>
                <a:schemeClr val="tx2"/>
              </a:buClr>
              <a:buSzPct val="80000"/>
              <a:buFont typeface="Arial"/>
              <a:buChar char="•"/>
              <a:defRPr sz="4933" b="0" i="0">
                <a:solidFill>
                  <a:schemeClr val="tx2"/>
                </a:solidFill>
                <a:latin typeface="+mn-lt"/>
                <a:cs typeface="CiscoSans ExtraLight"/>
              </a:defRPr>
            </a:lvl1pPr>
            <a:lvl2pPr marL="677176" indent="-287799">
              <a:lnSpc>
                <a:spcPct val="95000"/>
              </a:lnSpc>
              <a:spcBef>
                <a:spcPts val="600"/>
              </a:spcBef>
              <a:buClr>
                <a:schemeClr val="tx1"/>
              </a:buClr>
              <a:buSzPct val="80000"/>
              <a:buFont typeface="Arial"/>
              <a:buChar char="•"/>
              <a:defRPr sz="2400" b="0" i="0">
                <a:solidFill>
                  <a:srgbClr val="676767"/>
                </a:solidFill>
                <a:latin typeface="+mn-lt"/>
                <a:cs typeface="CiscoSans ExtraLight"/>
              </a:defRPr>
            </a:lvl2pPr>
            <a:lvl3pPr marL="996719" indent="-228548">
              <a:buClr>
                <a:schemeClr val="tx1"/>
              </a:buClr>
              <a:buSzPct val="80000"/>
              <a:buFont typeface="Arial"/>
              <a:buChar char="•"/>
              <a:defRPr sz="2133" b="0" i="0">
                <a:solidFill>
                  <a:srgbClr val="676767"/>
                </a:solidFill>
                <a:latin typeface="+mn-lt"/>
                <a:cs typeface="CiscoSans ExtraLight"/>
              </a:defRPr>
            </a:lvl3pPr>
            <a:lvl4pPr marL="1214683" indent="-228548">
              <a:buClr>
                <a:schemeClr val="tx1"/>
              </a:buClr>
              <a:buSzPct val="80000"/>
              <a:buFont typeface="Arial"/>
              <a:buChar char="•"/>
              <a:defRPr sz="1867" b="0" i="0">
                <a:solidFill>
                  <a:srgbClr val="676767"/>
                </a:solidFill>
                <a:latin typeface="+mn-lt"/>
                <a:cs typeface="CiscoSans ExtraLight"/>
              </a:defRPr>
            </a:lvl4pPr>
            <a:lvl5pPr marL="1443231" indent="-224314">
              <a:buClr>
                <a:schemeClr val="tx1"/>
              </a:buClr>
              <a:buSzPct val="80000"/>
              <a:buFont typeface="Arial"/>
              <a:buChar char="•"/>
              <a:defRPr sz="1600" b="0" i="0">
                <a:solidFill>
                  <a:srgbClr val="676767"/>
                </a:solidFill>
                <a:latin typeface="+mn-lt"/>
                <a:cs typeface="CiscoSans ExtraLight"/>
              </a:defRPr>
            </a:lvl5pPr>
          </a:lstStyle>
          <a:p>
            <a:pPr lvl="0"/>
            <a:r>
              <a:rPr lang="en-US"/>
              <a:t>Click to edit Master text styles</a:t>
            </a:r>
          </a:p>
        </p:txBody>
      </p:sp>
      <p:sp>
        <p:nvSpPr>
          <p:cNvPr id="6" name="Title Placeholder 5"/>
          <p:cNvSpPr>
            <a:spLocks noGrp="1"/>
          </p:cNvSpPr>
          <p:nvPr>
            <p:ph type="title"/>
          </p:nvPr>
        </p:nvSpPr>
        <p:spPr bwMode="auto">
          <a:xfrm>
            <a:off x="583688" y="455085"/>
            <a:ext cx="11127317" cy="9757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2"/>
                </a:solidFill>
              </a:defRPr>
            </a:lvl1pPr>
          </a:lstStyle>
          <a:p>
            <a:pPr lvl="0"/>
            <a:r>
              <a:rPr lang="en-US"/>
              <a:t>Click to edit Master title style</a:t>
            </a:r>
            <a:endParaRPr lang="en-GB" dirty="0"/>
          </a:p>
        </p:txBody>
      </p:sp>
    </p:spTree>
    <p:extLst>
      <p:ext uri="{BB962C8B-B14F-4D97-AF65-F5344CB8AC3E}">
        <p14:creationId xmlns:p14="http://schemas.microsoft.com/office/powerpoint/2010/main" val="893788112"/>
      </p:ext>
    </p:extLst>
  </p:cSld>
  <p:clrMapOvr>
    <a:masterClrMapping/>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NE Module Intro">
    <p:spTree>
      <p:nvGrpSpPr>
        <p:cNvPr id="1" name=""/>
        <p:cNvGrpSpPr/>
        <p:nvPr/>
      </p:nvGrpSpPr>
      <p:grpSpPr>
        <a:xfrm>
          <a:off x="0" y="0"/>
          <a:ext cx="0" cy="0"/>
          <a:chOff x="0" y="0"/>
          <a:chExt cx="0" cy="0"/>
        </a:xfrm>
      </p:grpSpPr>
      <p:sp>
        <p:nvSpPr>
          <p:cNvPr id="3" name="Title Placeholder 5"/>
          <p:cNvSpPr>
            <a:spLocks noGrp="1"/>
          </p:cNvSpPr>
          <p:nvPr>
            <p:ph type="title" hasCustomPrompt="1"/>
          </p:nvPr>
        </p:nvSpPr>
        <p:spPr bwMode="auto">
          <a:xfrm>
            <a:off x="583688" y="455085"/>
            <a:ext cx="11127317" cy="975783"/>
          </a:xfrm>
          <a:prstGeom prst="rect">
            <a:avLst/>
          </a:prstGeom>
          <a:solidFill>
            <a:schemeClr val="bg1"/>
          </a:solidFill>
          <a:ln>
            <a:noFill/>
          </a:ln>
          <a:extLst>
            <a:ext uri="{FAA26D3D-D897-4be2-8F04-BA451C77F1D7}">
              <ma14:placeholderFlag xmlns="" xmlns:ma14="http://schemas.microsoft.com/office/mac/drawingml/2011/main" val="1"/>
            </a:ext>
          </a:extLst>
        </p:spPr>
        <p:txBody>
          <a:bodyPr vert="horz" wrap="square" lIns="91424" tIns="45712" rIns="91424" bIns="45712" numCol="1" anchor="ctr" anchorCtr="0" compatLnSpc="1">
            <a:prstTxWarp prst="textNoShape">
              <a:avLst/>
            </a:prstTxWarp>
          </a:bodyPr>
          <a:lstStyle>
            <a:lvl1pPr>
              <a:defRPr sz="3733">
                <a:solidFill>
                  <a:schemeClr val="bg2"/>
                </a:solidFill>
              </a:defRPr>
            </a:lvl1pPr>
          </a:lstStyle>
          <a:p>
            <a:pPr lvl="0"/>
            <a:r>
              <a:rPr lang="en-US" dirty="0"/>
              <a:t>DNE Module URL (https://</a:t>
            </a:r>
            <a:r>
              <a:rPr lang="en-US" dirty="0" err="1"/>
              <a:t>learninglabs</a:t>
            </a:r>
            <a:r>
              <a:rPr lang="en-US" dirty="0"/>
              <a:t>...)</a:t>
            </a:r>
            <a:endParaRPr lang="en-GB" dirty="0"/>
          </a:p>
        </p:txBody>
      </p:sp>
      <p:sp>
        <p:nvSpPr>
          <p:cNvPr id="5" name="Picture Placeholder 4">
            <a:extLst>
              <a:ext uri="{FF2B5EF4-FFF2-40B4-BE49-F238E27FC236}">
                <a16:creationId xmlns:a16="http://schemas.microsoft.com/office/drawing/2014/main" id="{CA2741B3-4C07-2F4B-AC2B-7887DE739F4D}"/>
              </a:ext>
            </a:extLst>
          </p:cNvPr>
          <p:cNvSpPr>
            <a:spLocks noGrp="1"/>
          </p:cNvSpPr>
          <p:nvPr>
            <p:ph type="pic" sz="quarter" idx="11" hasCustomPrompt="1"/>
          </p:nvPr>
        </p:nvSpPr>
        <p:spPr>
          <a:xfrm>
            <a:off x="583688" y="1713186"/>
            <a:ext cx="11127317" cy="4351448"/>
          </a:xfrm>
          <a:prstGeom prst="rect">
            <a:avLst/>
          </a:prstGeom>
        </p:spPr>
        <p:txBody>
          <a:bodyPr/>
          <a:lstStyle>
            <a:lvl1pPr>
              <a:defRPr/>
            </a:lvl1pPr>
          </a:lstStyle>
          <a:p>
            <a:r>
              <a:rPr lang="en-US" dirty="0"/>
              <a:t>Learning Lab Module Image</a:t>
            </a:r>
          </a:p>
        </p:txBody>
      </p:sp>
    </p:spTree>
    <p:extLst>
      <p:ext uri="{BB962C8B-B14F-4D97-AF65-F5344CB8AC3E}">
        <p14:creationId xmlns:p14="http://schemas.microsoft.com/office/powerpoint/2010/main" val="31197562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Hands On Exercise">
    <p:spTree>
      <p:nvGrpSpPr>
        <p:cNvPr id="1" name=""/>
        <p:cNvGrpSpPr/>
        <p:nvPr/>
      </p:nvGrpSpPr>
      <p:grpSpPr>
        <a:xfrm>
          <a:off x="0" y="0"/>
          <a:ext cx="0" cy="0"/>
          <a:chOff x="0" y="0"/>
          <a:chExt cx="0" cy="0"/>
        </a:xfrm>
      </p:grpSpPr>
      <p:sp>
        <p:nvSpPr>
          <p:cNvPr id="3" name="Title Placeholder 5"/>
          <p:cNvSpPr>
            <a:spLocks noGrp="1"/>
          </p:cNvSpPr>
          <p:nvPr>
            <p:ph type="title" hasCustomPrompt="1"/>
          </p:nvPr>
        </p:nvSpPr>
        <p:spPr bwMode="auto">
          <a:xfrm>
            <a:off x="583688" y="849842"/>
            <a:ext cx="11127317" cy="975783"/>
          </a:xfrm>
          <a:prstGeom prst="rect">
            <a:avLst/>
          </a:prstGeom>
          <a:solidFill>
            <a:schemeClr val="bg1"/>
          </a:solidFill>
          <a:ln>
            <a:noFill/>
          </a:ln>
          <a:extLst>
            <a:ext uri="{FAA26D3D-D897-4be2-8F04-BA451C77F1D7}">
              <ma14:placeholderFlag xmlns="" xmlns:ma14="http://schemas.microsoft.com/office/mac/drawingml/2011/main" val="1"/>
            </a:ext>
          </a:extLst>
        </p:spPr>
        <p:txBody>
          <a:bodyPr vert="horz" wrap="square" lIns="91424" tIns="45712" rIns="91424" bIns="45712" numCol="1" anchor="ctr" anchorCtr="0" compatLnSpc="1">
            <a:prstTxWarp prst="textNoShape">
              <a:avLst/>
            </a:prstTxWarp>
          </a:bodyPr>
          <a:lstStyle>
            <a:lvl1pPr>
              <a:defRPr sz="3733">
                <a:solidFill>
                  <a:schemeClr val="bg2"/>
                </a:solidFill>
              </a:defRPr>
            </a:lvl1pPr>
          </a:lstStyle>
          <a:p>
            <a:pPr lvl="0"/>
            <a:r>
              <a:rPr lang="en-US" dirty="0"/>
              <a:t>DNE Lab Title</a:t>
            </a:r>
            <a:endParaRPr lang="en-GB" dirty="0"/>
          </a:p>
        </p:txBody>
      </p:sp>
      <p:sp>
        <p:nvSpPr>
          <p:cNvPr id="8" name="Text Placeholder 7">
            <a:extLst>
              <a:ext uri="{FF2B5EF4-FFF2-40B4-BE49-F238E27FC236}">
                <a16:creationId xmlns:a16="http://schemas.microsoft.com/office/drawing/2014/main" id="{591D7585-EC32-AF4B-AC6D-18D793602D3B}"/>
              </a:ext>
            </a:extLst>
          </p:cNvPr>
          <p:cNvSpPr>
            <a:spLocks noGrp="1"/>
          </p:cNvSpPr>
          <p:nvPr>
            <p:ph type="body" sz="quarter" idx="11" hasCustomPrompt="1"/>
          </p:nvPr>
        </p:nvSpPr>
        <p:spPr>
          <a:xfrm>
            <a:off x="583688" y="2518347"/>
            <a:ext cx="5362757" cy="3304603"/>
          </a:xfrm>
          <a:prstGeom prst="rect">
            <a:avLst/>
          </a:prstGeom>
        </p:spPr>
        <p:txBody>
          <a:bodyPr/>
          <a:lstStyle>
            <a:lvl1pPr>
              <a:defRPr/>
            </a:lvl1pPr>
          </a:lstStyle>
          <a:p>
            <a:pPr lvl="0"/>
            <a:r>
              <a:rPr lang="en-US" dirty="0"/>
              <a:t>Objectives List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Box 8">
            <a:extLst>
              <a:ext uri="{FF2B5EF4-FFF2-40B4-BE49-F238E27FC236}">
                <a16:creationId xmlns:a16="http://schemas.microsoft.com/office/drawing/2014/main" id="{59F7CAC2-E697-0447-A314-412B22FAD525}"/>
              </a:ext>
            </a:extLst>
          </p:cNvPr>
          <p:cNvSpPr txBox="1"/>
          <p:nvPr userDrawn="1"/>
        </p:nvSpPr>
        <p:spPr>
          <a:xfrm>
            <a:off x="483476" y="420840"/>
            <a:ext cx="2917786" cy="461665"/>
          </a:xfrm>
          <a:prstGeom prst="rect">
            <a:avLst/>
          </a:prstGeom>
          <a:noFill/>
        </p:spPr>
        <p:txBody>
          <a:bodyPr wrap="none" rtlCol="0">
            <a:spAutoFit/>
          </a:bodyPr>
          <a:lstStyle/>
          <a:p>
            <a:r>
              <a:rPr lang="en-US" sz="2400" b="0" i="0" dirty="0">
                <a:solidFill>
                  <a:schemeClr val="accent3"/>
                </a:solidFill>
                <a:latin typeface="CiscoSansTT ExtraLight" panose="020B0303020201020303" pitchFamily="34" charset="0"/>
                <a:cs typeface="CiscoSansTT ExtraLight" panose="020B0303020201020303" pitchFamily="34" charset="0"/>
              </a:rPr>
              <a:t>Hands-on</a:t>
            </a:r>
            <a:r>
              <a:rPr lang="en-US" sz="2400" b="0" i="0" baseline="0" dirty="0">
                <a:solidFill>
                  <a:schemeClr val="accent3"/>
                </a:solidFill>
                <a:latin typeface="CiscoSansTT ExtraLight" panose="020B0303020201020303" pitchFamily="34" charset="0"/>
                <a:cs typeface="CiscoSansTT ExtraLight" panose="020B0303020201020303" pitchFamily="34" charset="0"/>
              </a:rPr>
              <a:t> Exercise</a:t>
            </a:r>
            <a:endParaRPr lang="en-US" sz="2400" b="0" i="0" dirty="0">
              <a:solidFill>
                <a:schemeClr val="accent3"/>
              </a:solidFill>
              <a:latin typeface="CiscoSansTT ExtraLight" panose="020B0303020201020303" pitchFamily="34" charset="0"/>
              <a:cs typeface="CiscoSansTT ExtraLight" panose="020B0303020201020303" pitchFamily="34" charset="0"/>
            </a:endParaRPr>
          </a:p>
        </p:txBody>
      </p:sp>
      <p:sp>
        <p:nvSpPr>
          <p:cNvPr id="11" name="Text Placeholder 10">
            <a:extLst>
              <a:ext uri="{FF2B5EF4-FFF2-40B4-BE49-F238E27FC236}">
                <a16:creationId xmlns:a16="http://schemas.microsoft.com/office/drawing/2014/main" id="{80BB0379-7718-0448-AE43-29AB7AF168A0}"/>
              </a:ext>
            </a:extLst>
          </p:cNvPr>
          <p:cNvSpPr>
            <a:spLocks noGrp="1"/>
          </p:cNvSpPr>
          <p:nvPr>
            <p:ph type="body" sz="quarter" idx="12" hasCustomPrompt="1"/>
          </p:nvPr>
        </p:nvSpPr>
        <p:spPr>
          <a:xfrm>
            <a:off x="7840680" y="454848"/>
            <a:ext cx="3870325" cy="428625"/>
          </a:xfrm>
          <a:prstGeom prst="rect">
            <a:avLst/>
          </a:prstGeom>
        </p:spPr>
        <p:txBody>
          <a:bodyPr/>
          <a:lstStyle>
            <a:lvl1pPr marL="0" indent="0" algn="r">
              <a:buNone/>
              <a:defRPr/>
            </a:lvl1pPr>
            <a:lvl2pPr marL="190496" indent="0">
              <a:buNone/>
              <a:defRPr/>
            </a:lvl2pPr>
            <a:lvl3pPr marL="349241" indent="0">
              <a:buNone/>
              <a:defRPr/>
            </a:lvl3pPr>
            <a:lvl4pPr marL="444489" indent="0">
              <a:buNone/>
              <a:defRPr/>
            </a:lvl4pPr>
            <a:lvl5pPr marL="539736" indent="0">
              <a:buNone/>
              <a:defRPr/>
            </a:lvl5pPr>
          </a:lstStyle>
          <a:p>
            <a:pPr lvl="0"/>
            <a:r>
              <a:rPr lang="en-US" dirty="0"/>
              <a:t>Estimated Time: </a:t>
            </a:r>
          </a:p>
        </p:txBody>
      </p:sp>
      <p:sp>
        <p:nvSpPr>
          <p:cNvPr id="12" name="Text Placeholder 7">
            <a:extLst>
              <a:ext uri="{FF2B5EF4-FFF2-40B4-BE49-F238E27FC236}">
                <a16:creationId xmlns:a16="http://schemas.microsoft.com/office/drawing/2014/main" id="{4713D7A6-8EA3-4D43-A84B-0D40DD7ED047}"/>
              </a:ext>
            </a:extLst>
          </p:cNvPr>
          <p:cNvSpPr>
            <a:spLocks noGrp="1"/>
          </p:cNvSpPr>
          <p:nvPr>
            <p:ph type="body" sz="quarter" idx="13" hasCustomPrompt="1"/>
          </p:nvPr>
        </p:nvSpPr>
        <p:spPr>
          <a:xfrm>
            <a:off x="6348248" y="2510773"/>
            <a:ext cx="5362757" cy="3304603"/>
          </a:xfrm>
          <a:prstGeom prst="rect">
            <a:avLst/>
          </a:prstGeom>
        </p:spPr>
        <p:txBody>
          <a:bodyPr/>
          <a:lstStyle>
            <a:lvl1pPr>
              <a:defRPr/>
            </a:lvl1pPr>
          </a:lstStyle>
          <a:p>
            <a:pPr lvl="0"/>
            <a:r>
              <a:rPr lang="en-US" dirty="0"/>
              <a:t>Caveats, reminders, things to note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Box 9">
            <a:extLst>
              <a:ext uri="{FF2B5EF4-FFF2-40B4-BE49-F238E27FC236}">
                <a16:creationId xmlns:a16="http://schemas.microsoft.com/office/drawing/2014/main" id="{A3B4B5F1-DDF5-904C-B731-F491D98C1483}"/>
              </a:ext>
            </a:extLst>
          </p:cNvPr>
          <p:cNvSpPr txBox="1"/>
          <p:nvPr userDrawn="1"/>
        </p:nvSpPr>
        <p:spPr>
          <a:xfrm>
            <a:off x="583688" y="1910376"/>
            <a:ext cx="1887055" cy="523220"/>
          </a:xfrm>
          <a:prstGeom prst="rect">
            <a:avLst/>
          </a:prstGeom>
          <a:noFill/>
        </p:spPr>
        <p:txBody>
          <a:bodyPr wrap="none" rtlCol="0">
            <a:spAutoFit/>
          </a:bodyPr>
          <a:lstStyle/>
          <a:p>
            <a:r>
              <a:rPr lang="en-US" sz="2800" b="1" u="sng" dirty="0">
                <a:latin typeface="+mn-lt"/>
              </a:rPr>
              <a:t>Objectives</a:t>
            </a:r>
          </a:p>
        </p:txBody>
      </p:sp>
      <p:sp>
        <p:nvSpPr>
          <p:cNvPr id="13" name="TextBox 12">
            <a:extLst>
              <a:ext uri="{FF2B5EF4-FFF2-40B4-BE49-F238E27FC236}">
                <a16:creationId xmlns:a16="http://schemas.microsoft.com/office/drawing/2014/main" id="{AF4FE45A-5E5A-B344-B80B-522FEE2CC166}"/>
              </a:ext>
            </a:extLst>
          </p:cNvPr>
          <p:cNvSpPr txBox="1"/>
          <p:nvPr userDrawn="1"/>
        </p:nvSpPr>
        <p:spPr>
          <a:xfrm>
            <a:off x="6348248" y="1913978"/>
            <a:ext cx="3238387" cy="523220"/>
          </a:xfrm>
          <a:prstGeom prst="rect">
            <a:avLst/>
          </a:prstGeom>
          <a:noFill/>
        </p:spPr>
        <p:txBody>
          <a:bodyPr wrap="none" rtlCol="0">
            <a:spAutoFit/>
          </a:bodyPr>
          <a:lstStyle/>
          <a:p>
            <a:r>
              <a:rPr lang="en-US" sz="2800" b="1" u="sng" dirty="0">
                <a:latin typeface="+mn-lt"/>
              </a:rPr>
              <a:t>Things to Consider</a:t>
            </a:r>
          </a:p>
        </p:txBody>
      </p:sp>
    </p:spTree>
    <p:extLst>
      <p:ext uri="{BB962C8B-B14F-4D97-AF65-F5344CB8AC3E}">
        <p14:creationId xmlns:p14="http://schemas.microsoft.com/office/powerpoint/2010/main" val="17673044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Mission">
    <p:spTree>
      <p:nvGrpSpPr>
        <p:cNvPr id="1" name=""/>
        <p:cNvGrpSpPr/>
        <p:nvPr/>
      </p:nvGrpSpPr>
      <p:grpSpPr>
        <a:xfrm>
          <a:off x="0" y="0"/>
          <a:ext cx="0" cy="0"/>
          <a:chOff x="0" y="0"/>
          <a:chExt cx="0" cy="0"/>
        </a:xfrm>
      </p:grpSpPr>
      <p:sp>
        <p:nvSpPr>
          <p:cNvPr id="3" name="Title Placeholder 5"/>
          <p:cNvSpPr>
            <a:spLocks noGrp="1"/>
          </p:cNvSpPr>
          <p:nvPr>
            <p:ph type="title" hasCustomPrompt="1"/>
          </p:nvPr>
        </p:nvSpPr>
        <p:spPr bwMode="auto">
          <a:xfrm>
            <a:off x="583688" y="849842"/>
            <a:ext cx="11127317" cy="975783"/>
          </a:xfrm>
          <a:prstGeom prst="rect">
            <a:avLst/>
          </a:prstGeom>
          <a:solidFill>
            <a:schemeClr val="bg1"/>
          </a:solidFill>
          <a:ln>
            <a:noFill/>
          </a:ln>
          <a:extLst>
            <a:ext uri="{FAA26D3D-D897-4be2-8F04-BA451C77F1D7}">
              <ma14:placeholderFlag xmlns="" xmlns:ma14="http://schemas.microsoft.com/office/mac/drawingml/2011/main" val="1"/>
            </a:ext>
          </a:extLst>
        </p:spPr>
        <p:txBody>
          <a:bodyPr vert="horz" wrap="square" lIns="91424" tIns="45712" rIns="91424" bIns="45712" numCol="1" anchor="ctr" anchorCtr="0" compatLnSpc="1">
            <a:prstTxWarp prst="textNoShape">
              <a:avLst/>
            </a:prstTxWarp>
          </a:bodyPr>
          <a:lstStyle>
            <a:lvl1pPr>
              <a:defRPr sz="3733">
                <a:solidFill>
                  <a:schemeClr val="bg2"/>
                </a:solidFill>
              </a:defRPr>
            </a:lvl1pPr>
          </a:lstStyle>
          <a:p>
            <a:pPr lvl="0"/>
            <a:r>
              <a:rPr lang="en-US" dirty="0"/>
              <a:t>DNE Lab Title</a:t>
            </a:r>
            <a:endParaRPr lang="en-GB" dirty="0"/>
          </a:p>
        </p:txBody>
      </p:sp>
      <p:sp>
        <p:nvSpPr>
          <p:cNvPr id="8" name="Text Placeholder 7">
            <a:extLst>
              <a:ext uri="{FF2B5EF4-FFF2-40B4-BE49-F238E27FC236}">
                <a16:creationId xmlns:a16="http://schemas.microsoft.com/office/drawing/2014/main" id="{591D7585-EC32-AF4B-AC6D-18D793602D3B}"/>
              </a:ext>
            </a:extLst>
          </p:cNvPr>
          <p:cNvSpPr>
            <a:spLocks noGrp="1"/>
          </p:cNvSpPr>
          <p:nvPr>
            <p:ph type="body" sz="quarter" idx="11" hasCustomPrompt="1"/>
          </p:nvPr>
        </p:nvSpPr>
        <p:spPr>
          <a:xfrm>
            <a:off x="583688" y="2518347"/>
            <a:ext cx="5362757" cy="3304603"/>
          </a:xfrm>
          <a:prstGeom prst="rect">
            <a:avLst/>
          </a:prstGeom>
        </p:spPr>
        <p:txBody>
          <a:bodyPr/>
          <a:lstStyle>
            <a:lvl1pPr>
              <a:defRPr/>
            </a:lvl1pPr>
          </a:lstStyle>
          <a:p>
            <a:pPr lvl="0"/>
            <a:r>
              <a:rPr lang="en-US" dirty="0"/>
              <a:t>Objectives List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ext Placeholder 10">
            <a:extLst>
              <a:ext uri="{FF2B5EF4-FFF2-40B4-BE49-F238E27FC236}">
                <a16:creationId xmlns:a16="http://schemas.microsoft.com/office/drawing/2014/main" id="{80BB0379-7718-0448-AE43-29AB7AF168A0}"/>
              </a:ext>
            </a:extLst>
          </p:cNvPr>
          <p:cNvSpPr>
            <a:spLocks noGrp="1"/>
          </p:cNvSpPr>
          <p:nvPr>
            <p:ph type="body" sz="quarter" idx="12" hasCustomPrompt="1"/>
          </p:nvPr>
        </p:nvSpPr>
        <p:spPr>
          <a:xfrm>
            <a:off x="7840680" y="454848"/>
            <a:ext cx="3870325" cy="428625"/>
          </a:xfrm>
          <a:prstGeom prst="rect">
            <a:avLst/>
          </a:prstGeom>
        </p:spPr>
        <p:txBody>
          <a:bodyPr/>
          <a:lstStyle>
            <a:lvl1pPr marL="0" indent="0" algn="r">
              <a:buNone/>
              <a:defRPr/>
            </a:lvl1pPr>
            <a:lvl2pPr marL="190496" indent="0">
              <a:buNone/>
              <a:defRPr/>
            </a:lvl2pPr>
            <a:lvl3pPr marL="349241" indent="0">
              <a:buNone/>
              <a:defRPr/>
            </a:lvl3pPr>
            <a:lvl4pPr marL="444489" indent="0">
              <a:buNone/>
              <a:defRPr/>
            </a:lvl4pPr>
            <a:lvl5pPr marL="539736" indent="0">
              <a:buNone/>
              <a:defRPr/>
            </a:lvl5pPr>
          </a:lstStyle>
          <a:p>
            <a:pPr lvl="0"/>
            <a:r>
              <a:rPr lang="en-US" dirty="0"/>
              <a:t>Estimated Time: </a:t>
            </a:r>
          </a:p>
        </p:txBody>
      </p:sp>
      <p:sp>
        <p:nvSpPr>
          <p:cNvPr id="12" name="Text Placeholder 7">
            <a:extLst>
              <a:ext uri="{FF2B5EF4-FFF2-40B4-BE49-F238E27FC236}">
                <a16:creationId xmlns:a16="http://schemas.microsoft.com/office/drawing/2014/main" id="{4713D7A6-8EA3-4D43-A84B-0D40DD7ED047}"/>
              </a:ext>
            </a:extLst>
          </p:cNvPr>
          <p:cNvSpPr>
            <a:spLocks noGrp="1"/>
          </p:cNvSpPr>
          <p:nvPr>
            <p:ph type="body" sz="quarter" idx="13" hasCustomPrompt="1"/>
          </p:nvPr>
        </p:nvSpPr>
        <p:spPr>
          <a:xfrm>
            <a:off x="6348248" y="2510773"/>
            <a:ext cx="5362757" cy="3304603"/>
          </a:xfrm>
          <a:prstGeom prst="rect">
            <a:avLst/>
          </a:prstGeom>
        </p:spPr>
        <p:txBody>
          <a:bodyPr/>
          <a:lstStyle>
            <a:lvl1pPr>
              <a:defRPr/>
            </a:lvl1pPr>
          </a:lstStyle>
          <a:p>
            <a:pPr lvl="0"/>
            <a:r>
              <a:rPr lang="en-US" dirty="0"/>
              <a:t>Caveats, reminders, things to note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Box 9">
            <a:extLst>
              <a:ext uri="{FF2B5EF4-FFF2-40B4-BE49-F238E27FC236}">
                <a16:creationId xmlns:a16="http://schemas.microsoft.com/office/drawing/2014/main" id="{14B64618-BCE9-A94F-B91D-F217B1F81910}"/>
              </a:ext>
            </a:extLst>
          </p:cNvPr>
          <p:cNvSpPr txBox="1"/>
          <p:nvPr userDrawn="1"/>
        </p:nvSpPr>
        <p:spPr>
          <a:xfrm>
            <a:off x="583688" y="1910376"/>
            <a:ext cx="1887055" cy="523220"/>
          </a:xfrm>
          <a:prstGeom prst="rect">
            <a:avLst/>
          </a:prstGeom>
          <a:noFill/>
        </p:spPr>
        <p:txBody>
          <a:bodyPr wrap="none" rtlCol="0">
            <a:spAutoFit/>
          </a:bodyPr>
          <a:lstStyle/>
          <a:p>
            <a:r>
              <a:rPr lang="en-US" sz="2800" b="1" u="sng" dirty="0">
                <a:latin typeface="+mn-lt"/>
              </a:rPr>
              <a:t>Objectives</a:t>
            </a:r>
          </a:p>
        </p:txBody>
      </p:sp>
      <p:sp>
        <p:nvSpPr>
          <p:cNvPr id="13" name="TextBox 12">
            <a:extLst>
              <a:ext uri="{FF2B5EF4-FFF2-40B4-BE49-F238E27FC236}">
                <a16:creationId xmlns:a16="http://schemas.microsoft.com/office/drawing/2014/main" id="{6C6D4A86-0A38-3B40-8098-304C87AD2557}"/>
              </a:ext>
            </a:extLst>
          </p:cNvPr>
          <p:cNvSpPr txBox="1"/>
          <p:nvPr userDrawn="1"/>
        </p:nvSpPr>
        <p:spPr>
          <a:xfrm>
            <a:off x="6348248" y="1913978"/>
            <a:ext cx="3238387" cy="523220"/>
          </a:xfrm>
          <a:prstGeom prst="rect">
            <a:avLst/>
          </a:prstGeom>
          <a:noFill/>
        </p:spPr>
        <p:txBody>
          <a:bodyPr wrap="none" rtlCol="0">
            <a:spAutoFit/>
          </a:bodyPr>
          <a:lstStyle/>
          <a:p>
            <a:r>
              <a:rPr lang="en-US" sz="2800" b="1" u="sng" dirty="0">
                <a:latin typeface="+mn-lt"/>
              </a:rPr>
              <a:t>Things to Consider</a:t>
            </a:r>
          </a:p>
        </p:txBody>
      </p:sp>
      <p:sp>
        <p:nvSpPr>
          <p:cNvPr id="14" name="TextBox 13">
            <a:extLst>
              <a:ext uri="{FF2B5EF4-FFF2-40B4-BE49-F238E27FC236}">
                <a16:creationId xmlns:a16="http://schemas.microsoft.com/office/drawing/2014/main" id="{59F7CAC2-E697-0447-A314-412B22FAD525}"/>
              </a:ext>
            </a:extLst>
          </p:cNvPr>
          <p:cNvSpPr txBox="1"/>
          <p:nvPr userDrawn="1"/>
        </p:nvSpPr>
        <p:spPr>
          <a:xfrm>
            <a:off x="483476" y="420840"/>
            <a:ext cx="1957587" cy="461665"/>
          </a:xfrm>
          <a:prstGeom prst="rect">
            <a:avLst/>
          </a:prstGeom>
          <a:noFill/>
        </p:spPr>
        <p:txBody>
          <a:bodyPr wrap="none" rtlCol="0">
            <a:spAutoFit/>
          </a:bodyPr>
          <a:lstStyle/>
          <a:p>
            <a:r>
              <a:rPr lang="en-US" sz="2400" b="0" i="0" dirty="0">
                <a:solidFill>
                  <a:schemeClr val="accent3"/>
                </a:solidFill>
                <a:latin typeface="CiscoSansTT ExtraLight" panose="020B0303020201020303" pitchFamily="34" charset="0"/>
                <a:cs typeface="CiscoSansTT ExtraLight" panose="020B0303020201020303" pitchFamily="34" charset="0"/>
              </a:rPr>
              <a:t>Your</a:t>
            </a:r>
            <a:r>
              <a:rPr lang="en-US" sz="2400" b="0" i="0" baseline="0" dirty="0">
                <a:solidFill>
                  <a:schemeClr val="accent3"/>
                </a:solidFill>
                <a:latin typeface="CiscoSansTT ExtraLight" panose="020B0303020201020303" pitchFamily="34" charset="0"/>
                <a:cs typeface="CiscoSansTT ExtraLight" panose="020B0303020201020303" pitchFamily="34" charset="0"/>
              </a:rPr>
              <a:t> Mission</a:t>
            </a:r>
            <a:endParaRPr lang="en-US" sz="2400" b="0" i="0" dirty="0">
              <a:solidFill>
                <a:schemeClr val="accent3"/>
              </a:solidFill>
              <a:latin typeface="CiscoSansTT ExtraLight" panose="020B0303020201020303" pitchFamily="34" charset="0"/>
              <a:cs typeface="CiscoSansTT ExtraLight" panose="020B0303020201020303" pitchFamily="34" charset="0"/>
            </a:endParaRPr>
          </a:p>
        </p:txBody>
      </p:sp>
    </p:spTree>
    <p:extLst>
      <p:ext uri="{BB962C8B-B14F-4D97-AF65-F5344CB8AC3E}">
        <p14:creationId xmlns:p14="http://schemas.microsoft.com/office/powerpoint/2010/main" val="16676915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egue">
    <p:spTree>
      <p:nvGrpSpPr>
        <p:cNvPr id="1" name=""/>
        <p:cNvGrpSpPr/>
        <p:nvPr/>
      </p:nvGrpSpPr>
      <p:grpSpPr>
        <a:xfrm>
          <a:off x="0" y="0"/>
          <a:ext cx="0" cy="0"/>
          <a:chOff x="0" y="0"/>
          <a:chExt cx="0" cy="0"/>
        </a:xfrm>
      </p:grpSpPr>
      <p:sp>
        <p:nvSpPr>
          <p:cNvPr id="3" name="Rectangle 2"/>
          <p:cNvSpPr/>
          <p:nvPr/>
        </p:nvSpPr>
        <p:spPr>
          <a:xfrm>
            <a:off x="0" y="0"/>
            <a:ext cx="12192000" cy="68580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7" name="Title 1"/>
          <p:cNvSpPr>
            <a:spLocks noGrp="1"/>
          </p:cNvSpPr>
          <p:nvPr>
            <p:ph type="ctrTitle" hasCustomPrompt="1"/>
          </p:nvPr>
        </p:nvSpPr>
        <p:spPr>
          <a:xfrm>
            <a:off x="555233" y="1220545"/>
            <a:ext cx="10130723" cy="3426595"/>
          </a:xfrm>
          <a:prstGeom prst="rect">
            <a:avLst/>
          </a:prstGeom>
          <a:noFill/>
        </p:spPr>
        <p:txBody>
          <a:bodyPr anchor="b">
            <a:noAutofit/>
          </a:bodyPr>
          <a:lstStyle>
            <a:lvl1pPr marL="0" indent="0" algn="l">
              <a:lnSpc>
                <a:spcPct val="90000"/>
              </a:lnSpc>
              <a:buFont typeface="Arial" panose="020B0604020202020204" pitchFamily="34" charset="0"/>
              <a:buNone/>
              <a:defRPr sz="6133" b="0" i="0" spc="0" baseline="0">
                <a:solidFill>
                  <a:schemeClr val="bg1">
                    <a:lumMod val="75000"/>
                  </a:schemeClr>
                </a:solidFill>
                <a:latin typeface="+mj-lt"/>
                <a:ea typeface="CiscoSansTT Thin" charset="0"/>
                <a:cs typeface="CiscoSansTT Thin" charset="0"/>
              </a:defRPr>
            </a:lvl1pPr>
          </a:lstStyle>
          <a:p>
            <a:r>
              <a:rPr lang="en-GB" dirty="0"/>
              <a:t>Section Title Goes Here</a:t>
            </a:r>
            <a:endParaRPr lang="en-US" dirty="0"/>
          </a:p>
        </p:txBody>
      </p:sp>
    </p:spTree>
    <p:extLst>
      <p:ext uri="{BB962C8B-B14F-4D97-AF65-F5344CB8AC3E}">
        <p14:creationId xmlns:p14="http://schemas.microsoft.com/office/powerpoint/2010/main" val="30368055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1_Segue_White">
    <p:spTree>
      <p:nvGrpSpPr>
        <p:cNvPr id="1" name=""/>
        <p:cNvGrpSpPr/>
        <p:nvPr/>
      </p:nvGrpSpPr>
      <p:grpSpPr>
        <a:xfrm>
          <a:off x="0" y="0"/>
          <a:ext cx="0" cy="0"/>
          <a:chOff x="0" y="0"/>
          <a:chExt cx="0" cy="0"/>
        </a:xfrm>
      </p:grpSpPr>
      <p:sp>
        <p:nvSpPr>
          <p:cNvPr id="3" name="Rectangle 2"/>
          <p:cNvSpPr/>
          <p:nvPr/>
        </p:nvSpPr>
        <p:spPr>
          <a:xfrm>
            <a:off x="0" y="0"/>
            <a:ext cx="12192000" cy="6858000"/>
          </a:xfrm>
          <a:prstGeom prst="rect">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7" name="Title 1"/>
          <p:cNvSpPr>
            <a:spLocks noGrp="1"/>
          </p:cNvSpPr>
          <p:nvPr>
            <p:ph type="ctrTitle" hasCustomPrompt="1"/>
          </p:nvPr>
        </p:nvSpPr>
        <p:spPr>
          <a:xfrm>
            <a:off x="555233" y="1220545"/>
            <a:ext cx="10130723" cy="3426595"/>
          </a:xfrm>
          <a:prstGeom prst="rect">
            <a:avLst/>
          </a:prstGeom>
          <a:noFill/>
        </p:spPr>
        <p:txBody>
          <a:bodyPr anchor="b">
            <a:noAutofit/>
          </a:bodyPr>
          <a:lstStyle>
            <a:lvl1pPr marL="0" indent="0" algn="l">
              <a:lnSpc>
                <a:spcPct val="90000"/>
              </a:lnSpc>
              <a:buFont typeface="Arial" panose="020B0604020202020204" pitchFamily="34" charset="0"/>
              <a:buNone/>
              <a:defRPr sz="6133" b="0" i="0" spc="0" baseline="0">
                <a:solidFill>
                  <a:schemeClr val="tx2"/>
                </a:solidFill>
                <a:latin typeface="+mj-lt"/>
                <a:ea typeface="CiscoSansTT Thin" charset="0"/>
                <a:cs typeface="CiscoSansTT Thin" charset="0"/>
              </a:defRPr>
            </a:lvl1pPr>
          </a:lstStyle>
          <a:p>
            <a:r>
              <a:rPr lang="en-GB" dirty="0"/>
              <a:t>Section Title Goes Here</a:t>
            </a:r>
            <a:endParaRPr lang="en-US" dirty="0"/>
          </a:p>
        </p:txBody>
      </p:sp>
    </p:spTree>
    <p:extLst>
      <p:ext uri="{BB962C8B-B14F-4D97-AF65-F5344CB8AC3E}">
        <p14:creationId xmlns:p14="http://schemas.microsoft.com/office/powerpoint/2010/main" val="5812056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image" Target="../media/image1.png"/><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theme" Target="../theme/theme1.xml"/><Relationship Id="rId20" Type="http://schemas.openxmlformats.org/officeDocument/2006/relationships/slideLayout" Target="../slideLayouts/slideLayout20.xml"/><Relationship Id="rId41" Type="http://schemas.openxmlformats.org/officeDocument/2006/relationships/slideLayout" Target="../slideLayouts/slideLayout4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1105EC5-0874-7E40-A126-0FC2CA189B19}"/>
              </a:ext>
            </a:extLst>
          </p:cNvPr>
          <p:cNvPicPr>
            <a:picLocks noChangeAspect="1"/>
          </p:cNvPicPr>
          <p:nvPr userDrawn="1"/>
        </p:nvPicPr>
        <p:blipFill rotWithShape="1">
          <a:blip r:embed="rId47" cstate="print">
            <a:duotone>
              <a:schemeClr val="bg2">
                <a:shade val="45000"/>
                <a:satMod val="135000"/>
              </a:schemeClr>
              <a:prstClr val="white"/>
            </a:duotone>
            <a:extLst>
              <a:ext uri="{28A0092B-C50C-407E-A947-70E740481C1C}">
                <a14:useLocalDpi xmlns:a14="http://schemas.microsoft.com/office/drawing/2010/main"/>
              </a:ext>
            </a:extLst>
          </a:blip>
          <a:srcRect t="-3307"/>
          <a:stretch/>
        </p:blipFill>
        <p:spPr>
          <a:xfrm>
            <a:off x="11249002" y="6356350"/>
            <a:ext cx="612183" cy="447035"/>
          </a:xfrm>
          <a:prstGeom prst="rect">
            <a:avLst/>
          </a:prstGeom>
        </p:spPr>
      </p:pic>
      <p:sp>
        <p:nvSpPr>
          <p:cNvPr id="1026" name="Title Placeholder 5"/>
          <p:cNvSpPr>
            <a:spLocks noGrp="1"/>
          </p:cNvSpPr>
          <p:nvPr>
            <p:ph type="title"/>
          </p:nvPr>
        </p:nvSpPr>
        <p:spPr bwMode="auto">
          <a:xfrm>
            <a:off x="583688" y="455085"/>
            <a:ext cx="11127317" cy="9757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24" tIns="45712" rIns="91424" bIns="45712" numCol="1" anchor="ctr" anchorCtr="0" compatLnSpc="1">
            <a:prstTxWarp prst="textNoShape">
              <a:avLst/>
            </a:prstTxWarp>
          </a:bodyPr>
          <a:lstStyle/>
          <a:p>
            <a:pPr lvl="0"/>
            <a:r>
              <a:rPr lang="en-GB" dirty="0"/>
              <a:t>Title Goes Here</a:t>
            </a:r>
          </a:p>
        </p:txBody>
      </p:sp>
      <p:sp>
        <p:nvSpPr>
          <p:cNvPr id="13" name="Rectangle 4"/>
          <p:cNvSpPr>
            <a:spLocks noChangeArrowheads="1"/>
          </p:cNvSpPr>
          <p:nvPr/>
        </p:nvSpPr>
        <p:spPr bwMode="ltGray">
          <a:xfrm>
            <a:off x="636906" y="6322205"/>
            <a:ext cx="4534733" cy="206025"/>
          </a:xfrm>
          <a:prstGeom prst="rect">
            <a:avLst/>
          </a:prstGeom>
          <a:noFill/>
          <a:ln w="9525">
            <a:noFill/>
            <a:miter lim="800000"/>
            <a:headEnd/>
            <a:tailEnd/>
          </a:ln>
          <a:effectLst/>
        </p:spPr>
        <p:txBody>
          <a:bodyPr wrap="square" lIns="82115" tIns="41056" rIns="82115" bIns="41056" anchor="b">
            <a:spAutoFit/>
          </a:bodyPr>
          <a:lstStyle/>
          <a:p>
            <a:pPr defTabSz="814305" fontAlgn="auto">
              <a:spcBef>
                <a:spcPts val="0"/>
              </a:spcBef>
              <a:spcAft>
                <a:spcPts val="0"/>
              </a:spcAft>
              <a:defRPr/>
            </a:pPr>
            <a:r>
              <a:rPr lang="en-US" sz="800" spc="27" baseline="0" dirty="0">
                <a:solidFill>
                  <a:schemeClr val="bg2">
                    <a:lumMod val="65000"/>
                  </a:schemeClr>
                </a:solidFill>
                <a:latin typeface="+mn-lt"/>
                <a:ea typeface="+mn-ea"/>
                <a:cs typeface="CiscoSans Thin"/>
              </a:rPr>
              <a:t>© 2018  Cisco and/or its affiliates. All rights reserved.   Cisco Public</a:t>
            </a:r>
          </a:p>
        </p:txBody>
      </p:sp>
    </p:spTree>
    <p:extLst>
      <p:ext uri="{BB962C8B-B14F-4D97-AF65-F5344CB8AC3E}">
        <p14:creationId xmlns:p14="http://schemas.microsoft.com/office/powerpoint/2010/main" val="1257665947"/>
      </p:ext>
    </p:extLst>
  </p:cSld>
  <p:clrMap bg1="lt1" tx1="dk1" bg2="lt2" tx2="dk2" accent1="accent1" accent2="accent2" accent3="accent3" accent4="accent4" accent5="accent5" accent6="accent6" hlink="hlink" folHlink="folHlink"/>
  <p:sldLayoutIdLst>
    <p:sldLayoutId id="2147483662" r:id="rId1"/>
    <p:sldLayoutId id="2147483694" r:id="rId2"/>
    <p:sldLayoutId id="2147483695" r:id="rId3"/>
    <p:sldLayoutId id="2147483696" r:id="rId4"/>
    <p:sldLayoutId id="2147483690" r:id="rId5"/>
    <p:sldLayoutId id="2147483691" r:id="rId6"/>
    <p:sldLayoutId id="2147483692" r:id="rId7"/>
    <p:sldLayoutId id="2147483663" r:id="rId8"/>
    <p:sldLayoutId id="2147483664" r:id="rId9"/>
    <p:sldLayoutId id="2147483706" r:id="rId10"/>
    <p:sldLayoutId id="2147483697" r:id="rId11"/>
    <p:sldLayoutId id="2147483707" r:id="rId12"/>
    <p:sldLayoutId id="2147483698" r:id="rId13"/>
    <p:sldLayoutId id="2147483708" r:id="rId14"/>
    <p:sldLayoutId id="2147483699" r:id="rId15"/>
    <p:sldLayoutId id="2147483665" r:id="rId16"/>
    <p:sldLayoutId id="2147483666" r:id="rId17"/>
    <p:sldLayoutId id="2147483667" r:id="rId18"/>
    <p:sldLayoutId id="2147483668" r:id="rId19"/>
    <p:sldLayoutId id="2147483669" r:id="rId20"/>
    <p:sldLayoutId id="2147483670" r:id="rId21"/>
    <p:sldLayoutId id="2147483671" r:id="rId22"/>
    <p:sldLayoutId id="2147483672" r:id="rId23"/>
    <p:sldLayoutId id="2147483673" r:id="rId24"/>
    <p:sldLayoutId id="2147483700" r:id="rId25"/>
    <p:sldLayoutId id="2147483704" r:id="rId26"/>
    <p:sldLayoutId id="2147483705" r:id="rId27"/>
    <p:sldLayoutId id="2147483674" r:id="rId28"/>
    <p:sldLayoutId id="2147483675" r:id="rId29"/>
    <p:sldLayoutId id="2147483676" r:id="rId30"/>
    <p:sldLayoutId id="2147483677" r:id="rId31"/>
    <p:sldLayoutId id="2147483679" r:id="rId32"/>
    <p:sldLayoutId id="2147483680" r:id="rId33"/>
    <p:sldLayoutId id="2147483681" r:id="rId34"/>
    <p:sldLayoutId id="2147483682" r:id="rId35"/>
    <p:sldLayoutId id="2147483683" r:id="rId36"/>
    <p:sldLayoutId id="2147483684" r:id="rId37"/>
    <p:sldLayoutId id="2147483685" r:id="rId38"/>
    <p:sldLayoutId id="2147483686" r:id="rId39"/>
    <p:sldLayoutId id="2147483687" r:id="rId40"/>
    <p:sldLayoutId id="2147483688" r:id="rId41"/>
    <p:sldLayoutId id="2147483693" r:id="rId42"/>
    <p:sldLayoutId id="2147483689" r:id="rId43"/>
    <p:sldLayoutId id="2147483701" r:id="rId44"/>
    <p:sldLayoutId id="2147483703" r:id="rId45"/>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dt="0"/>
  <p:txStyles>
    <p:titleStyle>
      <a:lvl1pPr algn="l" defTabSz="912261" rtl="0" eaLnBrk="1" fontAlgn="base" hangingPunct="1">
        <a:lnSpc>
          <a:spcPct val="80000"/>
        </a:lnSpc>
        <a:spcBef>
          <a:spcPct val="0"/>
        </a:spcBef>
        <a:spcAft>
          <a:spcPct val="0"/>
        </a:spcAft>
        <a:defRPr lang="en-US" sz="3733" b="0" i="0" u="none" kern="1200" dirty="0">
          <a:solidFill>
            <a:schemeClr val="tx2"/>
          </a:solidFill>
          <a:latin typeface="+mj-lt"/>
          <a:ea typeface="CiscoSansTT Thin" charset="0"/>
          <a:cs typeface="CiscoSansTT Thin" charset="0"/>
        </a:defRPr>
      </a:lvl1pPr>
      <a:lvl2pPr algn="l" defTabSz="912261" rtl="0" eaLnBrk="1" fontAlgn="base" hangingPunct="1">
        <a:lnSpc>
          <a:spcPct val="80000"/>
        </a:lnSpc>
        <a:spcBef>
          <a:spcPct val="0"/>
        </a:spcBef>
        <a:spcAft>
          <a:spcPct val="0"/>
        </a:spcAft>
        <a:defRPr sz="4267">
          <a:solidFill>
            <a:srgbClr val="676767"/>
          </a:solidFill>
          <a:latin typeface="Arial" charset="0"/>
          <a:ea typeface="ＭＳ Ｐゴシック" charset="0"/>
        </a:defRPr>
      </a:lvl2pPr>
      <a:lvl3pPr algn="l" defTabSz="912261" rtl="0" eaLnBrk="1" fontAlgn="base" hangingPunct="1">
        <a:lnSpc>
          <a:spcPct val="80000"/>
        </a:lnSpc>
        <a:spcBef>
          <a:spcPct val="0"/>
        </a:spcBef>
        <a:spcAft>
          <a:spcPct val="0"/>
        </a:spcAft>
        <a:defRPr sz="4267">
          <a:solidFill>
            <a:srgbClr val="676767"/>
          </a:solidFill>
          <a:latin typeface="Arial" charset="0"/>
          <a:ea typeface="ＭＳ Ｐゴシック" charset="0"/>
        </a:defRPr>
      </a:lvl3pPr>
      <a:lvl4pPr algn="l" defTabSz="912261" rtl="0" eaLnBrk="1" fontAlgn="base" hangingPunct="1">
        <a:lnSpc>
          <a:spcPct val="80000"/>
        </a:lnSpc>
        <a:spcBef>
          <a:spcPct val="0"/>
        </a:spcBef>
        <a:spcAft>
          <a:spcPct val="0"/>
        </a:spcAft>
        <a:defRPr sz="4267">
          <a:solidFill>
            <a:srgbClr val="676767"/>
          </a:solidFill>
          <a:latin typeface="Arial" charset="0"/>
          <a:ea typeface="ＭＳ Ｐゴシック" charset="0"/>
        </a:defRPr>
      </a:lvl4pPr>
      <a:lvl5pPr algn="l" defTabSz="912261" rtl="0" eaLnBrk="1" fontAlgn="base" hangingPunct="1">
        <a:lnSpc>
          <a:spcPct val="80000"/>
        </a:lnSpc>
        <a:spcBef>
          <a:spcPct val="0"/>
        </a:spcBef>
        <a:spcAft>
          <a:spcPct val="0"/>
        </a:spcAft>
        <a:defRPr sz="4267">
          <a:solidFill>
            <a:srgbClr val="676767"/>
          </a:solidFill>
          <a:latin typeface="Arial" charset="0"/>
          <a:ea typeface="ＭＳ Ｐゴシック" charset="0"/>
        </a:defRPr>
      </a:lvl5pPr>
      <a:lvl6pPr marL="609585" algn="l" defTabSz="912261" rtl="0" eaLnBrk="1" fontAlgn="base" hangingPunct="1">
        <a:lnSpc>
          <a:spcPct val="80000"/>
        </a:lnSpc>
        <a:spcBef>
          <a:spcPct val="0"/>
        </a:spcBef>
        <a:spcAft>
          <a:spcPct val="0"/>
        </a:spcAft>
        <a:defRPr sz="4267">
          <a:solidFill>
            <a:srgbClr val="676767"/>
          </a:solidFill>
          <a:latin typeface="Arial" charset="0"/>
          <a:ea typeface="ＭＳ Ｐゴシック" charset="0"/>
        </a:defRPr>
      </a:lvl6pPr>
      <a:lvl7pPr marL="1219170" algn="l" defTabSz="912261" rtl="0" eaLnBrk="1" fontAlgn="base" hangingPunct="1">
        <a:lnSpc>
          <a:spcPct val="80000"/>
        </a:lnSpc>
        <a:spcBef>
          <a:spcPct val="0"/>
        </a:spcBef>
        <a:spcAft>
          <a:spcPct val="0"/>
        </a:spcAft>
        <a:defRPr sz="4267">
          <a:solidFill>
            <a:srgbClr val="676767"/>
          </a:solidFill>
          <a:latin typeface="Arial" charset="0"/>
          <a:ea typeface="ＭＳ Ｐゴシック" charset="0"/>
        </a:defRPr>
      </a:lvl7pPr>
      <a:lvl8pPr marL="1828754" algn="l" defTabSz="912261" rtl="0" eaLnBrk="1" fontAlgn="base" hangingPunct="1">
        <a:lnSpc>
          <a:spcPct val="80000"/>
        </a:lnSpc>
        <a:spcBef>
          <a:spcPct val="0"/>
        </a:spcBef>
        <a:spcAft>
          <a:spcPct val="0"/>
        </a:spcAft>
        <a:defRPr sz="4267">
          <a:solidFill>
            <a:srgbClr val="676767"/>
          </a:solidFill>
          <a:latin typeface="Arial" charset="0"/>
          <a:ea typeface="ＭＳ Ｐゴシック" charset="0"/>
        </a:defRPr>
      </a:lvl8pPr>
      <a:lvl9pPr marL="2438339" algn="l" defTabSz="912261" rtl="0" eaLnBrk="1" fontAlgn="base" hangingPunct="1">
        <a:lnSpc>
          <a:spcPct val="80000"/>
        </a:lnSpc>
        <a:spcBef>
          <a:spcPct val="0"/>
        </a:spcBef>
        <a:spcAft>
          <a:spcPct val="0"/>
        </a:spcAft>
        <a:defRPr sz="4267">
          <a:solidFill>
            <a:srgbClr val="676767"/>
          </a:solidFill>
          <a:latin typeface="Arial" charset="0"/>
          <a:ea typeface="ＭＳ Ｐゴシック" charset="0"/>
        </a:defRPr>
      </a:lvl9pPr>
    </p:titleStyle>
    <p:bodyStyle>
      <a:lvl1pPr marL="226478" indent="-226478" algn="l" defTabSz="912261" rtl="0" eaLnBrk="1" fontAlgn="base" hangingPunct="1">
        <a:lnSpc>
          <a:spcPct val="95000"/>
        </a:lnSpc>
        <a:spcBef>
          <a:spcPts val="1433"/>
        </a:spcBef>
        <a:spcAft>
          <a:spcPct val="0"/>
        </a:spcAft>
        <a:buClr>
          <a:schemeClr val="tx2"/>
        </a:buClr>
        <a:buSzPct val="90000"/>
        <a:buFont typeface="Arial" charset="0"/>
        <a:buChar char="•"/>
        <a:defRPr lang="en-US" sz="2000" kern="1200" dirty="0">
          <a:solidFill>
            <a:schemeClr val="tx1"/>
          </a:solidFill>
          <a:latin typeface="+mn-lt"/>
          <a:ea typeface="ＭＳ Ｐゴシック" charset="0"/>
          <a:cs typeface="CiscoSans"/>
        </a:defRPr>
      </a:lvl1pPr>
      <a:lvl2pPr marL="478355" indent="-287859" algn="l" defTabSz="912261" rtl="0" eaLnBrk="1" fontAlgn="base" hangingPunct="1">
        <a:lnSpc>
          <a:spcPct val="95000"/>
        </a:lnSpc>
        <a:spcBef>
          <a:spcPts val="800"/>
        </a:spcBef>
        <a:spcAft>
          <a:spcPct val="0"/>
        </a:spcAft>
        <a:buClr>
          <a:schemeClr val="tx2"/>
        </a:buClr>
        <a:buFont typeface="Arial" charset="0"/>
        <a:buChar char="•"/>
        <a:defRPr lang="en-US" sz="1867" kern="1200" dirty="0">
          <a:solidFill>
            <a:schemeClr val="tx1"/>
          </a:solidFill>
          <a:latin typeface="+mn-lt"/>
          <a:ea typeface="ＭＳ Ｐゴシック" charset="0"/>
          <a:cs typeface="CiscoSans"/>
        </a:defRPr>
      </a:lvl2pPr>
      <a:lvl3pPr marL="575719" indent="-226478" algn="l" defTabSz="912261" rtl="0" eaLnBrk="1" fontAlgn="base" hangingPunct="1">
        <a:lnSpc>
          <a:spcPct val="95000"/>
        </a:lnSpc>
        <a:spcBef>
          <a:spcPts val="833"/>
        </a:spcBef>
        <a:spcAft>
          <a:spcPct val="0"/>
        </a:spcAft>
        <a:buFont typeface="Arial" charset="0"/>
        <a:buChar char="•"/>
        <a:defRPr lang="en-US" sz="1600" kern="1200" dirty="0">
          <a:solidFill>
            <a:schemeClr val="tx1"/>
          </a:solidFill>
          <a:latin typeface="+mn-lt"/>
          <a:ea typeface="ＭＳ Ｐゴシック" charset="0"/>
          <a:cs typeface="CiscoSans"/>
        </a:defRPr>
      </a:lvl3pPr>
      <a:lvl4pPr marL="670967" indent="-226478" algn="l" defTabSz="912261" rtl="0" eaLnBrk="1" fontAlgn="base" hangingPunct="1">
        <a:lnSpc>
          <a:spcPct val="95000"/>
        </a:lnSpc>
        <a:spcBef>
          <a:spcPts val="833"/>
        </a:spcBef>
        <a:spcAft>
          <a:spcPct val="0"/>
        </a:spcAft>
        <a:buFont typeface="Arial" charset="0"/>
        <a:buChar char="•"/>
        <a:defRPr lang="en-US" sz="1467" kern="1200" dirty="0">
          <a:solidFill>
            <a:schemeClr val="tx1"/>
          </a:solidFill>
          <a:latin typeface="+mn-lt"/>
          <a:ea typeface="ＭＳ Ｐゴシック" charset="0"/>
          <a:cs typeface="CiscoSans"/>
        </a:defRPr>
      </a:lvl4pPr>
      <a:lvl5pPr marL="766214" indent="-226478" algn="l" defTabSz="912261" rtl="0" eaLnBrk="1" fontAlgn="base" hangingPunct="1">
        <a:lnSpc>
          <a:spcPct val="95000"/>
        </a:lnSpc>
        <a:spcBef>
          <a:spcPts val="833"/>
        </a:spcBef>
        <a:spcAft>
          <a:spcPct val="0"/>
        </a:spcAft>
        <a:buFont typeface="Arial" charset="0"/>
        <a:buChar char="•"/>
        <a:defRPr lang="en-US" sz="1467" kern="1200" dirty="0">
          <a:solidFill>
            <a:schemeClr val="tx1"/>
          </a:solidFill>
          <a:latin typeface="+mn-lt"/>
          <a:ea typeface="ＭＳ Ｐゴシック" charset="0"/>
          <a:cs typeface="CiscoSans"/>
        </a:defRPr>
      </a:lvl5pPr>
      <a:lvl6pPr marL="1151779" indent="-228588" algn="l" defTabSz="914346" rtl="0" eaLnBrk="1" latinLnBrk="0" hangingPunct="1">
        <a:spcBef>
          <a:spcPts val="800"/>
        </a:spcBef>
        <a:buFont typeface="Arial" pitchFamily="34" charset="0"/>
        <a:buChar char="•"/>
        <a:defRPr sz="1200" kern="1200" baseline="0">
          <a:solidFill>
            <a:schemeClr val="tx1"/>
          </a:solidFill>
          <a:latin typeface="+mn-lt"/>
          <a:ea typeface="+mn-ea"/>
          <a:cs typeface="+mn-cs"/>
        </a:defRPr>
      </a:lvl6pPr>
      <a:lvl7pPr marL="1247761" indent="-228557" algn="l" defTabSz="914346" rtl="0" eaLnBrk="1" latinLnBrk="0" hangingPunct="1">
        <a:spcBef>
          <a:spcPts val="800"/>
        </a:spcBef>
        <a:buFont typeface="Arial" pitchFamily="34" charset="0"/>
        <a:buChar char="•"/>
        <a:defRPr sz="1067" kern="1200" baseline="0">
          <a:solidFill>
            <a:schemeClr val="tx1"/>
          </a:solidFill>
          <a:latin typeface="+mn-lt"/>
          <a:ea typeface="+mn-ea"/>
          <a:cs typeface="+mn-cs"/>
        </a:defRPr>
      </a:lvl7pPr>
      <a:lvl8pPr marL="3200213" indent="0" algn="l" defTabSz="914346" rtl="0" eaLnBrk="1" latinLnBrk="0" hangingPunct="1">
        <a:spcBef>
          <a:spcPct val="20000"/>
        </a:spcBef>
        <a:buFont typeface="Arial" pitchFamily="34" charset="0"/>
        <a:buNone/>
        <a:defRPr sz="2000" kern="1200">
          <a:solidFill>
            <a:schemeClr val="tx1"/>
          </a:solidFill>
          <a:latin typeface="+mn-lt"/>
          <a:ea typeface="+mn-ea"/>
          <a:cs typeface="+mn-cs"/>
        </a:defRPr>
      </a:lvl8pPr>
      <a:lvl9pPr marL="3885974" indent="-228588" algn="l" defTabSz="914346"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46" rtl="0" eaLnBrk="1" latinLnBrk="0" hangingPunct="1">
        <a:defRPr sz="1867" kern="1200">
          <a:solidFill>
            <a:schemeClr val="tx1"/>
          </a:solidFill>
          <a:latin typeface="+mn-lt"/>
          <a:ea typeface="+mn-ea"/>
          <a:cs typeface="+mn-cs"/>
        </a:defRPr>
      </a:lvl1pPr>
      <a:lvl2pPr marL="457170" algn="l" defTabSz="914346" rtl="0" eaLnBrk="1" latinLnBrk="0" hangingPunct="1">
        <a:defRPr sz="1867" kern="1200">
          <a:solidFill>
            <a:schemeClr val="tx1"/>
          </a:solidFill>
          <a:latin typeface="+mn-lt"/>
          <a:ea typeface="+mn-ea"/>
          <a:cs typeface="+mn-cs"/>
        </a:defRPr>
      </a:lvl2pPr>
      <a:lvl3pPr marL="914346" algn="l" defTabSz="914346" rtl="0" eaLnBrk="1" latinLnBrk="0" hangingPunct="1">
        <a:defRPr sz="1867" kern="1200">
          <a:solidFill>
            <a:schemeClr val="tx1"/>
          </a:solidFill>
          <a:latin typeface="+mn-lt"/>
          <a:ea typeface="+mn-ea"/>
          <a:cs typeface="+mn-cs"/>
        </a:defRPr>
      </a:lvl3pPr>
      <a:lvl4pPr marL="1371519" algn="l" defTabSz="914346" rtl="0" eaLnBrk="1" latinLnBrk="0" hangingPunct="1">
        <a:defRPr sz="1867" kern="1200">
          <a:solidFill>
            <a:schemeClr val="tx1"/>
          </a:solidFill>
          <a:latin typeface="+mn-lt"/>
          <a:ea typeface="+mn-ea"/>
          <a:cs typeface="+mn-cs"/>
        </a:defRPr>
      </a:lvl4pPr>
      <a:lvl5pPr marL="1828694" algn="l" defTabSz="914346" rtl="0" eaLnBrk="1" latinLnBrk="0" hangingPunct="1">
        <a:defRPr sz="1867" kern="1200">
          <a:solidFill>
            <a:schemeClr val="tx1"/>
          </a:solidFill>
          <a:latin typeface="+mn-lt"/>
          <a:ea typeface="+mn-ea"/>
          <a:cs typeface="+mn-cs"/>
        </a:defRPr>
      </a:lvl5pPr>
      <a:lvl6pPr marL="2285864" algn="l" defTabSz="914346" rtl="0" eaLnBrk="1" latinLnBrk="0" hangingPunct="1">
        <a:defRPr sz="1867" kern="1200">
          <a:solidFill>
            <a:schemeClr val="tx1"/>
          </a:solidFill>
          <a:latin typeface="+mn-lt"/>
          <a:ea typeface="+mn-ea"/>
          <a:cs typeface="+mn-cs"/>
        </a:defRPr>
      </a:lvl6pPr>
      <a:lvl7pPr marL="2743041" algn="l" defTabSz="914346" rtl="0" eaLnBrk="1" latinLnBrk="0" hangingPunct="1">
        <a:defRPr sz="1867" kern="1200">
          <a:solidFill>
            <a:schemeClr val="tx1"/>
          </a:solidFill>
          <a:latin typeface="+mn-lt"/>
          <a:ea typeface="+mn-ea"/>
          <a:cs typeface="+mn-cs"/>
        </a:defRPr>
      </a:lvl7pPr>
      <a:lvl8pPr marL="3200213" algn="l" defTabSz="914346" rtl="0" eaLnBrk="1" latinLnBrk="0" hangingPunct="1">
        <a:defRPr sz="1867" kern="1200">
          <a:solidFill>
            <a:schemeClr val="tx1"/>
          </a:solidFill>
          <a:latin typeface="+mn-lt"/>
          <a:ea typeface="+mn-ea"/>
          <a:cs typeface="+mn-cs"/>
        </a:defRPr>
      </a:lvl8pPr>
      <a:lvl9pPr marL="3657389" algn="l" defTabSz="914346" rtl="0" eaLnBrk="1" latinLnBrk="0" hangingPunct="1">
        <a:defRPr sz="1867"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892">
          <p15:clr>
            <a:srgbClr val="F26B43"/>
          </p15:clr>
        </p15:guide>
        <p15:guide id="2" pos="336">
          <p15:clr>
            <a:srgbClr val="F26B43"/>
          </p15:clr>
        </p15:guide>
        <p15:guide id="3" pos="5448">
          <p15:clr>
            <a:srgbClr val="F26B43"/>
          </p15:clr>
        </p15:guide>
        <p15:guide id="4" orient="horz" pos="757">
          <p15:clr>
            <a:srgbClr val="F26B43"/>
          </p15:clr>
        </p15:guide>
        <p15:guide id="5" orient="horz" pos="335">
          <p15:clr>
            <a:srgbClr val="F26B43"/>
          </p15:clr>
        </p15:guide>
        <p15:guide id="6" pos="2876">
          <p15:clr>
            <a:srgbClr val="F26B43"/>
          </p15:clr>
        </p15:guide>
        <p15:guide id="7" orient="horz" pos="1043">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2.xml"/></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7.xml"/><Relationship Id="rId1" Type="http://schemas.openxmlformats.org/officeDocument/2006/relationships/slideLayout" Target="../slideLayouts/slideLayout23.xml"/><Relationship Id="rId4" Type="http://schemas.openxmlformats.org/officeDocument/2006/relationships/hyperlink" Target="http://git-scm.com/" TargetMode="Externa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0.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28.xml"/><Relationship Id="rId5" Type="http://schemas.openxmlformats.org/officeDocument/2006/relationships/image" Target="../media/image21.tiff"/><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3.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hyperlink" Target="https://developer.cisco.com/video/net-prog-basics/01-programming_fundamentals" TargetMode="External"/><Relationship Id="rId1" Type="http://schemas.openxmlformats.org/officeDocument/2006/relationships/slideLayout" Target="../slideLayouts/slideLayout2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5.xml.rels><?xml version="1.0" encoding="UTF-8" standalone="yes"?>
<Relationships xmlns="http://schemas.openxmlformats.org/package/2006/relationships"><Relationship Id="rId3" Type="http://schemas.openxmlformats.org/officeDocument/2006/relationships/hyperlink" Target="https://eurl.io/#S1CD38ZCr" TargetMode="External"/><Relationship Id="rId2" Type="http://schemas.openxmlformats.org/officeDocument/2006/relationships/hyperlink" Target="https://quizlet.com/join/jHjt92pgt" TargetMode="External"/><Relationship Id="rId1" Type="http://schemas.openxmlformats.org/officeDocument/2006/relationships/slideLayout" Target="../slideLayouts/slideLayout22.xml"/></Relationships>
</file>

<file path=ppt/slides/_rels/slide6.xml.rels><?xml version="1.0" encoding="UTF-8" standalone="yes"?>
<Relationships xmlns="http://schemas.openxmlformats.org/package/2006/relationships"><Relationship Id="rId3" Type="http://schemas.openxmlformats.org/officeDocument/2006/relationships/hyperlink" Target="https://learninglabs.cisco.com/tracks/dnav3-track" TargetMode="External"/><Relationship Id="rId2" Type="http://schemas.openxmlformats.org/officeDocument/2006/relationships/notesSlide" Target="../notesSlides/notesSlide2.xml"/><Relationship Id="rId1" Type="http://schemas.openxmlformats.org/officeDocument/2006/relationships/slideLayout" Target="../slideLayouts/slideLayout5.xml"/><Relationship Id="rId4" Type="http://schemas.openxmlformats.org/officeDocument/2006/relationships/image" Target="../media/image18.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2.xml"/></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xml"/><Relationship Id="rId1" Type="http://schemas.openxmlformats.org/officeDocument/2006/relationships/slideLayout" Target="../slideLayouts/slideLayout28.xml"/><Relationship Id="rId5" Type="http://schemas.openxmlformats.org/officeDocument/2006/relationships/image" Target="../media/image21.tiff"/><Relationship Id="rId4"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A8537E-44B2-2E4C-B2F5-7AA6D8D786D3}"/>
              </a:ext>
            </a:extLst>
          </p:cNvPr>
          <p:cNvSpPr>
            <a:spLocks noGrp="1"/>
          </p:cNvSpPr>
          <p:nvPr>
            <p:ph type="ctrTitle"/>
          </p:nvPr>
        </p:nvSpPr>
        <p:spPr/>
        <p:txBody>
          <a:bodyPr/>
          <a:lstStyle/>
          <a:p>
            <a:r>
              <a:rPr lang="en-US" dirty="0"/>
              <a:t>Module 1 </a:t>
            </a:r>
          </a:p>
        </p:txBody>
      </p:sp>
      <p:sp>
        <p:nvSpPr>
          <p:cNvPr id="7" name="TextBox 6">
            <a:extLst>
              <a:ext uri="{FF2B5EF4-FFF2-40B4-BE49-F238E27FC236}">
                <a16:creationId xmlns:a16="http://schemas.microsoft.com/office/drawing/2014/main" id="{B8DB382B-088F-44CC-A811-F1D370341C1F}"/>
              </a:ext>
            </a:extLst>
          </p:cNvPr>
          <p:cNvSpPr txBox="1"/>
          <p:nvPr/>
        </p:nvSpPr>
        <p:spPr>
          <a:xfrm>
            <a:off x="681925" y="5052447"/>
            <a:ext cx="4293031" cy="369332"/>
          </a:xfrm>
          <a:prstGeom prst="rect">
            <a:avLst/>
          </a:prstGeom>
          <a:noFill/>
        </p:spPr>
        <p:txBody>
          <a:bodyPr wrap="square" rtlCol="0">
            <a:spAutoFit/>
          </a:bodyPr>
          <a:lstStyle/>
          <a:p>
            <a:r>
              <a:rPr lang="en-US" dirty="0">
                <a:latin typeface="+mn-lt"/>
              </a:rPr>
              <a:t>William Nellis</a:t>
            </a:r>
          </a:p>
        </p:txBody>
      </p:sp>
    </p:spTree>
    <p:extLst>
      <p:ext uri="{BB962C8B-B14F-4D97-AF65-F5344CB8AC3E}">
        <p14:creationId xmlns:p14="http://schemas.microsoft.com/office/powerpoint/2010/main" val="102440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70F6013-0700-6540-B71E-53C5D8F23DF3}"/>
              </a:ext>
            </a:extLst>
          </p:cNvPr>
          <p:cNvSpPr>
            <a:spLocks noGrp="1"/>
          </p:cNvSpPr>
          <p:nvPr>
            <p:ph type="body" sz="quarter" idx="10"/>
          </p:nvPr>
        </p:nvSpPr>
        <p:spPr/>
        <p:txBody>
          <a:bodyPr/>
          <a:lstStyle/>
          <a:p>
            <a:r>
              <a:rPr lang="en-US" b="1" dirty="0"/>
              <a:t>Repository (Repo)</a:t>
            </a:r>
            <a:r>
              <a:rPr lang="en-US" sz="2400" dirty="0">
                <a:solidFill>
                  <a:schemeClr val="bg2">
                    <a:lumMod val="50000"/>
                  </a:schemeClr>
                </a:solidFill>
              </a:rPr>
              <a:t> - A vault for storing version controlled files</a:t>
            </a:r>
            <a:endParaRPr lang="en-US" dirty="0">
              <a:solidFill>
                <a:schemeClr val="bg2">
                  <a:lumMod val="50000"/>
                </a:schemeClr>
              </a:solidFill>
            </a:endParaRPr>
          </a:p>
          <a:p>
            <a:r>
              <a:rPr lang="en-US" b="1" dirty="0"/>
              <a:t>Working Directory</a:t>
            </a:r>
            <a:r>
              <a:rPr lang="en-US" sz="2400" dirty="0">
                <a:solidFill>
                  <a:schemeClr val="bg2">
                    <a:lumMod val="50000"/>
                  </a:schemeClr>
                </a:solidFill>
              </a:rPr>
              <a:t> – The visible directory and its contents</a:t>
            </a:r>
            <a:r>
              <a:rPr lang="en-US" dirty="0"/>
              <a:t> </a:t>
            </a:r>
            <a:endParaRPr lang="en-US" b="1" dirty="0"/>
          </a:p>
          <a:p>
            <a:r>
              <a:rPr lang="en-US" b="1" dirty="0"/>
              <a:t>Versioned Files</a:t>
            </a:r>
            <a:r>
              <a:rPr lang="en-US" sz="2400" b="1" dirty="0">
                <a:solidFill>
                  <a:schemeClr val="bg2">
                    <a:lumMod val="50000"/>
                  </a:schemeClr>
                </a:solidFill>
              </a:rPr>
              <a:t> </a:t>
            </a:r>
            <a:r>
              <a:rPr lang="en-US" sz="2400" dirty="0">
                <a:solidFill>
                  <a:schemeClr val="bg2">
                    <a:lumMod val="50000"/>
                  </a:schemeClr>
                </a:solidFill>
              </a:rPr>
              <a:t>– Files you have asked Git to track</a:t>
            </a:r>
            <a:endParaRPr lang="en-US" dirty="0">
              <a:solidFill>
                <a:schemeClr val="bg2">
                  <a:lumMod val="50000"/>
                </a:schemeClr>
              </a:solidFill>
            </a:endParaRPr>
          </a:p>
          <a:p>
            <a:r>
              <a:rPr lang="en-US" b="1" dirty="0"/>
              <a:t>Un-Versioned Files</a:t>
            </a:r>
            <a:r>
              <a:rPr lang="en-US" sz="2400" dirty="0">
                <a:solidFill>
                  <a:schemeClr val="bg2">
                    <a:lumMod val="50000"/>
                  </a:schemeClr>
                </a:solidFill>
              </a:rPr>
              <a:t> – Files in your working directory not tracked by Git</a:t>
            </a:r>
            <a:endParaRPr lang="en-US" dirty="0">
              <a:solidFill>
                <a:schemeClr val="bg2">
                  <a:lumMod val="50000"/>
                </a:schemeClr>
              </a:solidFill>
            </a:endParaRPr>
          </a:p>
          <a:p>
            <a:r>
              <a:rPr lang="en-US" b="1" dirty="0"/>
              <a:t>Commit</a:t>
            </a:r>
            <a:r>
              <a:rPr lang="en-US" sz="2400" dirty="0">
                <a:solidFill>
                  <a:schemeClr val="bg2">
                    <a:lumMod val="50000"/>
                  </a:schemeClr>
                </a:solidFill>
              </a:rPr>
              <a:t> – Snapshot in time (of your version controlled files)</a:t>
            </a:r>
            <a:endParaRPr lang="en-US" dirty="0">
              <a:solidFill>
                <a:schemeClr val="bg2">
                  <a:lumMod val="50000"/>
                </a:schemeClr>
              </a:solidFill>
            </a:endParaRPr>
          </a:p>
          <a:p>
            <a:r>
              <a:rPr lang="en-US" b="1" dirty="0"/>
              <a:t>Branches</a:t>
            </a:r>
            <a:r>
              <a:rPr lang="en-US" sz="2400" dirty="0">
                <a:solidFill>
                  <a:schemeClr val="bg2">
                    <a:lumMod val="50000"/>
                  </a:schemeClr>
                </a:solidFill>
              </a:rPr>
              <a:t> – A safe place for you to work</a:t>
            </a:r>
            <a:endParaRPr lang="en-US" dirty="0">
              <a:solidFill>
                <a:schemeClr val="bg2">
                  <a:lumMod val="50000"/>
                </a:schemeClr>
              </a:solidFill>
            </a:endParaRPr>
          </a:p>
        </p:txBody>
      </p:sp>
      <p:sp>
        <p:nvSpPr>
          <p:cNvPr id="3" name="Title 2">
            <a:extLst>
              <a:ext uri="{FF2B5EF4-FFF2-40B4-BE49-F238E27FC236}">
                <a16:creationId xmlns:a16="http://schemas.microsoft.com/office/drawing/2014/main" id="{F0B781A9-1B55-394C-A599-6BD80D93A97E}"/>
              </a:ext>
            </a:extLst>
          </p:cNvPr>
          <p:cNvSpPr>
            <a:spLocks noGrp="1"/>
          </p:cNvSpPr>
          <p:nvPr>
            <p:ph type="title"/>
          </p:nvPr>
        </p:nvSpPr>
        <p:spPr/>
        <p:txBody>
          <a:bodyPr/>
          <a:lstStyle/>
          <a:p>
            <a:r>
              <a:rPr lang="en-US" dirty="0"/>
              <a:t>Basic Git Terminology</a:t>
            </a:r>
          </a:p>
        </p:txBody>
      </p:sp>
    </p:spTree>
    <p:extLst>
      <p:ext uri="{BB962C8B-B14F-4D97-AF65-F5344CB8AC3E}">
        <p14:creationId xmlns:p14="http://schemas.microsoft.com/office/powerpoint/2010/main" val="41406039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Content Placeholder 2"/>
          <p:cNvSpPr>
            <a:spLocks noGrp="1"/>
          </p:cNvSpPr>
          <p:nvPr>
            <p:ph type="body" sz="quarter" idx="10"/>
          </p:nvPr>
        </p:nvSpPr>
        <p:spPr/>
        <p:txBody>
          <a:bodyPr/>
          <a:lstStyle/>
          <a:p>
            <a:r>
              <a:rPr lang="en-US" altLang="en-US" b="1"/>
              <a:t>Commits</a:t>
            </a:r>
            <a:r>
              <a:rPr lang="en-US" altLang="en-US"/>
              <a:t> contain Trees</a:t>
            </a:r>
          </a:p>
          <a:p>
            <a:r>
              <a:rPr lang="en-US" altLang="en-US" b="1"/>
              <a:t>Trees </a:t>
            </a:r>
            <a:r>
              <a:rPr lang="en-US" altLang="en-US"/>
              <a:t>contain links to Files</a:t>
            </a:r>
          </a:p>
          <a:p>
            <a:r>
              <a:rPr lang="en-US" altLang="en-US"/>
              <a:t>Git stores </a:t>
            </a:r>
            <a:r>
              <a:rPr lang="en-US" altLang="en-US" i="1"/>
              <a:t>full copies of all </a:t>
            </a:r>
            <a:r>
              <a:rPr lang="en-US" altLang="en-US" b="1" i="1"/>
              <a:t>Changed Files</a:t>
            </a:r>
            <a:endParaRPr lang="en-US" altLang="en-US" b="1" dirty="0"/>
          </a:p>
        </p:txBody>
      </p:sp>
      <p:sp>
        <p:nvSpPr>
          <p:cNvPr id="67585" name="Title 1"/>
          <p:cNvSpPr>
            <a:spLocks noGrp="1"/>
          </p:cNvSpPr>
          <p:nvPr>
            <p:ph type="title"/>
          </p:nvPr>
        </p:nvSpPr>
        <p:spPr/>
        <p:txBody>
          <a:bodyPr/>
          <a:lstStyle/>
          <a:p>
            <a:r>
              <a:rPr lang="en-US" altLang="en-US" dirty="0"/>
              <a:t>A Peak Under the Hood</a:t>
            </a:r>
          </a:p>
        </p:txBody>
      </p:sp>
      <p:pic>
        <p:nvPicPr>
          <p:cNvPr id="67588"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341155" y="1444339"/>
            <a:ext cx="5181600" cy="37101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7589" name="Rectangle 5"/>
          <p:cNvSpPr>
            <a:spLocks noChangeArrowheads="1"/>
          </p:cNvSpPr>
          <p:nvPr/>
        </p:nvSpPr>
        <p:spPr bwMode="auto">
          <a:xfrm>
            <a:off x="6341155" y="5380102"/>
            <a:ext cx="51816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charset="0"/>
                <a:ea typeface="MS PGothic" charset="-128"/>
              </a:defRPr>
            </a:lvl1pPr>
            <a:lvl2pPr marL="742950" indent="-285750">
              <a:defRPr sz="2400">
                <a:solidFill>
                  <a:schemeClr val="tx1"/>
                </a:solidFill>
                <a:latin typeface="Arial" charset="0"/>
                <a:ea typeface="MS PGothic" charset="-128"/>
              </a:defRPr>
            </a:lvl2pPr>
            <a:lvl3pPr marL="1143000" indent="-228600">
              <a:defRPr sz="2400">
                <a:solidFill>
                  <a:schemeClr val="tx1"/>
                </a:solidFill>
                <a:latin typeface="Arial" charset="0"/>
                <a:ea typeface="MS PGothic" charset="-128"/>
              </a:defRPr>
            </a:lvl3pPr>
            <a:lvl4pPr marL="1600200" indent="-228600">
              <a:defRPr sz="2400">
                <a:solidFill>
                  <a:schemeClr val="tx1"/>
                </a:solidFill>
                <a:latin typeface="Arial" charset="0"/>
                <a:ea typeface="MS PGothic" charset="-128"/>
              </a:defRPr>
            </a:lvl4pPr>
            <a:lvl5pPr marL="2057400" indent="-228600">
              <a:defRPr sz="2400">
                <a:solidFill>
                  <a:schemeClr val="tx1"/>
                </a:solidFill>
                <a:latin typeface="Arial" charset="0"/>
                <a:ea typeface="MS PGothic" charset="-128"/>
              </a:defRPr>
            </a:lvl5pPr>
            <a:lvl6pPr marL="2514600" indent="-228600" defTabSz="457200" eaLnBrk="0" fontAlgn="base" hangingPunct="0">
              <a:spcBef>
                <a:spcPct val="0"/>
              </a:spcBef>
              <a:spcAft>
                <a:spcPct val="0"/>
              </a:spcAft>
              <a:defRPr sz="2400">
                <a:solidFill>
                  <a:schemeClr val="tx1"/>
                </a:solidFill>
                <a:latin typeface="Arial" charset="0"/>
                <a:ea typeface="MS PGothic" charset="-128"/>
              </a:defRPr>
            </a:lvl6pPr>
            <a:lvl7pPr marL="2971800" indent="-228600" defTabSz="457200" eaLnBrk="0" fontAlgn="base" hangingPunct="0">
              <a:spcBef>
                <a:spcPct val="0"/>
              </a:spcBef>
              <a:spcAft>
                <a:spcPct val="0"/>
              </a:spcAft>
              <a:defRPr sz="2400">
                <a:solidFill>
                  <a:schemeClr val="tx1"/>
                </a:solidFill>
                <a:latin typeface="Arial" charset="0"/>
                <a:ea typeface="MS PGothic" charset="-128"/>
              </a:defRPr>
            </a:lvl7pPr>
            <a:lvl8pPr marL="3429000" indent="-228600" defTabSz="457200" eaLnBrk="0" fontAlgn="base" hangingPunct="0">
              <a:spcBef>
                <a:spcPct val="0"/>
              </a:spcBef>
              <a:spcAft>
                <a:spcPct val="0"/>
              </a:spcAft>
              <a:defRPr sz="2400">
                <a:solidFill>
                  <a:schemeClr val="tx1"/>
                </a:solidFill>
                <a:latin typeface="Arial" charset="0"/>
                <a:ea typeface="MS PGothic" charset="-128"/>
              </a:defRPr>
            </a:lvl8pPr>
            <a:lvl9pPr marL="3886200" indent="-228600" defTabSz="457200" eaLnBrk="0" fontAlgn="base" hangingPunct="0">
              <a:spcBef>
                <a:spcPct val="0"/>
              </a:spcBef>
              <a:spcAft>
                <a:spcPct val="0"/>
              </a:spcAft>
              <a:defRPr sz="2400">
                <a:solidFill>
                  <a:schemeClr val="tx1"/>
                </a:solidFill>
                <a:latin typeface="Arial" charset="0"/>
                <a:ea typeface="MS PGothic" charset="-128"/>
              </a:defRPr>
            </a:lvl9pPr>
          </a:lstStyle>
          <a:p>
            <a:pPr algn="ctr"/>
            <a:r>
              <a:rPr lang="en-US" altLang="en-US" sz="1600" i="1" dirty="0"/>
              <a:t>Image Source:  </a:t>
            </a:r>
            <a:r>
              <a:rPr lang="en-US" altLang="en-US" sz="1600" i="1" dirty="0">
                <a:hlinkClick r:id="rId4"/>
              </a:rPr>
              <a:t>http://git-scm.com</a:t>
            </a:r>
            <a:endParaRPr lang="en-US" altLang="en-US" sz="1600" i="1" dirty="0"/>
          </a:p>
        </p:txBody>
      </p:sp>
    </p:spTree>
    <p:extLst>
      <p:ext uri="{BB962C8B-B14F-4D97-AF65-F5344CB8AC3E}">
        <p14:creationId xmlns:p14="http://schemas.microsoft.com/office/powerpoint/2010/main" val="2935629223"/>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Placeholder 4">
            <a:extLst>
              <a:ext uri="{FF2B5EF4-FFF2-40B4-BE49-F238E27FC236}">
                <a16:creationId xmlns:a16="http://schemas.microsoft.com/office/drawing/2014/main" id="{F9E904D3-3CD0-E24C-BDA8-A421CB824645}"/>
              </a:ext>
            </a:extLst>
          </p:cNvPr>
          <p:cNvGraphicFramePr>
            <a:graphicFrameLocks noGrp="1"/>
          </p:cNvGraphicFramePr>
          <p:nvPr>
            <p:ph type="tbl" sz="quarter" idx="12"/>
            <p:extLst>
              <p:ext uri="{D42A27DB-BD31-4B8C-83A1-F6EECF244321}">
                <p14:modId xmlns:p14="http://schemas.microsoft.com/office/powerpoint/2010/main" val="1130210052"/>
              </p:ext>
            </p:extLst>
          </p:nvPr>
        </p:nvGraphicFramePr>
        <p:xfrm>
          <a:off x="711200" y="1797050"/>
          <a:ext cx="10820401" cy="3652520"/>
        </p:xfrm>
        <a:graphic>
          <a:graphicData uri="http://schemas.openxmlformats.org/drawingml/2006/table">
            <a:tbl>
              <a:tblPr firstRow="1" bandRow="1">
                <a:tableStyleId>{2D5ABB26-0587-4C30-8999-92F81FD0307C}</a:tableStyleId>
              </a:tblPr>
              <a:tblGrid>
                <a:gridCol w="1139371">
                  <a:extLst>
                    <a:ext uri="{9D8B030D-6E8A-4147-A177-3AD203B41FA5}">
                      <a16:colId xmlns:a16="http://schemas.microsoft.com/office/drawing/2014/main" val="7742263"/>
                    </a:ext>
                  </a:extLst>
                </a:gridCol>
                <a:gridCol w="3911600">
                  <a:extLst>
                    <a:ext uri="{9D8B030D-6E8A-4147-A177-3AD203B41FA5}">
                      <a16:colId xmlns:a16="http://schemas.microsoft.com/office/drawing/2014/main" val="3149695876"/>
                    </a:ext>
                  </a:extLst>
                </a:gridCol>
                <a:gridCol w="5769430">
                  <a:extLst>
                    <a:ext uri="{9D8B030D-6E8A-4147-A177-3AD203B41FA5}">
                      <a16:colId xmlns:a16="http://schemas.microsoft.com/office/drawing/2014/main" val="4199903381"/>
                    </a:ext>
                  </a:extLst>
                </a:gridCol>
              </a:tblGrid>
              <a:tr h="370840">
                <a:tc>
                  <a:txBody>
                    <a:bodyPr/>
                    <a:lstStyle/>
                    <a:p>
                      <a:r>
                        <a:rPr lang="en-US" sz="1600" b="1" i="0" dirty="0">
                          <a:solidFill>
                            <a:schemeClr val="accent1"/>
                          </a:solidFill>
                        </a:rPr>
                        <a:t>Setup</a:t>
                      </a:r>
                    </a:p>
                  </a:txBody>
                  <a:tcPr/>
                </a:tc>
                <a:tc>
                  <a:txBody>
                    <a:bodyPr/>
                    <a:lstStyle/>
                    <a:p>
                      <a:r>
                        <a:rPr lang="en-US" sz="1600" dirty="0"/>
                        <a:t>Tell git who you are</a:t>
                      </a:r>
                    </a:p>
                    <a:p>
                      <a:r>
                        <a:rPr lang="en-US" sz="1400" i="1" dirty="0">
                          <a:solidFill>
                            <a:schemeClr val="bg2">
                              <a:lumMod val="50000"/>
                            </a:schemeClr>
                          </a:solidFill>
                        </a:rPr>
                        <a:t>one-time setup</a:t>
                      </a:r>
                    </a:p>
                  </a:txBody>
                  <a:tcPr/>
                </a:tc>
                <a:tc>
                  <a:txBody>
                    <a:bodyPr/>
                    <a:lstStyle/>
                    <a:p>
                      <a:r>
                        <a:rPr lang="en-US" sz="1600" b="1" dirty="0">
                          <a:latin typeface="Menlo" panose="020B0609030804020204" pitchFamily="49" charset="0"/>
                          <a:ea typeface="Menlo" panose="020B0609030804020204" pitchFamily="49" charset="0"/>
                          <a:cs typeface="Menlo" panose="020B0609030804020204" pitchFamily="49" charset="0"/>
                        </a:rPr>
                        <a:t>git </a:t>
                      </a:r>
                      <a:r>
                        <a:rPr lang="en-US" sz="1600" b="1" dirty="0" err="1">
                          <a:latin typeface="Menlo" panose="020B0609030804020204" pitchFamily="49" charset="0"/>
                          <a:ea typeface="Menlo" panose="020B0609030804020204" pitchFamily="49" charset="0"/>
                          <a:cs typeface="Menlo" panose="020B0609030804020204" pitchFamily="49" charset="0"/>
                        </a:rPr>
                        <a:t>config</a:t>
                      </a:r>
                      <a:r>
                        <a:rPr lang="en-US" sz="1600" b="1" dirty="0">
                          <a:latin typeface="Menlo" panose="020B0609030804020204" pitchFamily="49" charset="0"/>
                          <a:ea typeface="Menlo" panose="020B0609030804020204" pitchFamily="49" charset="0"/>
                          <a:cs typeface="Menlo" panose="020B0609030804020204" pitchFamily="49" charset="0"/>
                        </a:rPr>
                        <a:t> --global </a:t>
                      </a:r>
                      <a:r>
                        <a:rPr lang="en-US" sz="1600" b="1" dirty="0" err="1">
                          <a:latin typeface="Menlo" panose="020B0609030804020204" pitchFamily="49" charset="0"/>
                          <a:ea typeface="Menlo" panose="020B0609030804020204" pitchFamily="49" charset="0"/>
                          <a:cs typeface="Menlo" panose="020B0609030804020204" pitchFamily="49" charset="0"/>
                        </a:rPr>
                        <a:t>user.name</a:t>
                      </a:r>
                      <a:r>
                        <a:rPr lang="en-US" sz="1600" b="1" dirty="0">
                          <a:latin typeface="Menlo" panose="020B0609030804020204" pitchFamily="49" charset="0"/>
                          <a:ea typeface="Menlo" panose="020B0609030804020204" pitchFamily="49" charset="0"/>
                          <a:cs typeface="Menlo" panose="020B0609030804020204" pitchFamily="49" charset="0"/>
                        </a:rPr>
                        <a:t> </a:t>
                      </a:r>
                      <a:r>
                        <a:rPr lang="en-US" sz="1600" i="1" dirty="0">
                          <a:latin typeface="Menlo" panose="020B0609030804020204" pitchFamily="49" charset="0"/>
                          <a:ea typeface="Menlo" panose="020B0609030804020204" pitchFamily="49" charset="0"/>
                          <a:cs typeface="Menlo" panose="020B0609030804020204" pitchFamily="49" charset="0"/>
                        </a:rPr>
                        <a:t>“your name”</a:t>
                      </a:r>
                    </a:p>
                    <a:p>
                      <a:r>
                        <a:rPr lang="en-US" sz="1600" b="1" dirty="0">
                          <a:latin typeface="Menlo" panose="020B0609030804020204" pitchFamily="49" charset="0"/>
                          <a:ea typeface="Menlo" panose="020B0609030804020204" pitchFamily="49" charset="0"/>
                          <a:cs typeface="Menlo" panose="020B0609030804020204" pitchFamily="49" charset="0"/>
                        </a:rPr>
                        <a:t>git </a:t>
                      </a:r>
                      <a:r>
                        <a:rPr lang="en-US" sz="1600" b="1" dirty="0" err="1">
                          <a:latin typeface="Menlo" panose="020B0609030804020204" pitchFamily="49" charset="0"/>
                          <a:ea typeface="Menlo" panose="020B0609030804020204" pitchFamily="49" charset="0"/>
                          <a:cs typeface="Menlo" panose="020B0609030804020204" pitchFamily="49" charset="0"/>
                        </a:rPr>
                        <a:t>config</a:t>
                      </a:r>
                      <a:r>
                        <a:rPr lang="en-US" sz="1600" b="1" dirty="0">
                          <a:latin typeface="Menlo" panose="020B0609030804020204" pitchFamily="49" charset="0"/>
                          <a:ea typeface="Menlo" panose="020B0609030804020204" pitchFamily="49" charset="0"/>
                          <a:cs typeface="Menlo" panose="020B0609030804020204" pitchFamily="49" charset="0"/>
                        </a:rPr>
                        <a:t> --global </a:t>
                      </a:r>
                      <a:r>
                        <a:rPr lang="en-US" sz="1600" b="1" dirty="0" err="1">
                          <a:latin typeface="Menlo" panose="020B0609030804020204" pitchFamily="49" charset="0"/>
                          <a:ea typeface="Menlo" panose="020B0609030804020204" pitchFamily="49" charset="0"/>
                          <a:cs typeface="Menlo" panose="020B0609030804020204" pitchFamily="49" charset="0"/>
                        </a:rPr>
                        <a:t>user.email</a:t>
                      </a:r>
                      <a:r>
                        <a:rPr lang="en-US" sz="1600" b="1" dirty="0">
                          <a:latin typeface="Menlo" panose="020B0609030804020204" pitchFamily="49" charset="0"/>
                          <a:ea typeface="Menlo" panose="020B0609030804020204" pitchFamily="49" charset="0"/>
                          <a:cs typeface="Menlo" panose="020B0609030804020204" pitchFamily="49" charset="0"/>
                        </a:rPr>
                        <a:t> </a:t>
                      </a:r>
                      <a:r>
                        <a:rPr lang="en-US" sz="1600" i="1" dirty="0" err="1">
                          <a:latin typeface="Menlo" panose="020B0609030804020204" pitchFamily="49" charset="0"/>
                          <a:ea typeface="Menlo" panose="020B0609030804020204" pitchFamily="49" charset="0"/>
                          <a:cs typeface="Menlo" panose="020B0609030804020204" pitchFamily="49" charset="0"/>
                        </a:rPr>
                        <a:t>your@email.com</a:t>
                      </a:r>
                      <a:endParaRPr lang="en-US" sz="1600" i="1" dirty="0">
                        <a:latin typeface="Menlo" panose="020B0609030804020204" pitchFamily="49" charset="0"/>
                        <a:ea typeface="Menlo" panose="020B0609030804020204" pitchFamily="49" charset="0"/>
                        <a:cs typeface="Menlo" panose="020B0609030804020204" pitchFamily="49" charset="0"/>
                      </a:endParaRPr>
                    </a:p>
                  </a:txBody>
                  <a:tcPr/>
                </a:tc>
                <a:extLst>
                  <a:ext uri="{0D108BD9-81ED-4DB2-BD59-A6C34878D82A}">
                    <a16:rowId xmlns:a16="http://schemas.microsoft.com/office/drawing/2014/main" val="1950264351"/>
                  </a:ext>
                </a:extLst>
              </a:tr>
              <a:tr h="370840">
                <a:tc>
                  <a:txBody>
                    <a:bodyPr/>
                    <a:lstStyle/>
                    <a:p>
                      <a:endParaRPr lang="en-US" sz="1600" b="1" i="0" dirty="0">
                        <a:solidFill>
                          <a:schemeClr val="accent1"/>
                        </a:solidFill>
                      </a:endParaRPr>
                    </a:p>
                  </a:txBody>
                  <a:tcPr/>
                </a:tc>
                <a:tc>
                  <a:txBody>
                    <a:bodyPr/>
                    <a:lstStyle/>
                    <a:p>
                      <a:endParaRPr lang="en-US" sz="1600" dirty="0"/>
                    </a:p>
                  </a:txBody>
                  <a:tcPr/>
                </a:tc>
                <a:tc>
                  <a:txBody>
                    <a:bodyPr/>
                    <a:lstStyle/>
                    <a:p>
                      <a:endParaRPr lang="en-US" sz="1600" dirty="0">
                        <a:latin typeface="Menlo" panose="020B0609030804020204" pitchFamily="49" charset="0"/>
                        <a:ea typeface="Menlo" panose="020B0609030804020204" pitchFamily="49" charset="0"/>
                        <a:cs typeface="Menlo" panose="020B0609030804020204" pitchFamily="49" charset="0"/>
                      </a:endParaRPr>
                    </a:p>
                  </a:txBody>
                  <a:tcPr/>
                </a:tc>
                <a:extLst>
                  <a:ext uri="{0D108BD9-81ED-4DB2-BD59-A6C34878D82A}">
                    <a16:rowId xmlns:a16="http://schemas.microsoft.com/office/drawing/2014/main" val="3631509621"/>
                  </a:ext>
                </a:extLst>
              </a:tr>
              <a:tr h="370840">
                <a:tc>
                  <a:txBody>
                    <a:bodyPr/>
                    <a:lstStyle/>
                    <a:p>
                      <a:r>
                        <a:rPr lang="en-US" sz="1600" b="1" i="0" dirty="0">
                          <a:solidFill>
                            <a:schemeClr val="accent1"/>
                          </a:solidFill>
                        </a:rPr>
                        <a:t>Clone</a:t>
                      </a:r>
                    </a:p>
                  </a:txBody>
                  <a:tcPr/>
                </a:tc>
                <a:tc>
                  <a:txBody>
                    <a:bodyPr/>
                    <a:lstStyle/>
                    <a:p>
                      <a:r>
                        <a:rPr lang="en-US" sz="1600" b="0" dirty="0">
                          <a:solidFill>
                            <a:schemeClr val="tx1"/>
                          </a:solidFill>
                        </a:rPr>
                        <a:t>Clone (“download”) a git repository</a:t>
                      </a:r>
                    </a:p>
                  </a:txBody>
                  <a:tcPr/>
                </a:tc>
                <a:tc>
                  <a:txBody>
                    <a:bodyPr/>
                    <a:lstStyle/>
                    <a:p>
                      <a:r>
                        <a:rPr lang="en-US" sz="1600" b="1" dirty="0">
                          <a:latin typeface="Menlo" panose="020B0609030804020204" pitchFamily="49" charset="0"/>
                          <a:ea typeface="Menlo" panose="020B0609030804020204" pitchFamily="49" charset="0"/>
                          <a:cs typeface="Menlo" panose="020B0609030804020204" pitchFamily="49" charset="0"/>
                        </a:rPr>
                        <a:t>git clone </a:t>
                      </a:r>
                      <a:r>
                        <a:rPr lang="en-US" sz="1600" i="1" dirty="0" err="1">
                          <a:latin typeface="Menlo" panose="020B0609030804020204" pitchFamily="49" charset="0"/>
                          <a:ea typeface="Menlo" panose="020B0609030804020204" pitchFamily="49" charset="0"/>
                          <a:cs typeface="Menlo" panose="020B0609030804020204" pitchFamily="49" charset="0"/>
                        </a:rPr>
                        <a:t>url</a:t>
                      </a:r>
                      <a:endParaRPr lang="en-US" sz="1600" dirty="0">
                        <a:latin typeface="Menlo" panose="020B0609030804020204" pitchFamily="49" charset="0"/>
                        <a:ea typeface="Menlo" panose="020B0609030804020204" pitchFamily="49" charset="0"/>
                        <a:cs typeface="Menlo" panose="020B0609030804020204" pitchFamily="49" charset="0"/>
                      </a:endParaRPr>
                    </a:p>
                  </a:txBody>
                  <a:tcPr/>
                </a:tc>
                <a:extLst>
                  <a:ext uri="{0D108BD9-81ED-4DB2-BD59-A6C34878D82A}">
                    <a16:rowId xmlns:a16="http://schemas.microsoft.com/office/drawing/2014/main" val="4280077576"/>
                  </a:ext>
                </a:extLst>
              </a:tr>
              <a:tr h="370840">
                <a:tc>
                  <a:txBody>
                    <a:bodyPr/>
                    <a:lstStyle/>
                    <a:p>
                      <a:r>
                        <a:rPr lang="en-US" sz="1600" b="1" i="0" dirty="0">
                          <a:solidFill>
                            <a:schemeClr val="accent1"/>
                          </a:solidFill>
                        </a:rPr>
                        <a:t>Status</a:t>
                      </a:r>
                    </a:p>
                  </a:txBody>
                  <a:tcPr/>
                </a:tc>
                <a:tc>
                  <a:txBody>
                    <a:bodyPr/>
                    <a:lstStyle/>
                    <a:p>
                      <a:r>
                        <a:rPr lang="en-US" sz="1600" b="0" dirty="0">
                          <a:solidFill>
                            <a:schemeClr val="tx1"/>
                          </a:solidFill>
                        </a:rPr>
                        <a:t>Check the Status of your local repository</a:t>
                      </a:r>
                    </a:p>
                  </a:txBody>
                  <a:tcPr/>
                </a:tc>
                <a:tc>
                  <a:txBody>
                    <a:bodyPr/>
                    <a:lstStyle/>
                    <a:p>
                      <a:r>
                        <a:rPr lang="en-US" sz="1600" b="1" dirty="0">
                          <a:latin typeface="Menlo" panose="020B0609030804020204" pitchFamily="49" charset="0"/>
                          <a:ea typeface="Menlo" panose="020B0609030804020204" pitchFamily="49" charset="0"/>
                          <a:cs typeface="Menlo" panose="020B0609030804020204" pitchFamily="49" charset="0"/>
                        </a:rPr>
                        <a:t>git status</a:t>
                      </a:r>
                    </a:p>
                  </a:txBody>
                  <a:tcPr/>
                </a:tc>
                <a:extLst>
                  <a:ext uri="{0D108BD9-81ED-4DB2-BD59-A6C34878D82A}">
                    <a16:rowId xmlns:a16="http://schemas.microsoft.com/office/drawing/2014/main" val="147081534"/>
                  </a:ext>
                </a:extLst>
              </a:tr>
              <a:tr h="370840">
                <a:tc>
                  <a:txBody>
                    <a:bodyPr/>
                    <a:lstStyle/>
                    <a:p>
                      <a:r>
                        <a:rPr lang="en-US" sz="1600" b="1" i="0" dirty="0">
                          <a:solidFill>
                            <a:schemeClr val="accent1"/>
                          </a:solidFill>
                        </a:rPr>
                        <a:t>Checkout</a:t>
                      </a:r>
                    </a:p>
                    <a:p>
                      <a:r>
                        <a:rPr lang="en-US" sz="1200" b="0" i="0" dirty="0">
                          <a:solidFill>
                            <a:schemeClr val="bg2">
                              <a:lumMod val="50000"/>
                            </a:schemeClr>
                          </a:solidFill>
                        </a:rPr>
                        <a:t>A Branch</a:t>
                      </a:r>
                    </a:p>
                  </a:txBody>
                  <a:tcPr/>
                </a:tc>
                <a:tc>
                  <a:txBody>
                    <a:bodyPr/>
                    <a:lstStyle/>
                    <a:p>
                      <a:r>
                        <a:rPr lang="en-US" sz="1600" b="0" dirty="0">
                          <a:solidFill>
                            <a:schemeClr val="tx1"/>
                          </a:solidFill>
                        </a:rPr>
                        <a:t>Create and Checkout a local </a:t>
                      </a:r>
                      <a:r>
                        <a:rPr lang="en-US" sz="1600" b="1" dirty="0">
                          <a:solidFill>
                            <a:schemeClr val="accent1"/>
                          </a:solidFill>
                        </a:rPr>
                        <a:t>Branch</a:t>
                      </a:r>
                    </a:p>
                    <a:p>
                      <a:r>
                        <a:rPr lang="en-US" sz="1200" b="0" dirty="0">
                          <a:solidFill>
                            <a:schemeClr val="bg2">
                              <a:lumMod val="50000"/>
                            </a:schemeClr>
                          </a:solidFill>
                        </a:rPr>
                        <a:t>Creates a “safe place” for your changes</a:t>
                      </a:r>
                    </a:p>
                  </a:txBody>
                  <a:tcPr/>
                </a:tc>
                <a:tc>
                  <a:txBody>
                    <a:bodyPr/>
                    <a:lstStyle/>
                    <a:p>
                      <a:r>
                        <a:rPr lang="en-US" sz="1600" b="1" dirty="0">
                          <a:latin typeface="Menlo" panose="020B0609030804020204" pitchFamily="49" charset="0"/>
                          <a:ea typeface="Menlo" panose="020B0609030804020204" pitchFamily="49" charset="0"/>
                          <a:cs typeface="Menlo" panose="020B0609030804020204" pitchFamily="49" charset="0"/>
                        </a:rPr>
                        <a:t>git checkout –b </a:t>
                      </a:r>
                      <a:r>
                        <a:rPr lang="en-US" sz="1600" i="1" dirty="0">
                          <a:latin typeface="Menlo" panose="020B0609030804020204" pitchFamily="49" charset="0"/>
                          <a:ea typeface="Menlo" panose="020B0609030804020204" pitchFamily="49" charset="0"/>
                          <a:cs typeface="Menlo" panose="020B0609030804020204" pitchFamily="49" charset="0"/>
                        </a:rPr>
                        <a:t>new-branch-name</a:t>
                      </a:r>
                    </a:p>
                  </a:txBody>
                  <a:tcPr/>
                </a:tc>
                <a:extLst>
                  <a:ext uri="{0D108BD9-81ED-4DB2-BD59-A6C34878D82A}">
                    <a16:rowId xmlns:a16="http://schemas.microsoft.com/office/drawing/2014/main" val="1118817902"/>
                  </a:ext>
                </a:extLst>
              </a:tr>
              <a:tr h="370840">
                <a:tc>
                  <a:txBody>
                    <a:bodyPr/>
                    <a:lstStyle/>
                    <a:p>
                      <a:r>
                        <a:rPr lang="en-US" sz="1600" b="1" i="0" dirty="0">
                          <a:solidFill>
                            <a:schemeClr val="accent1"/>
                          </a:solidFill>
                        </a:rPr>
                        <a:t>Add</a:t>
                      </a:r>
                    </a:p>
                  </a:txBody>
                  <a:tcPr/>
                </a:tc>
                <a:tc>
                  <a:txBody>
                    <a:bodyPr/>
                    <a:lstStyle/>
                    <a:p>
                      <a:r>
                        <a:rPr lang="en-US" sz="1600" b="0" dirty="0">
                          <a:solidFill>
                            <a:schemeClr val="tx1"/>
                          </a:solidFill>
                        </a:rPr>
                        <a:t>Add a file to your next commit.</a:t>
                      </a:r>
                    </a:p>
                  </a:txBody>
                  <a:tcPr/>
                </a:tc>
                <a:tc>
                  <a:txBody>
                    <a:bodyPr/>
                    <a:lstStyle/>
                    <a:p>
                      <a:r>
                        <a:rPr lang="en-US" sz="1600" b="1" dirty="0">
                          <a:latin typeface="Menlo" panose="020B0609030804020204" pitchFamily="49" charset="0"/>
                          <a:ea typeface="Menlo" panose="020B0609030804020204" pitchFamily="49" charset="0"/>
                          <a:cs typeface="Menlo" panose="020B0609030804020204" pitchFamily="49" charset="0"/>
                        </a:rPr>
                        <a:t>git add</a:t>
                      </a:r>
                      <a:r>
                        <a:rPr lang="en-US" sz="1600" dirty="0">
                          <a:latin typeface="Menlo" panose="020B0609030804020204" pitchFamily="49" charset="0"/>
                          <a:ea typeface="Menlo" panose="020B0609030804020204" pitchFamily="49" charset="0"/>
                          <a:cs typeface="Menlo" panose="020B0609030804020204" pitchFamily="49" charset="0"/>
                        </a:rPr>
                        <a:t> </a:t>
                      </a:r>
                      <a:r>
                        <a:rPr lang="en-US" sz="1600" i="1" dirty="0">
                          <a:latin typeface="Menlo" panose="020B0609030804020204" pitchFamily="49" charset="0"/>
                          <a:ea typeface="Menlo" panose="020B0609030804020204" pitchFamily="49" charset="0"/>
                          <a:cs typeface="Menlo" panose="020B0609030804020204" pitchFamily="49" charset="0"/>
                        </a:rPr>
                        <a:t>filename</a:t>
                      </a:r>
                    </a:p>
                  </a:txBody>
                  <a:tcPr/>
                </a:tc>
                <a:extLst>
                  <a:ext uri="{0D108BD9-81ED-4DB2-BD59-A6C34878D82A}">
                    <a16:rowId xmlns:a16="http://schemas.microsoft.com/office/drawing/2014/main" val="3539940992"/>
                  </a:ext>
                </a:extLst>
              </a:tr>
              <a:tr h="370840">
                <a:tc>
                  <a:txBody>
                    <a:bodyPr/>
                    <a:lstStyle/>
                    <a:p>
                      <a:r>
                        <a:rPr lang="en-US" sz="1600" b="1" i="0" dirty="0">
                          <a:solidFill>
                            <a:schemeClr val="accent1"/>
                          </a:solidFill>
                        </a:rPr>
                        <a:t>Commit</a:t>
                      </a:r>
                    </a:p>
                  </a:txBody>
                  <a:tcPr/>
                </a:tc>
                <a:tc>
                  <a:txBody>
                    <a:bodyPr/>
                    <a:lstStyle/>
                    <a:p>
                      <a:r>
                        <a:rPr lang="en-US" sz="1600" b="0" dirty="0">
                          <a:solidFill>
                            <a:schemeClr val="tx1"/>
                          </a:solidFill>
                        </a:rPr>
                        <a:t>Commit your changes.</a:t>
                      </a:r>
                    </a:p>
                  </a:txBody>
                  <a:tcPr/>
                </a:tc>
                <a:tc>
                  <a:txBody>
                    <a:bodyPr/>
                    <a:lstStyle/>
                    <a:p>
                      <a:r>
                        <a:rPr lang="en-US" sz="1600" b="1" i="0" dirty="0">
                          <a:latin typeface="Menlo" panose="020B0609030804020204" pitchFamily="49" charset="0"/>
                          <a:ea typeface="Menlo" panose="020B0609030804020204" pitchFamily="49" charset="0"/>
                          <a:cs typeface="Menlo" panose="020B0609030804020204" pitchFamily="49" charset="0"/>
                        </a:rPr>
                        <a:t>git commit –m </a:t>
                      </a:r>
                      <a:r>
                        <a:rPr lang="en-US" sz="1600" i="1" dirty="0">
                          <a:latin typeface="Menlo" panose="020B0609030804020204" pitchFamily="49" charset="0"/>
                          <a:ea typeface="Menlo" panose="020B0609030804020204" pitchFamily="49" charset="0"/>
                          <a:cs typeface="Menlo" panose="020B0609030804020204" pitchFamily="49" charset="0"/>
                        </a:rPr>
                        <a:t>“Your commit message.”</a:t>
                      </a:r>
                    </a:p>
                  </a:txBody>
                  <a:tcPr/>
                </a:tc>
                <a:extLst>
                  <a:ext uri="{0D108BD9-81ED-4DB2-BD59-A6C34878D82A}">
                    <a16:rowId xmlns:a16="http://schemas.microsoft.com/office/drawing/2014/main" val="3411945520"/>
                  </a:ext>
                </a:extLst>
              </a:tr>
              <a:tr h="370840">
                <a:tc>
                  <a:txBody>
                    <a:bodyPr/>
                    <a:lstStyle/>
                    <a:p>
                      <a:r>
                        <a:rPr lang="en-US" sz="1600" b="1" i="0" dirty="0">
                          <a:solidFill>
                            <a:schemeClr val="accent1"/>
                          </a:solidFill>
                        </a:rPr>
                        <a:t>Checkout</a:t>
                      </a:r>
                    </a:p>
                    <a:p>
                      <a:r>
                        <a:rPr lang="en-US" sz="1200" b="0" i="0" dirty="0">
                          <a:solidFill>
                            <a:schemeClr val="bg2">
                              <a:lumMod val="50000"/>
                            </a:schemeClr>
                          </a:solidFill>
                        </a:rPr>
                        <a:t>A File</a:t>
                      </a:r>
                    </a:p>
                  </a:txBody>
                  <a:tcPr/>
                </a:tc>
                <a:tc>
                  <a:txBody>
                    <a:bodyPr/>
                    <a:lstStyle/>
                    <a:p>
                      <a:r>
                        <a:rPr lang="en-US" sz="1600" b="0" dirty="0">
                          <a:solidFill>
                            <a:schemeClr val="tx1"/>
                          </a:solidFill>
                        </a:rPr>
                        <a:t>Checks-out a file from the last commit.  </a:t>
                      </a:r>
                      <a:r>
                        <a:rPr lang="en-US" sz="1200" b="0" dirty="0">
                          <a:solidFill>
                            <a:schemeClr val="bg2">
                              <a:lumMod val="50000"/>
                            </a:schemeClr>
                          </a:solidFill>
                        </a:rPr>
                        <a:t>Reverts any changes you have made, and restores the last committed version of a file.</a:t>
                      </a:r>
                      <a:endParaRPr lang="en-US" sz="1600" b="0" dirty="0">
                        <a:solidFill>
                          <a:schemeClr val="bg2">
                            <a:lumMod val="50000"/>
                          </a:schemeClr>
                        </a:solidFill>
                      </a:endParaRPr>
                    </a:p>
                  </a:txBody>
                  <a:tcPr/>
                </a:tc>
                <a:tc>
                  <a:txBody>
                    <a:bodyPr/>
                    <a:lstStyle/>
                    <a:p>
                      <a:r>
                        <a:rPr lang="en-US" sz="1600" b="1" i="0" dirty="0">
                          <a:latin typeface="Menlo" panose="020B0609030804020204" pitchFamily="49" charset="0"/>
                          <a:ea typeface="Menlo" panose="020B0609030804020204" pitchFamily="49" charset="0"/>
                          <a:cs typeface="Menlo" panose="020B0609030804020204" pitchFamily="49" charset="0"/>
                        </a:rPr>
                        <a:t>git checkout </a:t>
                      </a:r>
                      <a:r>
                        <a:rPr lang="en-US" sz="1600" i="1" dirty="0">
                          <a:latin typeface="Menlo" panose="020B0609030804020204" pitchFamily="49" charset="0"/>
                          <a:ea typeface="Menlo" panose="020B0609030804020204" pitchFamily="49" charset="0"/>
                          <a:cs typeface="Menlo" panose="020B0609030804020204" pitchFamily="49" charset="0"/>
                        </a:rPr>
                        <a:t>filename</a:t>
                      </a:r>
                    </a:p>
                  </a:txBody>
                  <a:tcPr/>
                </a:tc>
                <a:extLst>
                  <a:ext uri="{0D108BD9-81ED-4DB2-BD59-A6C34878D82A}">
                    <a16:rowId xmlns:a16="http://schemas.microsoft.com/office/drawing/2014/main" val="2741896638"/>
                  </a:ext>
                </a:extLst>
              </a:tr>
            </a:tbl>
          </a:graphicData>
        </a:graphic>
      </p:graphicFrame>
      <p:sp>
        <p:nvSpPr>
          <p:cNvPr id="3" name="Text Placeholder 2">
            <a:extLst>
              <a:ext uri="{FF2B5EF4-FFF2-40B4-BE49-F238E27FC236}">
                <a16:creationId xmlns:a16="http://schemas.microsoft.com/office/drawing/2014/main" id="{1A8E8FD8-19BE-A14E-882B-E131358B9562}"/>
              </a:ext>
            </a:extLst>
          </p:cNvPr>
          <p:cNvSpPr>
            <a:spLocks noGrp="1"/>
          </p:cNvSpPr>
          <p:nvPr>
            <p:ph type="body" sz="quarter" idx="11"/>
          </p:nvPr>
        </p:nvSpPr>
        <p:spPr/>
        <p:txBody>
          <a:bodyPr/>
          <a:lstStyle/>
          <a:p>
            <a:r>
              <a:rPr lang="en-US" sz="1400" dirty="0">
                <a:solidFill>
                  <a:schemeClr val="bg2">
                    <a:lumMod val="50000"/>
                  </a:schemeClr>
                </a:solidFill>
              </a:rPr>
              <a:t>Learn More:  </a:t>
            </a:r>
            <a:r>
              <a:rPr lang="en-US" sz="1400" b="1" dirty="0">
                <a:latin typeface="Menlo" panose="020B0609030804020204" pitchFamily="49" charset="0"/>
                <a:ea typeface="Menlo" panose="020B0609030804020204" pitchFamily="49" charset="0"/>
                <a:cs typeface="Menlo" panose="020B0609030804020204" pitchFamily="49" charset="0"/>
              </a:rPr>
              <a:t>git --help  </a:t>
            </a:r>
            <a:r>
              <a:rPr lang="en-US" sz="1400" dirty="0">
                <a:solidFill>
                  <a:schemeClr val="bg2">
                    <a:lumMod val="50000"/>
                  </a:schemeClr>
                </a:solidFill>
              </a:rPr>
              <a:t>and</a:t>
            </a:r>
            <a:r>
              <a:rPr lang="en-US" sz="1400" dirty="0">
                <a:latin typeface="Menlo" panose="020B0609030804020204" pitchFamily="49" charset="0"/>
                <a:ea typeface="Menlo" panose="020B0609030804020204" pitchFamily="49" charset="0"/>
                <a:cs typeface="Menlo" panose="020B0609030804020204" pitchFamily="49" charset="0"/>
              </a:rPr>
              <a:t>  </a:t>
            </a:r>
            <a:r>
              <a:rPr lang="en-US" sz="1400" b="1" dirty="0">
                <a:latin typeface="Menlo" panose="020B0609030804020204" pitchFamily="49" charset="0"/>
                <a:ea typeface="Menlo" panose="020B0609030804020204" pitchFamily="49" charset="0"/>
                <a:cs typeface="Menlo" panose="020B0609030804020204" pitchFamily="49" charset="0"/>
              </a:rPr>
              <a:t>man git</a:t>
            </a:r>
          </a:p>
        </p:txBody>
      </p:sp>
      <p:sp>
        <p:nvSpPr>
          <p:cNvPr id="4" name="Title 3">
            <a:extLst>
              <a:ext uri="{FF2B5EF4-FFF2-40B4-BE49-F238E27FC236}">
                <a16:creationId xmlns:a16="http://schemas.microsoft.com/office/drawing/2014/main" id="{0D84398E-33A6-C84A-BD43-273DD1CA1487}"/>
              </a:ext>
            </a:extLst>
          </p:cNvPr>
          <p:cNvSpPr>
            <a:spLocks noGrp="1"/>
          </p:cNvSpPr>
          <p:nvPr>
            <p:ph type="title"/>
          </p:nvPr>
        </p:nvSpPr>
        <p:spPr/>
        <p:txBody>
          <a:bodyPr/>
          <a:lstStyle/>
          <a:p>
            <a:r>
              <a:rPr lang="en-US" dirty="0"/>
              <a:t>Useful Git Commands</a:t>
            </a:r>
          </a:p>
        </p:txBody>
      </p:sp>
      <p:sp>
        <p:nvSpPr>
          <p:cNvPr id="2" name="Rectangle 1">
            <a:extLst>
              <a:ext uri="{FF2B5EF4-FFF2-40B4-BE49-F238E27FC236}">
                <a16:creationId xmlns:a16="http://schemas.microsoft.com/office/drawing/2014/main" id="{BF098C93-EA47-414F-9D1B-9BE8608B29B9}"/>
              </a:ext>
            </a:extLst>
          </p:cNvPr>
          <p:cNvSpPr/>
          <p:nvPr/>
        </p:nvSpPr>
        <p:spPr>
          <a:xfrm>
            <a:off x="6600824" y="66674"/>
            <a:ext cx="5343525" cy="1971675"/>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 Clone a repo – downloads</a:t>
            </a:r>
          </a:p>
          <a:p>
            <a:pPr algn="ctr"/>
            <a:r>
              <a:rPr lang="en-US" dirty="0"/>
              <a:t>2) Check status – all good</a:t>
            </a:r>
          </a:p>
          <a:p>
            <a:pPr algn="ctr"/>
            <a:r>
              <a:rPr lang="en-US" dirty="0"/>
              <a:t>3) Add to file to the directory</a:t>
            </a:r>
          </a:p>
          <a:p>
            <a:pPr algn="ctr"/>
            <a:r>
              <a:rPr lang="en-US" dirty="0"/>
              <a:t>4) Check status – a new file in directory</a:t>
            </a:r>
          </a:p>
          <a:p>
            <a:pPr marL="342900" indent="-342900" algn="ctr">
              <a:buAutoNum type="arabicParenR" startAt="5"/>
            </a:pPr>
            <a:r>
              <a:rPr lang="en-US" dirty="0"/>
              <a:t>Git add – add the file</a:t>
            </a:r>
          </a:p>
          <a:p>
            <a:pPr marL="342900" indent="-342900" algn="ctr">
              <a:buAutoNum type="arabicParenR" startAt="5"/>
            </a:pPr>
            <a:r>
              <a:rPr lang="en-US" dirty="0"/>
              <a:t>Git status – new file un synched</a:t>
            </a:r>
          </a:p>
          <a:p>
            <a:pPr marL="342900" indent="-342900" algn="ctr">
              <a:buAutoNum type="arabicParenR" startAt="5"/>
            </a:pPr>
            <a:endParaRPr lang="en-US" dirty="0"/>
          </a:p>
        </p:txBody>
      </p:sp>
    </p:spTree>
    <p:extLst>
      <p:ext uri="{BB962C8B-B14F-4D97-AF65-F5344CB8AC3E}">
        <p14:creationId xmlns:p14="http://schemas.microsoft.com/office/powerpoint/2010/main" val="7335105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DevNet Sample-Code Workflow</a:t>
            </a:r>
            <a:endParaRPr lang="en-US" dirty="0"/>
          </a:p>
        </p:txBody>
      </p:sp>
      <p:grpSp>
        <p:nvGrpSpPr>
          <p:cNvPr id="90" name="Group 89">
            <a:extLst>
              <a:ext uri="{FF2B5EF4-FFF2-40B4-BE49-F238E27FC236}">
                <a16:creationId xmlns:a16="http://schemas.microsoft.com/office/drawing/2014/main" id="{634C36CA-36FA-384B-BD94-42364B92A2FC}"/>
              </a:ext>
            </a:extLst>
          </p:cNvPr>
          <p:cNvGrpSpPr/>
          <p:nvPr/>
        </p:nvGrpSpPr>
        <p:grpSpPr>
          <a:xfrm>
            <a:off x="583687" y="1430868"/>
            <a:ext cx="11127317" cy="4258333"/>
            <a:chOff x="583688" y="1390441"/>
            <a:chExt cx="11127317" cy="4258333"/>
          </a:xfrm>
        </p:grpSpPr>
        <p:cxnSp>
          <p:nvCxnSpPr>
            <p:cNvPr id="15" name="Straight Arrow Connector 14"/>
            <p:cNvCxnSpPr>
              <a:cxnSpLocks/>
            </p:cNvCxnSpPr>
            <p:nvPr/>
          </p:nvCxnSpPr>
          <p:spPr>
            <a:xfrm flipV="1">
              <a:off x="2266829" y="2404312"/>
              <a:ext cx="2392758" cy="0"/>
            </a:xfrm>
            <a:prstGeom prst="straightConnector1">
              <a:avLst/>
            </a:prstGeom>
            <a:ln w="25400">
              <a:solidFill>
                <a:schemeClr val="accent1"/>
              </a:solidFill>
              <a:tailEnd type="triangle" w="lg" len="lg"/>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2697925" y="2406335"/>
              <a:ext cx="1858202" cy="461665"/>
            </a:xfrm>
            <a:prstGeom prst="rect">
              <a:avLst/>
            </a:prstGeom>
            <a:noFill/>
          </p:spPr>
          <p:txBody>
            <a:bodyPr wrap="none" rtlCol="0">
              <a:spAutoFit/>
            </a:bodyPr>
            <a:lstStyle/>
            <a:p>
              <a:pPr algn="ctr"/>
              <a:r>
                <a:rPr lang="en-US" sz="2400" b="1" dirty="0">
                  <a:latin typeface="Courier New" panose="02070309020205020404" pitchFamily="49" charset="0"/>
                  <a:ea typeface="Menlo" charset="0"/>
                  <a:cs typeface="Courier New" panose="02070309020205020404" pitchFamily="49" charset="0"/>
                </a:rPr>
                <a:t>git clone</a:t>
              </a:r>
            </a:p>
          </p:txBody>
        </p:sp>
        <p:grpSp>
          <p:nvGrpSpPr>
            <p:cNvPr id="86" name="Group 85">
              <a:extLst>
                <a:ext uri="{FF2B5EF4-FFF2-40B4-BE49-F238E27FC236}">
                  <a16:creationId xmlns:a16="http://schemas.microsoft.com/office/drawing/2014/main" id="{A1FF29C0-2B32-BC48-922E-B017FFD7716B}"/>
                </a:ext>
              </a:extLst>
            </p:cNvPr>
            <p:cNvGrpSpPr/>
            <p:nvPr/>
          </p:nvGrpSpPr>
          <p:grpSpPr>
            <a:xfrm>
              <a:off x="9250915" y="2051322"/>
              <a:ext cx="1177227" cy="1111184"/>
              <a:chOff x="8506692" y="2051322"/>
              <a:chExt cx="1177227" cy="1111184"/>
            </a:xfrm>
          </p:grpSpPr>
          <p:sp>
            <p:nvSpPr>
              <p:cNvPr id="18" name="Multidocument 17"/>
              <p:cNvSpPr/>
              <p:nvPr/>
            </p:nvSpPr>
            <p:spPr>
              <a:xfrm>
                <a:off x="8524679" y="2051322"/>
                <a:ext cx="1159240" cy="1111184"/>
              </a:xfrm>
              <a:prstGeom prst="flowChartMultidocument">
                <a:avLst/>
              </a:prstGeom>
              <a:solidFill>
                <a:schemeClr val="accent1"/>
              </a:solidFill>
              <a:ln w="317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9" name="TextBox 18"/>
              <p:cNvSpPr txBox="1"/>
              <p:nvPr/>
            </p:nvSpPr>
            <p:spPr>
              <a:xfrm>
                <a:off x="8506692" y="2217170"/>
                <a:ext cx="918841" cy="789896"/>
              </a:xfrm>
              <a:prstGeom prst="rect">
                <a:avLst/>
              </a:prstGeom>
              <a:noFill/>
            </p:spPr>
            <p:txBody>
              <a:bodyPr wrap="none" rtlCol="0">
                <a:spAutoFit/>
              </a:bodyPr>
              <a:lstStyle/>
              <a:p>
                <a:r>
                  <a:rPr lang="en-US" sz="1600" b="1" dirty="0">
                    <a:solidFill>
                      <a:schemeClr val="bg1"/>
                    </a:solidFill>
                  </a:rPr>
                  <a:t>Sample</a:t>
                </a:r>
              </a:p>
              <a:p>
                <a:r>
                  <a:rPr lang="en-US" sz="1600" b="1" dirty="0">
                    <a:solidFill>
                      <a:schemeClr val="bg1"/>
                    </a:solidFill>
                  </a:rPr>
                  <a:t>Code</a:t>
                </a:r>
              </a:p>
              <a:p>
                <a:r>
                  <a:rPr lang="en-US" sz="1333" b="1" dirty="0">
                    <a:solidFill>
                      <a:schemeClr val="bg1"/>
                    </a:solidFill>
                  </a:rPr>
                  <a:t>(</a:t>
                </a:r>
                <a:r>
                  <a:rPr lang="en-US" sz="1333" b="1" dirty="0" err="1">
                    <a:solidFill>
                      <a:schemeClr val="bg1"/>
                    </a:solidFill>
                  </a:rPr>
                  <a:t>mycode</a:t>
                </a:r>
                <a:r>
                  <a:rPr lang="en-US" sz="1333" b="1" dirty="0">
                    <a:solidFill>
                      <a:schemeClr val="bg1"/>
                    </a:solidFill>
                  </a:rPr>
                  <a:t>)</a:t>
                </a:r>
              </a:p>
            </p:txBody>
          </p:sp>
        </p:grpSp>
        <p:cxnSp>
          <p:nvCxnSpPr>
            <p:cNvPr id="20" name="Straight Arrow Connector 19"/>
            <p:cNvCxnSpPr/>
            <p:nvPr/>
          </p:nvCxnSpPr>
          <p:spPr>
            <a:xfrm flipV="1">
              <a:off x="7502251" y="2404312"/>
              <a:ext cx="1675889" cy="1"/>
            </a:xfrm>
            <a:prstGeom prst="straightConnector1">
              <a:avLst/>
            </a:prstGeom>
            <a:ln w="25400">
              <a:solidFill>
                <a:schemeClr val="accent1"/>
              </a:solidFill>
              <a:tailEnd type="triangle" w="lg" len="lg"/>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7132172" y="1390441"/>
              <a:ext cx="2416047" cy="461665"/>
            </a:xfrm>
            <a:prstGeom prst="rect">
              <a:avLst/>
            </a:prstGeom>
            <a:noFill/>
          </p:spPr>
          <p:txBody>
            <a:bodyPr wrap="none" rtlCol="0">
              <a:spAutoFit/>
            </a:bodyPr>
            <a:lstStyle/>
            <a:p>
              <a:pPr algn="ctr"/>
              <a:r>
                <a:rPr lang="en-US" sz="2400" b="1" dirty="0">
                  <a:latin typeface="Courier New" panose="02070309020205020404" pitchFamily="49" charset="0"/>
                  <a:ea typeface="Menlo" charset="0"/>
                  <a:cs typeface="Courier New" panose="02070309020205020404" pitchFamily="49" charset="0"/>
                </a:rPr>
                <a:t>git checkout</a:t>
              </a:r>
            </a:p>
          </p:txBody>
        </p:sp>
        <p:grpSp>
          <p:nvGrpSpPr>
            <p:cNvPr id="23" name="Group 22"/>
            <p:cNvGrpSpPr/>
            <p:nvPr/>
          </p:nvGrpSpPr>
          <p:grpSpPr>
            <a:xfrm>
              <a:off x="10689572" y="4729711"/>
              <a:ext cx="1021433" cy="919063"/>
              <a:chOff x="6062628" y="2696295"/>
              <a:chExt cx="766075" cy="689297"/>
            </a:xfrm>
          </p:grpSpPr>
          <p:sp>
            <p:nvSpPr>
              <p:cNvPr id="14" name="Document 13"/>
              <p:cNvSpPr/>
              <p:nvPr/>
            </p:nvSpPr>
            <p:spPr>
              <a:xfrm>
                <a:off x="6062628" y="2696295"/>
                <a:ext cx="727463" cy="689297"/>
              </a:xfrm>
              <a:prstGeom prst="flowChartDocument">
                <a:avLst/>
              </a:prstGeom>
              <a:solidFill>
                <a:schemeClr val="accent6">
                  <a:lumMod val="60000"/>
                  <a:lumOff val="40000"/>
                </a:schemeClr>
              </a:solidFill>
              <a:ln w="317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2" name="TextBox 21"/>
              <p:cNvSpPr txBox="1"/>
              <p:nvPr/>
            </p:nvSpPr>
            <p:spPr>
              <a:xfrm>
                <a:off x="6062628" y="2696295"/>
                <a:ext cx="766075" cy="484748"/>
              </a:xfrm>
              <a:prstGeom prst="rect">
                <a:avLst/>
              </a:prstGeom>
              <a:noFill/>
            </p:spPr>
            <p:txBody>
              <a:bodyPr wrap="none" rtlCol="0">
                <a:spAutoFit/>
              </a:bodyPr>
              <a:lstStyle/>
              <a:p>
                <a:r>
                  <a:rPr lang="en-US" sz="1200" dirty="0" err="1">
                    <a:solidFill>
                      <a:schemeClr val="bg1"/>
                    </a:solidFill>
                    <a:latin typeface="Menlo" charset="0"/>
                    <a:ea typeface="Menlo" charset="0"/>
                    <a:cs typeface="Menlo" charset="0"/>
                  </a:rPr>
                  <a:t>def</a:t>
                </a:r>
                <a:r>
                  <a:rPr lang="en-US" sz="1200" dirty="0">
                    <a:solidFill>
                      <a:schemeClr val="bg1"/>
                    </a:solidFill>
                    <a:latin typeface="Menlo" charset="0"/>
                    <a:ea typeface="Menlo" charset="0"/>
                    <a:cs typeface="Menlo" charset="0"/>
                  </a:rPr>
                  <a:t> f(x):</a:t>
                </a:r>
              </a:p>
              <a:p>
                <a:r>
                  <a:rPr lang="en-US" sz="1200" dirty="0">
                    <a:solidFill>
                      <a:schemeClr val="bg1"/>
                    </a:solidFill>
                    <a:latin typeface="Menlo" charset="0"/>
                    <a:ea typeface="Menlo" charset="0"/>
                    <a:cs typeface="Menlo" charset="0"/>
                  </a:rPr>
                  <a:t>  ...</a:t>
                </a:r>
              </a:p>
              <a:p>
                <a:r>
                  <a:rPr lang="en-US" sz="1200" dirty="0">
                    <a:solidFill>
                      <a:schemeClr val="bg1"/>
                    </a:solidFill>
                    <a:latin typeface="Menlo" charset="0"/>
                    <a:ea typeface="Menlo" charset="0"/>
                    <a:cs typeface="Menlo" charset="0"/>
                  </a:rPr>
                  <a:t>  ...</a:t>
                </a:r>
              </a:p>
            </p:txBody>
          </p:sp>
        </p:grpSp>
        <p:cxnSp>
          <p:nvCxnSpPr>
            <p:cNvPr id="36" name="Straight Arrow Connector 35"/>
            <p:cNvCxnSpPr>
              <a:cxnSpLocks/>
              <a:stCxn id="79" idx="0"/>
              <a:endCxn id="18" idx="2"/>
            </p:cNvCxnSpPr>
            <p:nvPr/>
          </p:nvCxnSpPr>
          <p:spPr>
            <a:xfrm flipV="1">
              <a:off x="8478768" y="3120425"/>
              <a:ext cx="1289144" cy="1609286"/>
            </a:xfrm>
            <a:prstGeom prst="straightConnector1">
              <a:avLst/>
            </a:prstGeom>
            <a:ln w="25400">
              <a:solidFill>
                <a:schemeClr val="accent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cxnSpLocks/>
              <a:stCxn id="18" idx="2"/>
              <a:endCxn id="22" idx="0"/>
            </p:cNvCxnSpPr>
            <p:nvPr/>
          </p:nvCxnSpPr>
          <p:spPr>
            <a:xfrm>
              <a:off x="9767912" y="3120425"/>
              <a:ext cx="1432377" cy="1609286"/>
            </a:xfrm>
            <a:prstGeom prst="straightConnector1">
              <a:avLst/>
            </a:prstGeom>
            <a:ln w="25400">
              <a:solidFill>
                <a:schemeClr val="accent4"/>
              </a:solidFill>
              <a:tailEnd type="triangle" w="lg" len="lg"/>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10597823" y="3694235"/>
              <a:ext cx="692819" cy="461665"/>
            </a:xfrm>
            <a:prstGeom prst="rect">
              <a:avLst/>
            </a:prstGeom>
            <a:noFill/>
          </p:spPr>
          <p:txBody>
            <a:bodyPr wrap="none" rtlCol="0">
              <a:spAutoFit/>
            </a:bodyPr>
            <a:lstStyle/>
            <a:p>
              <a:pPr algn="ctr"/>
              <a:r>
                <a:rPr lang="en-US" sz="2400" i="1" dirty="0">
                  <a:latin typeface="+mj-lt"/>
                  <a:ea typeface="Menlo" charset="0"/>
                  <a:cs typeface="Menlo" charset="0"/>
                </a:rPr>
                <a:t>Edit</a:t>
              </a:r>
            </a:p>
          </p:txBody>
        </p:sp>
        <p:sp>
          <p:nvSpPr>
            <p:cNvPr id="45" name="TextBox 44"/>
            <p:cNvSpPr txBox="1"/>
            <p:nvPr/>
          </p:nvSpPr>
          <p:spPr>
            <a:xfrm>
              <a:off x="6995864" y="3694235"/>
              <a:ext cx="2044149" cy="461665"/>
            </a:xfrm>
            <a:prstGeom prst="rect">
              <a:avLst/>
            </a:prstGeom>
            <a:noFill/>
          </p:spPr>
          <p:txBody>
            <a:bodyPr wrap="none" rtlCol="0">
              <a:spAutoFit/>
            </a:bodyPr>
            <a:lstStyle/>
            <a:p>
              <a:pPr algn="r"/>
              <a:r>
                <a:rPr lang="en-US" sz="2400" b="1" dirty="0">
                  <a:latin typeface="Courier New" panose="02070309020205020404" pitchFamily="49" charset="0"/>
                  <a:ea typeface="Menlo" charset="0"/>
                  <a:cs typeface="Courier New" panose="02070309020205020404" pitchFamily="49" charset="0"/>
                </a:rPr>
                <a:t>git commit</a:t>
              </a:r>
            </a:p>
          </p:txBody>
        </p:sp>
        <p:grpSp>
          <p:nvGrpSpPr>
            <p:cNvPr id="13" name="Group 12">
              <a:extLst>
                <a:ext uri="{FF2B5EF4-FFF2-40B4-BE49-F238E27FC236}">
                  <a16:creationId xmlns:a16="http://schemas.microsoft.com/office/drawing/2014/main" id="{F827F300-D5D1-5545-8F84-510BA21EC7B9}"/>
                </a:ext>
              </a:extLst>
            </p:cNvPr>
            <p:cNvGrpSpPr/>
            <p:nvPr/>
          </p:nvGrpSpPr>
          <p:grpSpPr>
            <a:xfrm>
              <a:off x="583688" y="1642560"/>
              <a:ext cx="2497705" cy="1416353"/>
              <a:chOff x="2723474" y="3559611"/>
              <a:chExt cx="2497705" cy="1416353"/>
            </a:xfrm>
          </p:grpSpPr>
          <p:grpSp>
            <p:nvGrpSpPr>
              <p:cNvPr id="29" name="Group 28">
                <a:extLst>
                  <a:ext uri="{FF2B5EF4-FFF2-40B4-BE49-F238E27FC236}">
                    <a16:creationId xmlns:a16="http://schemas.microsoft.com/office/drawing/2014/main" id="{84DB039C-1637-9D47-89C1-FDDA85CC1DB6}"/>
                  </a:ext>
                </a:extLst>
              </p:cNvPr>
              <p:cNvGrpSpPr>
                <a:grpSpLocks noChangeAspect="1"/>
              </p:cNvGrpSpPr>
              <p:nvPr/>
            </p:nvGrpSpPr>
            <p:grpSpPr>
              <a:xfrm>
                <a:off x="2723474" y="3559611"/>
                <a:ext cx="2497705" cy="685800"/>
                <a:chOff x="7152362" y="1730421"/>
                <a:chExt cx="2497705" cy="685800"/>
              </a:xfrm>
            </p:grpSpPr>
            <p:pic>
              <p:nvPicPr>
                <p:cNvPr id="75" name="Picture 74">
                  <a:extLst>
                    <a:ext uri="{FF2B5EF4-FFF2-40B4-BE49-F238E27FC236}">
                      <a16:creationId xmlns:a16="http://schemas.microsoft.com/office/drawing/2014/main" id="{5FCE5251-0328-DF49-B220-0A1821647CFC}"/>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7152362" y="1730421"/>
                  <a:ext cx="825023" cy="685800"/>
                </a:xfrm>
                <a:prstGeom prst="rect">
                  <a:avLst/>
                </a:prstGeom>
              </p:spPr>
            </p:pic>
            <p:pic>
              <p:nvPicPr>
                <p:cNvPr id="76" name="Picture 75">
                  <a:extLst>
                    <a:ext uri="{FF2B5EF4-FFF2-40B4-BE49-F238E27FC236}">
                      <a16:creationId xmlns:a16="http://schemas.microsoft.com/office/drawing/2014/main" id="{9BC1284F-15D8-F74F-AD7A-78A9A3D01295}"/>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7977384" y="1730421"/>
                  <a:ext cx="1672683" cy="685800"/>
                </a:xfrm>
                <a:prstGeom prst="rect">
                  <a:avLst/>
                </a:prstGeom>
              </p:spPr>
            </p:pic>
          </p:grpSp>
          <p:grpSp>
            <p:nvGrpSpPr>
              <p:cNvPr id="31" name="Group 30">
                <a:extLst>
                  <a:ext uri="{FF2B5EF4-FFF2-40B4-BE49-F238E27FC236}">
                    <a16:creationId xmlns:a16="http://schemas.microsoft.com/office/drawing/2014/main" id="{1A5A9B38-C0B7-9540-A011-1A179D5AACD4}"/>
                  </a:ext>
                </a:extLst>
              </p:cNvPr>
              <p:cNvGrpSpPr/>
              <p:nvPr/>
            </p:nvGrpSpPr>
            <p:grpSpPr>
              <a:xfrm>
                <a:off x="3135985" y="4244305"/>
                <a:ext cx="1477026" cy="731659"/>
                <a:chOff x="5675336" y="2419083"/>
                <a:chExt cx="1477026" cy="731659"/>
              </a:xfrm>
            </p:grpSpPr>
            <p:grpSp>
              <p:nvGrpSpPr>
                <p:cNvPr id="66" name="Group 65">
                  <a:extLst>
                    <a:ext uri="{FF2B5EF4-FFF2-40B4-BE49-F238E27FC236}">
                      <a16:creationId xmlns:a16="http://schemas.microsoft.com/office/drawing/2014/main" id="{28935021-7DE4-114F-A95A-62AEA22DAD3D}"/>
                    </a:ext>
                  </a:extLst>
                </p:cNvPr>
                <p:cNvGrpSpPr>
                  <a:grpSpLocks noChangeAspect="1"/>
                </p:cNvGrpSpPr>
                <p:nvPr/>
              </p:nvGrpSpPr>
              <p:grpSpPr>
                <a:xfrm>
                  <a:off x="5675336" y="2419083"/>
                  <a:ext cx="1477026" cy="731659"/>
                  <a:chOff x="836085" y="1496592"/>
                  <a:chExt cx="538984" cy="266991"/>
                </a:xfrm>
              </p:grpSpPr>
              <p:sp>
                <p:nvSpPr>
                  <p:cNvPr id="68" name="Freeform 751">
                    <a:extLst>
                      <a:ext uri="{FF2B5EF4-FFF2-40B4-BE49-F238E27FC236}">
                        <a16:creationId xmlns:a16="http://schemas.microsoft.com/office/drawing/2014/main" id="{16DF3C7A-A2C4-394F-9FFB-926418B2738B}"/>
                      </a:ext>
                    </a:extLst>
                  </p:cNvPr>
                  <p:cNvSpPr>
                    <a:spLocks/>
                  </p:cNvSpPr>
                  <p:nvPr/>
                </p:nvSpPr>
                <p:spPr bwMode="auto">
                  <a:xfrm>
                    <a:off x="836085" y="1647587"/>
                    <a:ext cx="538984" cy="115996"/>
                  </a:xfrm>
                  <a:custGeom>
                    <a:avLst/>
                    <a:gdLst>
                      <a:gd name="T0" fmla="*/ 204 w 228"/>
                      <a:gd name="T1" fmla="*/ 49 h 49"/>
                      <a:gd name="T2" fmla="*/ 24 w 228"/>
                      <a:gd name="T3" fmla="*/ 49 h 49"/>
                      <a:gd name="T4" fmla="*/ 0 w 228"/>
                      <a:gd name="T5" fmla="*/ 25 h 49"/>
                      <a:gd name="T6" fmla="*/ 0 w 228"/>
                      <a:gd name="T7" fmla="*/ 25 h 49"/>
                      <a:gd name="T8" fmla="*/ 24 w 228"/>
                      <a:gd name="T9" fmla="*/ 0 h 49"/>
                      <a:gd name="T10" fmla="*/ 204 w 228"/>
                      <a:gd name="T11" fmla="*/ 0 h 49"/>
                      <a:gd name="T12" fmla="*/ 228 w 228"/>
                      <a:gd name="T13" fmla="*/ 25 h 49"/>
                      <a:gd name="T14" fmla="*/ 228 w 228"/>
                      <a:gd name="T15" fmla="*/ 25 h 49"/>
                      <a:gd name="T16" fmla="*/ 204 w 228"/>
                      <a:gd name="T17" fmla="*/ 4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8" h="49">
                        <a:moveTo>
                          <a:pt x="204" y="49"/>
                        </a:moveTo>
                        <a:cubicBezTo>
                          <a:pt x="24" y="49"/>
                          <a:pt x="24" y="49"/>
                          <a:pt x="24" y="49"/>
                        </a:cubicBezTo>
                        <a:cubicBezTo>
                          <a:pt x="11" y="49"/>
                          <a:pt x="0" y="38"/>
                          <a:pt x="0" y="25"/>
                        </a:cubicBezTo>
                        <a:cubicBezTo>
                          <a:pt x="0" y="25"/>
                          <a:pt x="0" y="25"/>
                          <a:pt x="0" y="25"/>
                        </a:cubicBezTo>
                        <a:cubicBezTo>
                          <a:pt x="0" y="11"/>
                          <a:pt x="11" y="0"/>
                          <a:pt x="24" y="0"/>
                        </a:cubicBezTo>
                        <a:cubicBezTo>
                          <a:pt x="204" y="0"/>
                          <a:pt x="204" y="0"/>
                          <a:pt x="204" y="0"/>
                        </a:cubicBezTo>
                        <a:cubicBezTo>
                          <a:pt x="217" y="0"/>
                          <a:pt x="228" y="11"/>
                          <a:pt x="228" y="25"/>
                        </a:cubicBezTo>
                        <a:cubicBezTo>
                          <a:pt x="228" y="25"/>
                          <a:pt x="228" y="25"/>
                          <a:pt x="228" y="25"/>
                        </a:cubicBezTo>
                        <a:cubicBezTo>
                          <a:pt x="228" y="38"/>
                          <a:pt x="217" y="49"/>
                          <a:pt x="204" y="49"/>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69" name="Freeform 752">
                    <a:extLst>
                      <a:ext uri="{FF2B5EF4-FFF2-40B4-BE49-F238E27FC236}">
                        <a16:creationId xmlns:a16="http://schemas.microsoft.com/office/drawing/2014/main" id="{F246F168-C3B2-3C4E-9A55-0FA5835FC864}"/>
                      </a:ext>
                    </a:extLst>
                  </p:cNvPr>
                  <p:cNvSpPr>
                    <a:spLocks/>
                  </p:cNvSpPr>
                  <p:nvPr/>
                </p:nvSpPr>
                <p:spPr bwMode="auto">
                  <a:xfrm>
                    <a:off x="955081" y="1571590"/>
                    <a:ext cx="382988" cy="115996"/>
                  </a:xfrm>
                  <a:custGeom>
                    <a:avLst/>
                    <a:gdLst>
                      <a:gd name="T0" fmla="*/ 137 w 162"/>
                      <a:gd name="T1" fmla="*/ 49 h 49"/>
                      <a:gd name="T2" fmla="*/ 24 w 162"/>
                      <a:gd name="T3" fmla="*/ 49 h 49"/>
                      <a:gd name="T4" fmla="*/ 0 w 162"/>
                      <a:gd name="T5" fmla="*/ 25 h 49"/>
                      <a:gd name="T6" fmla="*/ 0 w 162"/>
                      <a:gd name="T7" fmla="*/ 25 h 49"/>
                      <a:gd name="T8" fmla="*/ 24 w 162"/>
                      <a:gd name="T9" fmla="*/ 0 h 49"/>
                      <a:gd name="T10" fmla="*/ 137 w 162"/>
                      <a:gd name="T11" fmla="*/ 0 h 49"/>
                      <a:gd name="T12" fmla="*/ 162 w 162"/>
                      <a:gd name="T13" fmla="*/ 25 h 49"/>
                      <a:gd name="T14" fmla="*/ 162 w 162"/>
                      <a:gd name="T15" fmla="*/ 25 h 49"/>
                      <a:gd name="T16" fmla="*/ 137 w 162"/>
                      <a:gd name="T17" fmla="*/ 4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2" h="49">
                        <a:moveTo>
                          <a:pt x="137" y="49"/>
                        </a:moveTo>
                        <a:cubicBezTo>
                          <a:pt x="24" y="49"/>
                          <a:pt x="24" y="49"/>
                          <a:pt x="24" y="49"/>
                        </a:cubicBezTo>
                        <a:cubicBezTo>
                          <a:pt x="11" y="49"/>
                          <a:pt x="0" y="38"/>
                          <a:pt x="0" y="25"/>
                        </a:cubicBezTo>
                        <a:cubicBezTo>
                          <a:pt x="0" y="25"/>
                          <a:pt x="0" y="25"/>
                          <a:pt x="0" y="25"/>
                        </a:cubicBezTo>
                        <a:cubicBezTo>
                          <a:pt x="0" y="11"/>
                          <a:pt x="11" y="0"/>
                          <a:pt x="24" y="0"/>
                        </a:cubicBezTo>
                        <a:cubicBezTo>
                          <a:pt x="137" y="0"/>
                          <a:pt x="137" y="0"/>
                          <a:pt x="137" y="0"/>
                        </a:cubicBezTo>
                        <a:cubicBezTo>
                          <a:pt x="151" y="0"/>
                          <a:pt x="162" y="11"/>
                          <a:pt x="162" y="25"/>
                        </a:cubicBezTo>
                        <a:cubicBezTo>
                          <a:pt x="162" y="25"/>
                          <a:pt x="162" y="25"/>
                          <a:pt x="162" y="25"/>
                        </a:cubicBezTo>
                        <a:cubicBezTo>
                          <a:pt x="162" y="38"/>
                          <a:pt x="151" y="49"/>
                          <a:pt x="137" y="49"/>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70" name="Freeform 753">
                    <a:extLst>
                      <a:ext uri="{FF2B5EF4-FFF2-40B4-BE49-F238E27FC236}">
                        <a16:creationId xmlns:a16="http://schemas.microsoft.com/office/drawing/2014/main" id="{7FCE89C0-E66D-FC4C-A5A1-1004FF1B50EE}"/>
                      </a:ext>
                    </a:extLst>
                  </p:cNvPr>
                  <p:cNvSpPr>
                    <a:spLocks/>
                  </p:cNvSpPr>
                  <p:nvPr/>
                </p:nvSpPr>
                <p:spPr bwMode="auto">
                  <a:xfrm>
                    <a:off x="1106076" y="1496592"/>
                    <a:ext cx="181994" cy="115996"/>
                  </a:xfrm>
                  <a:custGeom>
                    <a:avLst/>
                    <a:gdLst>
                      <a:gd name="T0" fmla="*/ 52 w 77"/>
                      <a:gd name="T1" fmla="*/ 49 h 49"/>
                      <a:gd name="T2" fmla="*/ 24 w 77"/>
                      <a:gd name="T3" fmla="*/ 49 h 49"/>
                      <a:gd name="T4" fmla="*/ 0 w 77"/>
                      <a:gd name="T5" fmla="*/ 24 h 49"/>
                      <a:gd name="T6" fmla="*/ 0 w 77"/>
                      <a:gd name="T7" fmla="*/ 24 h 49"/>
                      <a:gd name="T8" fmla="*/ 24 w 77"/>
                      <a:gd name="T9" fmla="*/ 0 h 49"/>
                      <a:gd name="T10" fmla="*/ 52 w 77"/>
                      <a:gd name="T11" fmla="*/ 0 h 49"/>
                      <a:gd name="T12" fmla="*/ 77 w 77"/>
                      <a:gd name="T13" fmla="*/ 24 h 49"/>
                      <a:gd name="T14" fmla="*/ 77 w 77"/>
                      <a:gd name="T15" fmla="*/ 24 h 49"/>
                      <a:gd name="T16" fmla="*/ 52 w 77"/>
                      <a:gd name="T17" fmla="*/ 4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49">
                        <a:moveTo>
                          <a:pt x="52" y="49"/>
                        </a:moveTo>
                        <a:cubicBezTo>
                          <a:pt x="24" y="49"/>
                          <a:pt x="24" y="49"/>
                          <a:pt x="24" y="49"/>
                        </a:cubicBezTo>
                        <a:cubicBezTo>
                          <a:pt x="11" y="49"/>
                          <a:pt x="0" y="38"/>
                          <a:pt x="0" y="24"/>
                        </a:cubicBezTo>
                        <a:cubicBezTo>
                          <a:pt x="0" y="24"/>
                          <a:pt x="0" y="24"/>
                          <a:pt x="0" y="24"/>
                        </a:cubicBezTo>
                        <a:cubicBezTo>
                          <a:pt x="0" y="11"/>
                          <a:pt x="11" y="0"/>
                          <a:pt x="24" y="0"/>
                        </a:cubicBezTo>
                        <a:cubicBezTo>
                          <a:pt x="52" y="0"/>
                          <a:pt x="52" y="0"/>
                          <a:pt x="52" y="0"/>
                        </a:cubicBezTo>
                        <a:cubicBezTo>
                          <a:pt x="66" y="0"/>
                          <a:pt x="77" y="11"/>
                          <a:pt x="77" y="24"/>
                        </a:cubicBezTo>
                        <a:cubicBezTo>
                          <a:pt x="77" y="24"/>
                          <a:pt x="77" y="24"/>
                          <a:pt x="77" y="24"/>
                        </a:cubicBezTo>
                        <a:cubicBezTo>
                          <a:pt x="77" y="38"/>
                          <a:pt x="66" y="49"/>
                          <a:pt x="52" y="49"/>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pic>
              <p:nvPicPr>
                <p:cNvPr id="67" name="Picture 66">
                  <a:extLst>
                    <a:ext uri="{FF2B5EF4-FFF2-40B4-BE49-F238E27FC236}">
                      <a16:creationId xmlns:a16="http://schemas.microsoft.com/office/drawing/2014/main" id="{32AD04A4-E2BF-AE4C-9197-45B3B3D6660D}"/>
                    </a:ext>
                  </a:extLst>
                </p:cNvPr>
                <p:cNvPicPr>
                  <a:picLocks noChangeAspect="1"/>
                </p:cNvPicPr>
                <p:nvPr/>
              </p:nvPicPr>
              <p:blipFill>
                <a:blip r:embed="rId5"/>
                <a:stretch>
                  <a:fillRect/>
                </a:stretch>
              </p:blipFill>
              <p:spPr>
                <a:xfrm>
                  <a:off x="6365310" y="2552076"/>
                  <a:ext cx="548640" cy="548640"/>
                </a:xfrm>
                <a:prstGeom prst="rect">
                  <a:avLst/>
                </a:prstGeom>
              </p:spPr>
            </p:pic>
          </p:grpSp>
        </p:grpSp>
        <p:grpSp>
          <p:nvGrpSpPr>
            <p:cNvPr id="88" name="Group 87">
              <a:extLst>
                <a:ext uri="{FF2B5EF4-FFF2-40B4-BE49-F238E27FC236}">
                  <a16:creationId xmlns:a16="http://schemas.microsoft.com/office/drawing/2014/main" id="{A0AF3B20-1C0F-9446-881F-3B07287707D2}"/>
                </a:ext>
              </a:extLst>
            </p:cNvPr>
            <p:cNvGrpSpPr/>
            <p:nvPr/>
          </p:nvGrpSpPr>
          <p:grpSpPr>
            <a:xfrm>
              <a:off x="4710491" y="1926846"/>
              <a:ext cx="2911327" cy="1235660"/>
              <a:chOff x="3822932" y="1926846"/>
              <a:chExt cx="2911327" cy="1235660"/>
            </a:xfrm>
          </p:grpSpPr>
          <p:grpSp>
            <p:nvGrpSpPr>
              <p:cNvPr id="87" name="Group 86">
                <a:extLst>
                  <a:ext uri="{FF2B5EF4-FFF2-40B4-BE49-F238E27FC236}">
                    <a16:creationId xmlns:a16="http://schemas.microsoft.com/office/drawing/2014/main" id="{D761A58F-6A62-584E-BDA6-ED1160AA84E5}"/>
                  </a:ext>
                </a:extLst>
              </p:cNvPr>
              <p:cNvGrpSpPr/>
              <p:nvPr/>
            </p:nvGrpSpPr>
            <p:grpSpPr>
              <a:xfrm>
                <a:off x="3822932" y="2051322"/>
                <a:ext cx="1177227" cy="1111184"/>
                <a:chOff x="3822932" y="2051322"/>
                <a:chExt cx="1177227" cy="1111184"/>
              </a:xfrm>
            </p:grpSpPr>
            <p:sp>
              <p:nvSpPr>
                <p:cNvPr id="5" name="Multidocument 4"/>
                <p:cNvSpPr/>
                <p:nvPr/>
              </p:nvSpPr>
              <p:spPr>
                <a:xfrm>
                  <a:off x="3840919" y="2051322"/>
                  <a:ext cx="1159240" cy="1111184"/>
                </a:xfrm>
                <a:prstGeom prst="flowChartMultidocument">
                  <a:avLst/>
                </a:prstGeom>
                <a:solidFill>
                  <a:schemeClr val="accent1"/>
                </a:solidFill>
                <a:ln w="317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1" name="TextBox 10"/>
                <p:cNvSpPr txBox="1"/>
                <p:nvPr/>
              </p:nvSpPr>
              <p:spPr>
                <a:xfrm>
                  <a:off x="3822932" y="2217170"/>
                  <a:ext cx="880370" cy="789896"/>
                </a:xfrm>
                <a:prstGeom prst="rect">
                  <a:avLst/>
                </a:prstGeom>
                <a:noFill/>
              </p:spPr>
              <p:txBody>
                <a:bodyPr wrap="none" rtlCol="0">
                  <a:spAutoFit/>
                </a:bodyPr>
                <a:lstStyle/>
                <a:p>
                  <a:r>
                    <a:rPr lang="en-US" sz="1600" b="1" dirty="0">
                      <a:solidFill>
                        <a:schemeClr val="bg1"/>
                      </a:solidFill>
                    </a:rPr>
                    <a:t>Sample</a:t>
                  </a:r>
                </a:p>
                <a:p>
                  <a:r>
                    <a:rPr lang="en-US" sz="1600" b="1" dirty="0">
                      <a:solidFill>
                        <a:schemeClr val="bg1"/>
                      </a:solidFill>
                    </a:rPr>
                    <a:t>Code</a:t>
                  </a:r>
                </a:p>
                <a:p>
                  <a:r>
                    <a:rPr lang="en-US" sz="1333" b="1" dirty="0">
                      <a:solidFill>
                        <a:schemeClr val="bg1"/>
                      </a:solidFill>
                    </a:rPr>
                    <a:t>(master)</a:t>
                  </a:r>
                </a:p>
              </p:txBody>
            </p:sp>
          </p:grpSp>
          <p:grpSp>
            <p:nvGrpSpPr>
              <p:cNvPr id="24" name="Group 23">
                <a:extLst>
                  <a:ext uri="{FF2B5EF4-FFF2-40B4-BE49-F238E27FC236}">
                    <a16:creationId xmlns:a16="http://schemas.microsoft.com/office/drawing/2014/main" id="{0B0E36E5-96CF-5F40-B700-75C903A53240}"/>
                  </a:ext>
                </a:extLst>
              </p:cNvPr>
              <p:cNvGrpSpPr/>
              <p:nvPr/>
            </p:nvGrpSpPr>
            <p:grpSpPr>
              <a:xfrm>
                <a:off x="5268164" y="1926846"/>
                <a:ext cx="1466095" cy="947402"/>
                <a:chOff x="5404492" y="3308870"/>
                <a:chExt cx="1466095" cy="947402"/>
              </a:xfrm>
            </p:grpSpPr>
            <p:grpSp>
              <p:nvGrpSpPr>
                <p:cNvPr id="58" name="Group 57">
                  <a:extLst>
                    <a:ext uri="{FF2B5EF4-FFF2-40B4-BE49-F238E27FC236}">
                      <a16:creationId xmlns:a16="http://schemas.microsoft.com/office/drawing/2014/main" id="{11D64A43-9FF6-4747-9377-A0883DCA0844}"/>
                    </a:ext>
                  </a:extLst>
                </p:cNvPr>
                <p:cNvGrpSpPr>
                  <a:grpSpLocks noChangeAspect="1"/>
                </p:cNvGrpSpPr>
                <p:nvPr/>
              </p:nvGrpSpPr>
              <p:grpSpPr>
                <a:xfrm>
                  <a:off x="5404492" y="3524752"/>
                  <a:ext cx="1326941" cy="731520"/>
                  <a:chOff x="572756" y="4356495"/>
                  <a:chExt cx="701979" cy="386989"/>
                </a:xfrm>
              </p:grpSpPr>
              <p:sp>
                <p:nvSpPr>
                  <p:cNvPr id="60" name="Freeform 294">
                    <a:extLst>
                      <a:ext uri="{FF2B5EF4-FFF2-40B4-BE49-F238E27FC236}">
                        <a16:creationId xmlns:a16="http://schemas.microsoft.com/office/drawing/2014/main" id="{8AF3CB2F-70BB-444B-950E-2FF1BFD2A312}"/>
                      </a:ext>
                    </a:extLst>
                  </p:cNvPr>
                  <p:cNvSpPr>
                    <a:spLocks noChangeAspect="1"/>
                  </p:cNvSpPr>
                  <p:nvPr/>
                </p:nvSpPr>
                <p:spPr bwMode="auto">
                  <a:xfrm>
                    <a:off x="572756" y="4701485"/>
                    <a:ext cx="701979" cy="41999"/>
                  </a:xfrm>
                  <a:custGeom>
                    <a:avLst/>
                    <a:gdLst>
                      <a:gd name="T0" fmla="*/ 288 w 297"/>
                      <a:gd name="T1" fmla="*/ 18 h 18"/>
                      <a:gd name="T2" fmla="*/ 10 w 297"/>
                      <a:gd name="T3" fmla="*/ 18 h 18"/>
                      <a:gd name="T4" fmla="*/ 0 w 297"/>
                      <a:gd name="T5" fmla="*/ 9 h 18"/>
                      <a:gd name="T6" fmla="*/ 10 w 297"/>
                      <a:gd name="T7" fmla="*/ 0 h 18"/>
                      <a:gd name="T8" fmla="*/ 288 w 297"/>
                      <a:gd name="T9" fmla="*/ 0 h 18"/>
                      <a:gd name="T10" fmla="*/ 297 w 297"/>
                      <a:gd name="T11" fmla="*/ 9 h 18"/>
                      <a:gd name="T12" fmla="*/ 288 w 297"/>
                      <a:gd name="T13" fmla="*/ 18 h 18"/>
                    </a:gdLst>
                    <a:ahLst/>
                    <a:cxnLst>
                      <a:cxn ang="0">
                        <a:pos x="T0" y="T1"/>
                      </a:cxn>
                      <a:cxn ang="0">
                        <a:pos x="T2" y="T3"/>
                      </a:cxn>
                      <a:cxn ang="0">
                        <a:pos x="T4" y="T5"/>
                      </a:cxn>
                      <a:cxn ang="0">
                        <a:pos x="T6" y="T7"/>
                      </a:cxn>
                      <a:cxn ang="0">
                        <a:pos x="T8" y="T9"/>
                      </a:cxn>
                      <a:cxn ang="0">
                        <a:pos x="T10" y="T11"/>
                      </a:cxn>
                      <a:cxn ang="0">
                        <a:pos x="T12" y="T13"/>
                      </a:cxn>
                    </a:cxnLst>
                    <a:rect l="0" t="0" r="r" b="b"/>
                    <a:pathLst>
                      <a:path w="297" h="18">
                        <a:moveTo>
                          <a:pt x="288" y="18"/>
                        </a:moveTo>
                        <a:cubicBezTo>
                          <a:pt x="10" y="18"/>
                          <a:pt x="10" y="18"/>
                          <a:pt x="10" y="18"/>
                        </a:cubicBezTo>
                        <a:cubicBezTo>
                          <a:pt x="4" y="18"/>
                          <a:pt x="0" y="14"/>
                          <a:pt x="0" y="9"/>
                        </a:cubicBezTo>
                        <a:cubicBezTo>
                          <a:pt x="0" y="4"/>
                          <a:pt x="4" y="0"/>
                          <a:pt x="10" y="0"/>
                        </a:cubicBezTo>
                        <a:cubicBezTo>
                          <a:pt x="288" y="0"/>
                          <a:pt x="288" y="0"/>
                          <a:pt x="288" y="0"/>
                        </a:cubicBezTo>
                        <a:cubicBezTo>
                          <a:pt x="293" y="0"/>
                          <a:pt x="297" y="4"/>
                          <a:pt x="297" y="9"/>
                        </a:cubicBezTo>
                        <a:cubicBezTo>
                          <a:pt x="297" y="14"/>
                          <a:pt x="293" y="18"/>
                          <a:pt x="288" y="18"/>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 name="Freeform 295">
                    <a:extLst>
                      <a:ext uri="{FF2B5EF4-FFF2-40B4-BE49-F238E27FC236}">
                        <a16:creationId xmlns:a16="http://schemas.microsoft.com/office/drawing/2014/main" id="{BA1C9A69-F807-D742-BD3F-49C2F98A79FA}"/>
                      </a:ext>
                    </a:extLst>
                  </p:cNvPr>
                  <p:cNvSpPr>
                    <a:spLocks noChangeAspect="1" noEditPoints="1"/>
                  </p:cNvSpPr>
                  <p:nvPr/>
                </p:nvSpPr>
                <p:spPr bwMode="auto">
                  <a:xfrm>
                    <a:off x="650754" y="4356495"/>
                    <a:ext cx="545983" cy="306991"/>
                  </a:xfrm>
                  <a:custGeom>
                    <a:avLst/>
                    <a:gdLst>
                      <a:gd name="T0" fmla="*/ 216 w 231"/>
                      <a:gd name="T1" fmla="*/ 11 h 130"/>
                      <a:gd name="T2" fmla="*/ 221 w 231"/>
                      <a:gd name="T3" fmla="*/ 16 h 130"/>
                      <a:gd name="T4" fmla="*/ 221 w 231"/>
                      <a:gd name="T5" fmla="*/ 115 h 130"/>
                      <a:gd name="T6" fmla="*/ 216 w 231"/>
                      <a:gd name="T7" fmla="*/ 120 h 130"/>
                      <a:gd name="T8" fmla="*/ 15 w 231"/>
                      <a:gd name="T9" fmla="*/ 120 h 130"/>
                      <a:gd name="T10" fmla="*/ 10 w 231"/>
                      <a:gd name="T11" fmla="*/ 115 h 130"/>
                      <a:gd name="T12" fmla="*/ 10 w 231"/>
                      <a:gd name="T13" fmla="*/ 16 h 130"/>
                      <a:gd name="T14" fmla="*/ 15 w 231"/>
                      <a:gd name="T15" fmla="*/ 11 h 130"/>
                      <a:gd name="T16" fmla="*/ 216 w 231"/>
                      <a:gd name="T17" fmla="*/ 11 h 130"/>
                      <a:gd name="T18" fmla="*/ 216 w 231"/>
                      <a:gd name="T19" fmla="*/ 0 h 130"/>
                      <a:gd name="T20" fmla="*/ 15 w 231"/>
                      <a:gd name="T21" fmla="*/ 0 h 130"/>
                      <a:gd name="T22" fmla="*/ 0 w 231"/>
                      <a:gd name="T23" fmla="*/ 16 h 130"/>
                      <a:gd name="T24" fmla="*/ 0 w 231"/>
                      <a:gd name="T25" fmla="*/ 115 h 130"/>
                      <a:gd name="T26" fmla="*/ 15 w 231"/>
                      <a:gd name="T27" fmla="*/ 130 h 130"/>
                      <a:gd name="T28" fmla="*/ 216 w 231"/>
                      <a:gd name="T29" fmla="*/ 130 h 130"/>
                      <a:gd name="T30" fmla="*/ 231 w 231"/>
                      <a:gd name="T31" fmla="*/ 115 h 130"/>
                      <a:gd name="T32" fmla="*/ 231 w 231"/>
                      <a:gd name="T33" fmla="*/ 16 h 130"/>
                      <a:gd name="T34" fmla="*/ 216 w 231"/>
                      <a:gd name="T35" fmla="*/ 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1" h="130">
                        <a:moveTo>
                          <a:pt x="216" y="11"/>
                        </a:moveTo>
                        <a:cubicBezTo>
                          <a:pt x="219" y="11"/>
                          <a:pt x="221" y="13"/>
                          <a:pt x="221" y="16"/>
                        </a:cubicBezTo>
                        <a:cubicBezTo>
                          <a:pt x="221" y="115"/>
                          <a:pt x="221" y="115"/>
                          <a:pt x="221" y="115"/>
                        </a:cubicBezTo>
                        <a:cubicBezTo>
                          <a:pt x="221" y="118"/>
                          <a:pt x="219" y="120"/>
                          <a:pt x="216" y="120"/>
                        </a:cubicBezTo>
                        <a:cubicBezTo>
                          <a:pt x="15" y="120"/>
                          <a:pt x="15" y="120"/>
                          <a:pt x="15" y="120"/>
                        </a:cubicBezTo>
                        <a:cubicBezTo>
                          <a:pt x="12" y="120"/>
                          <a:pt x="10" y="118"/>
                          <a:pt x="10" y="115"/>
                        </a:cubicBezTo>
                        <a:cubicBezTo>
                          <a:pt x="10" y="16"/>
                          <a:pt x="10" y="16"/>
                          <a:pt x="10" y="16"/>
                        </a:cubicBezTo>
                        <a:cubicBezTo>
                          <a:pt x="10" y="13"/>
                          <a:pt x="12" y="11"/>
                          <a:pt x="15" y="11"/>
                        </a:cubicBezTo>
                        <a:cubicBezTo>
                          <a:pt x="216" y="11"/>
                          <a:pt x="216" y="11"/>
                          <a:pt x="216" y="11"/>
                        </a:cubicBezTo>
                        <a:moveTo>
                          <a:pt x="216" y="0"/>
                        </a:moveTo>
                        <a:cubicBezTo>
                          <a:pt x="15" y="0"/>
                          <a:pt x="15" y="0"/>
                          <a:pt x="15" y="0"/>
                        </a:cubicBezTo>
                        <a:cubicBezTo>
                          <a:pt x="7" y="0"/>
                          <a:pt x="0" y="7"/>
                          <a:pt x="0" y="16"/>
                        </a:cubicBezTo>
                        <a:cubicBezTo>
                          <a:pt x="0" y="115"/>
                          <a:pt x="0" y="115"/>
                          <a:pt x="0" y="115"/>
                        </a:cubicBezTo>
                        <a:cubicBezTo>
                          <a:pt x="0" y="123"/>
                          <a:pt x="7" y="130"/>
                          <a:pt x="15" y="130"/>
                        </a:cubicBezTo>
                        <a:cubicBezTo>
                          <a:pt x="216" y="130"/>
                          <a:pt x="216" y="130"/>
                          <a:pt x="216" y="130"/>
                        </a:cubicBezTo>
                        <a:cubicBezTo>
                          <a:pt x="224" y="130"/>
                          <a:pt x="231" y="123"/>
                          <a:pt x="231" y="115"/>
                        </a:cubicBezTo>
                        <a:cubicBezTo>
                          <a:pt x="231" y="16"/>
                          <a:pt x="231" y="16"/>
                          <a:pt x="231" y="16"/>
                        </a:cubicBezTo>
                        <a:cubicBezTo>
                          <a:pt x="231" y="7"/>
                          <a:pt x="224" y="0"/>
                          <a:pt x="216" y="0"/>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pic>
              <p:nvPicPr>
                <p:cNvPr id="59" name="Picture 58">
                  <a:extLst>
                    <a:ext uri="{FF2B5EF4-FFF2-40B4-BE49-F238E27FC236}">
                      <a16:creationId xmlns:a16="http://schemas.microsoft.com/office/drawing/2014/main" id="{E16606C2-8696-B345-B51C-ED63F4E17095}"/>
                    </a:ext>
                  </a:extLst>
                </p:cNvPr>
                <p:cNvPicPr>
                  <a:picLocks noChangeAspect="1"/>
                </p:cNvPicPr>
                <p:nvPr/>
              </p:nvPicPr>
              <p:blipFill>
                <a:blip r:embed="rId5"/>
                <a:stretch>
                  <a:fillRect/>
                </a:stretch>
              </p:blipFill>
              <p:spPr>
                <a:xfrm>
                  <a:off x="6413387" y="3308870"/>
                  <a:ext cx="457200" cy="457200"/>
                </a:xfrm>
                <a:prstGeom prst="rect">
                  <a:avLst/>
                </a:prstGeom>
              </p:spPr>
            </p:pic>
          </p:grpSp>
        </p:grpSp>
        <p:grpSp>
          <p:nvGrpSpPr>
            <p:cNvPr id="77" name="Group 76">
              <a:extLst>
                <a:ext uri="{FF2B5EF4-FFF2-40B4-BE49-F238E27FC236}">
                  <a16:creationId xmlns:a16="http://schemas.microsoft.com/office/drawing/2014/main" id="{4813C7B8-1017-974C-AD0C-A0613CADA5B6}"/>
                </a:ext>
              </a:extLst>
            </p:cNvPr>
            <p:cNvGrpSpPr/>
            <p:nvPr/>
          </p:nvGrpSpPr>
          <p:grpSpPr>
            <a:xfrm>
              <a:off x="7968051" y="4729711"/>
              <a:ext cx="1021433" cy="919063"/>
              <a:chOff x="6062628" y="2696295"/>
              <a:chExt cx="766075" cy="689297"/>
            </a:xfrm>
          </p:grpSpPr>
          <p:sp>
            <p:nvSpPr>
              <p:cNvPr id="78" name="Document 77">
                <a:extLst>
                  <a:ext uri="{FF2B5EF4-FFF2-40B4-BE49-F238E27FC236}">
                    <a16:creationId xmlns:a16="http://schemas.microsoft.com/office/drawing/2014/main" id="{91BAD2F2-B59D-D04C-98BB-D72B7056123D}"/>
                  </a:ext>
                </a:extLst>
              </p:cNvPr>
              <p:cNvSpPr/>
              <p:nvPr/>
            </p:nvSpPr>
            <p:spPr>
              <a:xfrm>
                <a:off x="6062628" y="2696295"/>
                <a:ext cx="727463" cy="689297"/>
              </a:xfrm>
              <a:prstGeom prst="flowChartDocument">
                <a:avLst/>
              </a:prstGeom>
              <a:solidFill>
                <a:schemeClr val="accent2">
                  <a:lumMod val="60000"/>
                  <a:lumOff val="40000"/>
                </a:schemeClr>
              </a:solidFill>
              <a:ln w="317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79" name="TextBox 78">
                <a:extLst>
                  <a:ext uri="{FF2B5EF4-FFF2-40B4-BE49-F238E27FC236}">
                    <a16:creationId xmlns:a16="http://schemas.microsoft.com/office/drawing/2014/main" id="{0B897590-2459-DF4A-8142-907F20294FD0}"/>
                  </a:ext>
                </a:extLst>
              </p:cNvPr>
              <p:cNvSpPr txBox="1"/>
              <p:nvPr/>
            </p:nvSpPr>
            <p:spPr>
              <a:xfrm>
                <a:off x="6062628" y="2696295"/>
                <a:ext cx="766075" cy="484748"/>
              </a:xfrm>
              <a:prstGeom prst="rect">
                <a:avLst/>
              </a:prstGeom>
              <a:noFill/>
            </p:spPr>
            <p:txBody>
              <a:bodyPr wrap="none" rtlCol="0">
                <a:spAutoFit/>
              </a:bodyPr>
              <a:lstStyle/>
              <a:p>
                <a:r>
                  <a:rPr lang="en-US" sz="1200" dirty="0" err="1">
                    <a:solidFill>
                      <a:schemeClr val="bg1"/>
                    </a:solidFill>
                    <a:latin typeface="Menlo" charset="0"/>
                    <a:ea typeface="Menlo" charset="0"/>
                    <a:cs typeface="Menlo" charset="0"/>
                  </a:rPr>
                  <a:t>def</a:t>
                </a:r>
                <a:r>
                  <a:rPr lang="en-US" sz="1200" dirty="0">
                    <a:solidFill>
                      <a:schemeClr val="bg1"/>
                    </a:solidFill>
                    <a:latin typeface="Menlo" charset="0"/>
                    <a:ea typeface="Menlo" charset="0"/>
                    <a:cs typeface="Menlo" charset="0"/>
                  </a:rPr>
                  <a:t> f(x):</a:t>
                </a:r>
              </a:p>
              <a:p>
                <a:r>
                  <a:rPr lang="en-US" sz="1200" dirty="0">
                    <a:solidFill>
                      <a:schemeClr val="bg1"/>
                    </a:solidFill>
                    <a:latin typeface="Menlo" charset="0"/>
                    <a:ea typeface="Menlo" charset="0"/>
                    <a:cs typeface="Menlo" charset="0"/>
                  </a:rPr>
                  <a:t>  ...</a:t>
                </a:r>
              </a:p>
              <a:p>
                <a:r>
                  <a:rPr lang="en-US" sz="1200" dirty="0">
                    <a:solidFill>
                      <a:schemeClr val="bg1"/>
                    </a:solidFill>
                    <a:latin typeface="Menlo" charset="0"/>
                    <a:ea typeface="Menlo" charset="0"/>
                    <a:cs typeface="Menlo" charset="0"/>
                  </a:rPr>
                  <a:t>  ...</a:t>
                </a:r>
              </a:p>
            </p:txBody>
          </p:sp>
        </p:grpSp>
        <p:cxnSp>
          <p:nvCxnSpPr>
            <p:cNvPr id="81" name="Straight Arrow Connector 80">
              <a:extLst>
                <a:ext uri="{FF2B5EF4-FFF2-40B4-BE49-F238E27FC236}">
                  <a16:creationId xmlns:a16="http://schemas.microsoft.com/office/drawing/2014/main" id="{79040B8A-2DA8-8D46-BA93-86E0DAF7CBD9}"/>
                </a:ext>
              </a:extLst>
            </p:cNvPr>
            <p:cNvCxnSpPr>
              <a:cxnSpLocks/>
              <a:stCxn id="22" idx="1"/>
              <a:endCxn id="79" idx="3"/>
            </p:cNvCxnSpPr>
            <p:nvPr/>
          </p:nvCxnSpPr>
          <p:spPr>
            <a:xfrm flipH="1">
              <a:off x="8989484" y="5052877"/>
              <a:ext cx="1700088" cy="0"/>
            </a:xfrm>
            <a:prstGeom prst="straightConnector1">
              <a:avLst/>
            </a:prstGeom>
            <a:ln w="25400">
              <a:solidFill>
                <a:schemeClr val="accent1"/>
              </a:solidFill>
              <a:tailEnd type="triangle" w="lg" len="lg"/>
            </a:ln>
          </p:spPr>
          <p:style>
            <a:lnRef idx="1">
              <a:schemeClr val="accent1"/>
            </a:lnRef>
            <a:fillRef idx="0">
              <a:schemeClr val="accent1"/>
            </a:fillRef>
            <a:effectRef idx="0">
              <a:schemeClr val="accent1"/>
            </a:effectRef>
            <a:fontRef idx="minor">
              <a:schemeClr val="tx1"/>
            </a:fontRef>
          </p:style>
        </p:cxnSp>
        <p:sp>
          <p:nvSpPr>
            <p:cNvPr id="84" name="TextBox 83">
              <a:extLst>
                <a:ext uri="{FF2B5EF4-FFF2-40B4-BE49-F238E27FC236}">
                  <a16:creationId xmlns:a16="http://schemas.microsoft.com/office/drawing/2014/main" id="{141016E9-7D08-DD4A-AC79-6D357B377294}"/>
                </a:ext>
              </a:extLst>
            </p:cNvPr>
            <p:cNvSpPr txBox="1"/>
            <p:nvPr/>
          </p:nvSpPr>
          <p:spPr>
            <a:xfrm>
              <a:off x="9096375" y="5052876"/>
              <a:ext cx="1486305" cy="461665"/>
            </a:xfrm>
            <a:prstGeom prst="rect">
              <a:avLst/>
            </a:prstGeom>
            <a:noFill/>
          </p:spPr>
          <p:txBody>
            <a:bodyPr wrap="none" rtlCol="0">
              <a:spAutoFit/>
            </a:bodyPr>
            <a:lstStyle/>
            <a:p>
              <a:pPr algn="ctr"/>
              <a:r>
                <a:rPr lang="en-US" sz="2400" b="1" dirty="0">
                  <a:latin typeface="Courier New" panose="02070309020205020404" pitchFamily="49" charset="0"/>
                  <a:ea typeface="Menlo" charset="0"/>
                  <a:cs typeface="Courier New" panose="02070309020205020404" pitchFamily="49" charset="0"/>
                </a:rPr>
                <a:t>git add</a:t>
              </a:r>
            </a:p>
          </p:txBody>
        </p:sp>
      </p:grpSp>
      <p:graphicFrame>
        <p:nvGraphicFramePr>
          <p:cNvPr id="4" name="Table 3">
            <a:extLst>
              <a:ext uri="{FF2B5EF4-FFF2-40B4-BE49-F238E27FC236}">
                <a16:creationId xmlns:a16="http://schemas.microsoft.com/office/drawing/2014/main" id="{913F2040-E1F4-8643-975E-8CA95652153F}"/>
              </a:ext>
            </a:extLst>
          </p:cNvPr>
          <p:cNvGraphicFramePr>
            <a:graphicFrameLocks noGrp="1"/>
          </p:cNvGraphicFramePr>
          <p:nvPr>
            <p:extLst>
              <p:ext uri="{D42A27DB-BD31-4B8C-83A1-F6EECF244321}">
                <p14:modId xmlns:p14="http://schemas.microsoft.com/office/powerpoint/2010/main" val="1281977315"/>
              </p:ext>
            </p:extLst>
          </p:nvPr>
        </p:nvGraphicFramePr>
        <p:xfrm>
          <a:off x="749769" y="3734217"/>
          <a:ext cx="6439853" cy="1951632"/>
        </p:xfrm>
        <a:graphic>
          <a:graphicData uri="http://schemas.openxmlformats.org/drawingml/2006/table">
            <a:tbl>
              <a:tblPr firstRow="1" bandRow="1">
                <a:tableStyleId>{2D5ABB26-0587-4C30-8999-92F81FD0307C}</a:tableStyleId>
              </a:tblPr>
              <a:tblGrid>
                <a:gridCol w="549593">
                  <a:extLst>
                    <a:ext uri="{9D8B030D-6E8A-4147-A177-3AD203B41FA5}">
                      <a16:colId xmlns:a16="http://schemas.microsoft.com/office/drawing/2014/main" val="4229212167"/>
                    </a:ext>
                  </a:extLst>
                </a:gridCol>
                <a:gridCol w="2760980">
                  <a:extLst>
                    <a:ext uri="{9D8B030D-6E8A-4147-A177-3AD203B41FA5}">
                      <a16:colId xmlns:a16="http://schemas.microsoft.com/office/drawing/2014/main" val="3439907904"/>
                    </a:ext>
                  </a:extLst>
                </a:gridCol>
                <a:gridCol w="3129280">
                  <a:extLst>
                    <a:ext uri="{9D8B030D-6E8A-4147-A177-3AD203B41FA5}">
                      <a16:colId xmlns:a16="http://schemas.microsoft.com/office/drawing/2014/main" val="4256309311"/>
                    </a:ext>
                  </a:extLst>
                </a:gridCol>
              </a:tblGrid>
              <a:tr h="487908">
                <a:tc>
                  <a:txBody>
                    <a:bodyPr/>
                    <a:lstStyle/>
                    <a:p>
                      <a:r>
                        <a:rPr lang="en-US" sz="1200" b="1" dirty="0">
                          <a:solidFill>
                            <a:schemeClr val="bg1"/>
                          </a:solidFill>
                        </a:rPr>
                        <a:t>Step</a:t>
                      </a:r>
                    </a:p>
                  </a:txBody>
                  <a:tcPr anchor="b"/>
                </a:tc>
                <a:tc>
                  <a:txBody>
                    <a:bodyPr/>
                    <a:lstStyle/>
                    <a:p>
                      <a:r>
                        <a:rPr lang="en-US" sz="1200" b="1" dirty="0">
                          <a:solidFill>
                            <a:schemeClr val="bg1"/>
                          </a:solidFill>
                        </a:rPr>
                        <a:t>Action</a:t>
                      </a:r>
                    </a:p>
                  </a:txBody>
                  <a:tcPr anchor="b"/>
                </a:tc>
                <a:tc>
                  <a:txBody>
                    <a:bodyPr/>
                    <a:lstStyle/>
                    <a:p>
                      <a:r>
                        <a:rPr lang="en-US" sz="1200" b="1" dirty="0">
                          <a:solidFill>
                            <a:schemeClr val="bg1"/>
                          </a:solidFill>
                        </a:rPr>
                        <a:t>Git Command</a:t>
                      </a:r>
                    </a:p>
                  </a:txBody>
                  <a:tcPr anchor="b"/>
                </a:tc>
                <a:extLst>
                  <a:ext uri="{0D108BD9-81ED-4DB2-BD59-A6C34878D82A}">
                    <a16:rowId xmlns:a16="http://schemas.microsoft.com/office/drawing/2014/main" val="3992861925"/>
                  </a:ext>
                </a:extLst>
              </a:tr>
              <a:tr h="487908">
                <a:tc>
                  <a:txBody>
                    <a:bodyPr/>
                    <a:lstStyle/>
                    <a:p>
                      <a:r>
                        <a:rPr lang="en-US" sz="1200" dirty="0"/>
                        <a:t>1.</a:t>
                      </a:r>
                    </a:p>
                  </a:txBody>
                  <a:tcPr/>
                </a:tc>
                <a:tc>
                  <a:txBody>
                    <a:bodyPr/>
                    <a:lstStyle/>
                    <a:p>
                      <a:r>
                        <a:rPr lang="en-US" sz="1200" dirty="0"/>
                        <a:t>Clone the Remote Repository</a:t>
                      </a:r>
                    </a:p>
                  </a:txBody>
                  <a:tcPr/>
                </a:tc>
                <a:tc>
                  <a:txBody>
                    <a:bodyPr/>
                    <a:lstStyle/>
                    <a:p>
                      <a:r>
                        <a:rPr lang="en-US" sz="1200" b="1" dirty="0">
                          <a:latin typeface="Menlo" panose="020B0609030804020204" pitchFamily="49" charset="0"/>
                          <a:ea typeface="Menlo" panose="020B0609030804020204" pitchFamily="49" charset="0"/>
                          <a:cs typeface="Menlo" panose="020B0609030804020204" pitchFamily="49" charset="0"/>
                        </a:rPr>
                        <a:t>git clone</a:t>
                      </a:r>
                      <a:r>
                        <a:rPr lang="en-US" sz="1200" dirty="0">
                          <a:latin typeface="Menlo" panose="020B0609030804020204" pitchFamily="49" charset="0"/>
                          <a:ea typeface="Menlo" panose="020B0609030804020204" pitchFamily="49" charset="0"/>
                          <a:cs typeface="Menlo" panose="020B0609030804020204" pitchFamily="49" charset="0"/>
                        </a:rPr>
                        <a:t> </a:t>
                      </a:r>
                      <a:r>
                        <a:rPr lang="en-US" sz="1200" i="1" dirty="0" err="1">
                          <a:latin typeface="Menlo" panose="020B0609030804020204" pitchFamily="49" charset="0"/>
                          <a:ea typeface="Menlo" panose="020B0609030804020204" pitchFamily="49" charset="0"/>
                          <a:cs typeface="Menlo" panose="020B0609030804020204" pitchFamily="49" charset="0"/>
                        </a:rPr>
                        <a:t>url</a:t>
                      </a:r>
                      <a:endParaRPr lang="en-US" sz="1200" i="1" dirty="0">
                        <a:latin typeface="Menlo" panose="020B0609030804020204" pitchFamily="49" charset="0"/>
                        <a:ea typeface="Menlo" panose="020B0609030804020204" pitchFamily="49" charset="0"/>
                        <a:cs typeface="Menlo" panose="020B0609030804020204" pitchFamily="49" charset="0"/>
                      </a:endParaRPr>
                    </a:p>
                  </a:txBody>
                  <a:tcPr/>
                </a:tc>
                <a:extLst>
                  <a:ext uri="{0D108BD9-81ED-4DB2-BD59-A6C34878D82A}">
                    <a16:rowId xmlns:a16="http://schemas.microsoft.com/office/drawing/2014/main" val="3408359092"/>
                  </a:ext>
                </a:extLst>
              </a:tr>
              <a:tr h="487908">
                <a:tc>
                  <a:txBody>
                    <a:bodyPr/>
                    <a:lstStyle/>
                    <a:p>
                      <a:r>
                        <a:rPr lang="en-US" sz="1200" dirty="0"/>
                        <a:t>2.</a:t>
                      </a:r>
                    </a:p>
                  </a:txBody>
                  <a:tcPr/>
                </a:tc>
                <a:tc>
                  <a:txBody>
                    <a:bodyPr/>
                    <a:lstStyle/>
                    <a:p>
                      <a:r>
                        <a:rPr lang="en-US" sz="1200" dirty="0"/>
                        <a:t>Create and Checkout a Local Branch</a:t>
                      </a:r>
                    </a:p>
                  </a:txBody>
                  <a:tcPr/>
                </a:tc>
                <a:tc>
                  <a:txBody>
                    <a:bodyPr/>
                    <a:lstStyle/>
                    <a:p>
                      <a:r>
                        <a:rPr lang="en-US" sz="1200" b="1" dirty="0">
                          <a:latin typeface="Menlo" panose="020B0609030804020204" pitchFamily="49" charset="0"/>
                          <a:ea typeface="Menlo" panose="020B0609030804020204" pitchFamily="49" charset="0"/>
                          <a:cs typeface="Menlo" panose="020B0609030804020204" pitchFamily="49" charset="0"/>
                        </a:rPr>
                        <a:t>git checkout –b </a:t>
                      </a:r>
                      <a:r>
                        <a:rPr lang="en-US" sz="1200" i="1" dirty="0">
                          <a:latin typeface="Menlo" panose="020B0609030804020204" pitchFamily="49" charset="0"/>
                          <a:ea typeface="Menlo" panose="020B0609030804020204" pitchFamily="49" charset="0"/>
                          <a:cs typeface="Menlo" panose="020B0609030804020204" pitchFamily="49" charset="0"/>
                        </a:rPr>
                        <a:t>new-branch-name</a:t>
                      </a:r>
                    </a:p>
                  </a:txBody>
                  <a:tcPr/>
                </a:tc>
                <a:extLst>
                  <a:ext uri="{0D108BD9-81ED-4DB2-BD59-A6C34878D82A}">
                    <a16:rowId xmlns:a16="http://schemas.microsoft.com/office/drawing/2014/main" val="2872806299"/>
                  </a:ext>
                </a:extLst>
              </a:tr>
              <a:tr h="487908">
                <a:tc>
                  <a:txBody>
                    <a:bodyPr/>
                    <a:lstStyle/>
                    <a:p>
                      <a:r>
                        <a:rPr lang="en-US" sz="1200" dirty="0"/>
                        <a:t>3.</a:t>
                      </a:r>
                    </a:p>
                  </a:txBody>
                  <a:tcPr/>
                </a:tc>
                <a:tc>
                  <a:txBody>
                    <a:bodyPr/>
                    <a:lstStyle/>
                    <a:p>
                      <a:r>
                        <a:rPr lang="en-US" sz="1200" dirty="0"/>
                        <a:t>Incrementally Commit Changes</a:t>
                      </a:r>
                    </a:p>
                  </a:txBody>
                  <a:tcPr/>
                </a:tc>
                <a:tc>
                  <a:txBody>
                    <a:bodyPr/>
                    <a:lstStyle/>
                    <a:p>
                      <a:r>
                        <a:rPr lang="en-US" sz="1200" b="1" dirty="0">
                          <a:latin typeface="Menlo" panose="020B0609030804020204" pitchFamily="49" charset="0"/>
                          <a:ea typeface="Menlo" panose="020B0609030804020204" pitchFamily="49" charset="0"/>
                          <a:cs typeface="Menlo" panose="020B0609030804020204" pitchFamily="49" charset="0"/>
                        </a:rPr>
                        <a:t>git add </a:t>
                      </a:r>
                      <a:r>
                        <a:rPr lang="en-US" sz="1200" i="1" dirty="0">
                          <a:latin typeface="Menlo" panose="020B0609030804020204" pitchFamily="49" charset="0"/>
                          <a:ea typeface="Menlo" panose="020B0609030804020204" pitchFamily="49" charset="0"/>
                          <a:cs typeface="Menlo" panose="020B0609030804020204" pitchFamily="49" charset="0"/>
                        </a:rPr>
                        <a:t>filename</a:t>
                      </a:r>
                    </a:p>
                    <a:p>
                      <a:r>
                        <a:rPr lang="en-US" sz="1200" b="1" i="0" dirty="0">
                          <a:latin typeface="Menlo" panose="020B0609030804020204" pitchFamily="49" charset="0"/>
                          <a:ea typeface="Menlo" panose="020B0609030804020204" pitchFamily="49" charset="0"/>
                          <a:cs typeface="Menlo" panose="020B0609030804020204" pitchFamily="49" charset="0"/>
                        </a:rPr>
                        <a:t>git commit -m </a:t>
                      </a:r>
                      <a:r>
                        <a:rPr lang="en-US" sz="1200" i="1" dirty="0">
                          <a:latin typeface="Menlo" panose="020B0609030804020204" pitchFamily="49" charset="0"/>
                          <a:ea typeface="Menlo" panose="020B0609030804020204" pitchFamily="49" charset="0"/>
                          <a:cs typeface="Menlo" panose="020B0609030804020204" pitchFamily="49" charset="0"/>
                        </a:rPr>
                        <a:t>“Commit message”</a:t>
                      </a:r>
                    </a:p>
                  </a:txBody>
                  <a:tcPr/>
                </a:tc>
                <a:extLst>
                  <a:ext uri="{0D108BD9-81ED-4DB2-BD59-A6C34878D82A}">
                    <a16:rowId xmlns:a16="http://schemas.microsoft.com/office/drawing/2014/main" val="762385114"/>
                  </a:ext>
                </a:extLst>
              </a:tr>
            </a:tbl>
          </a:graphicData>
        </a:graphic>
      </p:graphicFrame>
    </p:spTree>
    <p:extLst>
      <p:ext uri="{BB962C8B-B14F-4D97-AF65-F5344CB8AC3E}">
        <p14:creationId xmlns:p14="http://schemas.microsoft.com/office/powerpoint/2010/main" val="8176573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1B3A89ED-0B95-43B1-B03C-D6AB77307F33}"/>
              </a:ext>
            </a:extLst>
          </p:cNvPr>
          <p:cNvSpPr>
            <a:spLocks noGrp="1"/>
          </p:cNvSpPr>
          <p:nvPr>
            <p:ph type="body" sz="quarter" idx="10"/>
          </p:nvPr>
        </p:nvSpPr>
        <p:spPr/>
        <p:txBody>
          <a:bodyPr/>
          <a:lstStyle/>
          <a:p>
            <a:r>
              <a:rPr lang="en-US" dirty="0"/>
              <a:t>Restate intent, logistics, </a:t>
            </a:r>
          </a:p>
          <a:p>
            <a:r>
              <a:rPr lang="en-US" dirty="0"/>
              <a:t>Environment options, Pi, </a:t>
            </a:r>
            <a:r>
              <a:rPr lang="en-US" dirty="0" err="1"/>
              <a:t>Dcloud</a:t>
            </a:r>
            <a:r>
              <a:rPr lang="en-US" dirty="0"/>
              <a:t>, VM</a:t>
            </a:r>
          </a:p>
          <a:p>
            <a:pPr lvl="1"/>
            <a:r>
              <a:rPr lang="en-US" dirty="0" err="1"/>
              <a:t>Python,git,postman</a:t>
            </a:r>
            <a:r>
              <a:rPr lang="en-US" dirty="0"/>
              <a:t>, </a:t>
            </a:r>
            <a:r>
              <a:rPr lang="en-US" dirty="0" err="1"/>
              <a:t>venv</a:t>
            </a:r>
            <a:endParaRPr lang="en-US" dirty="0"/>
          </a:p>
          <a:p>
            <a:pPr lvl="1"/>
            <a:r>
              <a:rPr lang="en-US" dirty="0"/>
              <a:t>Review some material</a:t>
            </a:r>
          </a:p>
          <a:p>
            <a:r>
              <a:rPr lang="en-US" dirty="0"/>
              <a:t>Follow up, how is everyone tracking</a:t>
            </a:r>
          </a:p>
          <a:p>
            <a:endParaRPr lang="en-US" dirty="0"/>
          </a:p>
          <a:p>
            <a:endParaRPr lang="en-US" dirty="0"/>
          </a:p>
        </p:txBody>
      </p:sp>
      <p:sp>
        <p:nvSpPr>
          <p:cNvPr id="7" name="Title 6">
            <a:extLst>
              <a:ext uri="{FF2B5EF4-FFF2-40B4-BE49-F238E27FC236}">
                <a16:creationId xmlns:a16="http://schemas.microsoft.com/office/drawing/2014/main" id="{577EF52C-061A-4277-9D18-96DAD35D778A}"/>
              </a:ext>
            </a:extLst>
          </p:cNvPr>
          <p:cNvSpPr>
            <a:spLocks noGrp="1"/>
          </p:cNvSpPr>
          <p:nvPr>
            <p:ph type="title"/>
          </p:nvPr>
        </p:nvSpPr>
        <p:spPr/>
        <p:txBody>
          <a:bodyPr/>
          <a:lstStyle/>
          <a:p>
            <a:r>
              <a:rPr lang="en-US" dirty="0"/>
              <a:t>Agenda</a:t>
            </a:r>
          </a:p>
        </p:txBody>
      </p:sp>
    </p:spTree>
    <p:extLst>
      <p:ext uri="{BB962C8B-B14F-4D97-AF65-F5344CB8AC3E}">
        <p14:creationId xmlns:p14="http://schemas.microsoft.com/office/powerpoint/2010/main" val="14670686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14C45BA-43B1-4CB0-80DB-039BA8C6EF7B}"/>
              </a:ext>
            </a:extLst>
          </p:cNvPr>
          <p:cNvSpPr>
            <a:spLocks noGrp="1"/>
          </p:cNvSpPr>
          <p:nvPr>
            <p:ph type="body" sz="quarter" idx="10"/>
          </p:nvPr>
        </p:nvSpPr>
        <p:spPr>
          <a:xfrm>
            <a:off x="616401" y="5521124"/>
            <a:ext cx="11036459" cy="600276"/>
          </a:xfrm>
        </p:spPr>
        <p:txBody>
          <a:bodyPr/>
          <a:lstStyle/>
          <a:p>
            <a:r>
              <a:rPr lang="en-US">
                <a:hlinkClick r:id="rId2"/>
              </a:rPr>
              <a:t>https://developer.cisco.com/video/net-prog-basics/01-programming_fundamentals</a:t>
            </a:r>
            <a:endParaRPr lang="en-US" dirty="0"/>
          </a:p>
        </p:txBody>
      </p:sp>
      <p:sp>
        <p:nvSpPr>
          <p:cNvPr id="3" name="Title 2">
            <a:extLst>
              <a:ext uri="{FF2B5EF4-FFF2-40B4-BE49-F238E27FC236}">
                <a16:creationId xmlns:a16="http://schemas.microsoft.com/office/drawing/2014/main" id="{8B17879D-02FA-45FC-B6D2-1F523490FE73}"/>
              </a:ext>
            </a:extLst>
          </p:cNvPr>
          <p:cNvSpPr>
            <a:spLocks noGrp="1"/>
          </p:cNvSpPr>
          <p:nvPr>
            <p:ph type="title"/>
          </p:nvPr>
        </p:nvSpPr>
        <p:spPr/>
        <p:txBody>
          <a:bodyPr/>
          <a:lstStyle/>
          <a:p>
            <a:r>
              <a:rPr lang="en-US" dirty="0"/>
              <a:t>This week</a:t>
            </a:r>
          </a:p>
        </p:txBody>
      </p:sp>
      <p:pic>
        <p:nvPicPr>
          <p:cNvPr id="5" name="Picture 4">
            <a:extLst>
              <a:ext uri="{FF2B5EF4-FFF2-40B4-BE49-F238E27FC236}">
                <a16:creationId xmlns:a16="http://schemas.microsoft.com/office/drawing/2014/main" id="{9605CC77-CB99-450C-8119-2D696BAB30A5}"/>
              </a:ext>
            </a:extLst>
          </p:cNvPr>
          <p:cNvPicPr>
            <a:picLocks noChangeAspect="1"/>
          </p:cNvPicPr>
          <p:nvPr/>
        </p:nvPicPr>
        <p:blipFill>
          <a:blip r:embed="rId3"/>
          <a:stretch>
            <a:fillRect/>
          </a:stretch>
        </p:blipFill>
        <p:spPr>
          <a:xfrm>
            <a:off x="0" y="1516802"/>
            <a:ext cx="12192000" cy="3824395"/>
          </a:xfrm>
          <a:prstGeom prst="rect">
            <a:avLst/>
          </a:prstGeom>
        </p:spPr>
      </p:pic>
    </p:spTree>
    <p:extLst>
      <p:ext uri="{BB962C8B-B14F-4D97-AF65-F5344CB8AC3E}">
        <p14:creationId xmlns:p14="http://schemas.microsoft.com/office/powerpoint/2010/main" val="18342955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2660C40-8EAD-4E8A-B1AD-61A6EA209FE4}"/>
              </a:ext>
            </a:extLst>
          </p:cNvPr>
          <p:cNvSpPr>
            <a:spLocks noGrp="1"/>
          </p:cNvSpPr>
          <p:nvPr>
            <p:ph type="body" sz="quarter" idx="10"/>
          </p:nvPr>
        </p:nvSpPr>
        <p:spPr>
          <a:xfrm>
            <a:off x="583688" y="1577327"/>
            <a:ext cx="4615956" cy="4519083"/>
          </a:xfrm>
        </p:spPr>
        <p:txBody>
          <a:bodyPr/>
          <a:lstStyle/>
          <a:p>
            <a:r>
              <a:rPr lang="en-US" dirty="0"/>
              <a:t>Tools:</a:t>
            </a:r>
          </a:p>
          <a:p>
            <a:pPr lvl="1"/>
            <a:r>
              <a:rPr lang="en-US" dirty="0"/>
              <a:t>Teams room (to be created)</a:t>
            </a:r>
          </a:p>
          <a:p>
            <a:pPr lvl="1"/>
            <a:r>
              <a:rPr lang="en-US" dirty="0"/>
              <a:t>Quizlet (wnellis to create class)</a:t>
            </a:r>
          </a:p>
          <a:p>
            <a:pPr lvl="1"/>
            <a:r>
              <a:rPr lang="en-US" dirty="0"/>
              <a:t> Friday meeting</a:t>
            </a:r>
          </a:p>
          <a:p>
            <a:pPr lvl="1"/>
            <a:r>
              <a:rPr lang="en-US" dirty="0" err="1"/>
              <a:t>Devnet</a:t>
            </a:r>
            <a:r>
              <a:rPr lang="en-US" dirty="0"/>
              <a:t> Curriculum</a:t>
            </a:r>
          </a:p>
        </p:txBody>
      </p:sp>
      <p:sp>
        <p:nvSpPr>
          <p:cNvPr id="3" name="Title 2">
            <a:extLst>
              <a:ext uri="{FF2B5EF4-FFF2-40B4-BE49-F238E27FC236}">
                <a16:creationId xmlns:a16="http://schemas.microsoft.com/office/drawing/2014/main" id="{7D1F6D6A-617C-4D04-B315-D07BC06F9794}"/>
              </a:ext>
            </a:extLst>
          </p:cNvPr>
          <p:cNvSpPr>
            <a:spLocks noGrp="1"/>
          </p:cNvSpPr>
          <p:nvPr>
            <p:ph type="title"/>
          </p:nvPr>
        </p:nvSpPr>
        <p:spPr/>
        <p:txBody>
          <a:bodyPr/>
          <a:lstStyle/>
          <a:p>
            <a:r>
              <a:rPr lang="en-US" dirty="0"/>
              <a:t>Syllabus/Logistics</a:t>
            </a:r>
          </a:p>
        </p:txBody>
      </p:sp>
      <p:graphicFrame>
        <p:nvGraphicFramePr>
          <p:cNvPr id="4" name="Table 3">
            <a:extLst>
              <a:ext uri="{FF2B5EF4-FFF2-40B4-BE49-F238E27FC236}">
                <a16:creationId xmlns:a16="http://schemas.microsoft.com/office/drawing/2014/main" id="{25C095C2-532F-491E-A6B2-9FA99171965B}"/>
              </a:ext>
            </a:extLst>
          </p:cNvPr>
          <p:cNvGraphicFramePr>
            <a:graphicFrameLocks noGrp="1"/>
          </p:cNvGraphicFramePr>
          <p:nvPr/>
        </p:nvGraphicFramePr>
        <p:xfrm>
          <a:off x="5243209" y="1080371"/>
          <a:ext cx="6687236" cy="4989453"/>
        </p:xfrm>
        <a:graphic>
          <a:graphicData uri="http://schemas.openxmlformats.org/drawingml/2006/table">
            <a:tbl>
              <a:tblPr firstRow="1" bandRow="1">
                <a:tableStyleId>{5C22544A-7EE6-4342-B048-85BDC9FD1C3A}</a:tableStyleId>
              </a:tblPr>
              <a:tblGrid>
                <a:gridCol w="2108984">
                  <a:extLst>
                    <a:ext uri="{9D8B030D-6E8A-4147-A177-3AD203B41FA5}">
                      <a16:colId xmlns:a16="http://schemas.microsoft.com/office/drawing/2014/main" val="4203388193"/>
                    </a:ext>
                  </a:extLst>
                </a:gridCol>
                <a:gridCol w="2289126">
                  <a:extLst>
                    <a:ext uri="{9D8B030D-6E8A-4147-A177-3AD203B41FA5}">
                      <a16:colId xmlns:a16="http://schemas.microsoft.com/office/drawing/2014/main" val="2254906764"/>
                    </a:ext>
                  </a:extLst>
                </a:gridCol>
                <a:gridCol w="2289126">
                  <a:extLst>
                    <a:ext uri="{9D8B030D-6E8A-4147-A177-3AD203B41FA5}">
                      <a16:colId xmlns:a16="http://schemas.microsoft.com/office/drawing/2014/main" val="3247146819"/>
                    </a:ext>
                  </a:extLst>
                </a:gridCol>
              </a:tblGrid>
              <a:tr h="370840">
                <a:tc>
                  <a:txBody>
                    <a:bodyPr/>
                    <a:lstStyle/>
                    <a:p>
                      <a:r>
                        <a:rPr lang="en-US" dirty="0"/>
                        <a:t>Date</a:t>
                      </a:r>
                    </a:p>
                  </a:txBody>
                  <a:tcPr/>
                </a:tc>
                <a:tc>
                  <a:txBody>
                    <a:bodyPr/>
                    <a:lstStyle/>
                    <a:p>
                      <a:r>
                        <a:rPr lang="en-US" dirty="0"/>
                        <a:t>Topic</a:t>
                      </a:r>
                    </a:p>
                  </a:txBody>
                  <a:tcPr/>
                </a:tc>
                <a:tc>
                  <a:txBody>
                    <a:bodyPr/>
                    <a:lstStyle/>
                    <a:p>
                      <a:r>
                        <a:rPr lang="en-US" dirty="0"/>
                        <a:t>Presenter/moderator</a:t>
                      </a:r>
                    </a:p>
                  </a:txBody>
                  <a:tcPr/>
                </a:tc>
                <a:extLst>
                  <a:ext uri="{0D108BD9-81ED-4DB2-BD59-A6C34878D82A}">
                    <a16:rowId xmlns:a16="http://schemas.microsoft.com/office/drawing/2014/main" val="2235132935"/>
                  </a:ext>
                </a:extLst>
              </a:tr>
              <a:tr h="370840">
                <a:tc>
                  <a:txBody>
                    <a:bodyPr/>
                    <a:lstStyle/>
                    <a:p>
                      <a:r>
                        <a:rPr lang="en-US" dirty="0"/>
                        <a:t>12/13</a:t>
                      </a:r>
                    </a:p>
                  </a:txBody>
                  <a:tcPr/>
                </a:tc>
                <a:tc>
                  <a:txBody>
                    <a:bodyPr/>
                    <a:lstStyle/>
                    <a:p>
                      <a:r>
                        <a:rPr lang="en-US" dirty="0"/>
                        <a:t>Kickoff</a:t>
                      </a:r>
                    </a:p>
                  </a:txBody>
                  <a:tcPr/>
                </a:tc>
                <a:tc>
                  <a:txBody>
                    <a:bodyPr/>
                    <a:lstStyle/>
                    <a:p>
                      <a:r>
                        <a:rPr lang="en-US" dirty="0"/>
                        <a:t>Wnellis</a:t>
                      </a:r>
                    </a:p>
                  </a:txBody>
                  <a:tcPr/>
                </a:tc>
                <a:extLst>
                  <a:ext uri="{0D108BD9-81ED-4DB2-BD59-A6C34878D82A}">
                    <a16:rowId xmlns:a16="http://schemas.microsoft.com/office/drawing/2014/main" val="2336047385"/>
                  </a:ext>
                </a:extLst>
              </a:tr>
              <a:tr h="370840">
                <a:tc>
                  <a:txBody>
                    <a:bodyPr/>
                    <a:lstStyle/>
                    <a:p>
                      <a:r>
                        <a:rPr lang="en-US" dirty="0"/>
                        <a:t>12/20</a:t>
                      </a:r>
                    </a:p>
                  </a:txBody>
                  <a:tcPr/>
                </a:tc>
                <a:tc>
                  <a:txBody>
                    <a:bodyPr/>
                    <a:lstStyle/>
                    <a:p>
                      <a:r>
                        <a:rPr lang="en-US" dirty="0"/>
                        <a:t>Module 1 – 1.1-1.8</a:t>
                      </a:r>
                    </a:p>
                  </a:txBody>
                  <a:tcPr/>
                </a:tc>
                <a:tc>
                  <a:txBody>
                    <a:bodyPr/>
                    <a:lstStyle/>
                    <a:p>
                      <a:pPr marL="0" marR="0" lvl="0" indent="0" algn="l" defTabSz="914346" rtl="0" eaLnBrk="1" fontAlgn="auto" latinLnBrk="0" hangingPunct="1">
                        <a:lnSpc>
                          <a:spcPct val="100000"/>
                        </a:lnSpc>
                        <a:spcBef>
                          <a:spcPts val="0"/>
                        </a:spcBef>
                        <a:spcAft>
                          <a:spcPts val="0"/>
                        </a:spcAft>
                        <a:buClrTx/>
                        <a:buSzTx/>
                        <a:buFontTx/>
                        <a:buNone/>
                        <a:tabLst/>
                        <a:defRPr/>
                      </a:pPr>
                      <a:r>
                        <a:rPr lang="en-US" dirty="0"/>
                        <a:t>TBD</a:t>
                      </a:r>
                    </a:p>
                    <a:p>
                      <a:endParaRPr lang="en-US" dirty="0"/>
                    </a:p>
                  </a:txBody>
                  <a:tcPr/>
                </a:tc>
                <a:extLst>
                  <a:ext uri="{0D108BD9-81ED-4DB2-BD59-A6C34878D82A}">
                    <a16:rowId xmlns:a16="http://schemas.microsoft.com/office/drawing/2014/main" val="2036851154"/>
                  </a:ext>
                </a:extLst>
              </a:tr>
              <a:tr h="370840">
                <a:tc>
                  <a:txBody>
                    <a:bodyPr/>
                    <a:lstStyle/>
                    <a:p>
                      <a:r>
                        <a:rPr lang="en-US" dirty="0"/>
                        <a:t>1/3</a:t>
                      </a:r>
                    </a:p>
                  </a:txBody>
                  <a:tcPr/>
                </a:tc>
                <a:tc>
                  <a:txBody>
                    <a:bodyPr/>
                    <a:lstStyle/>
                    <a:p>
                      <a:r>
                        <a:rPr lang="en-US" dirty="0"/>
                        <a:t>Module 2 : 2.1-2.9</a:t>
                      </a:r>
                    </a:p>
                  </a:txBody>
                  <a:tcPr/>
                </a:tc>
                <a:tc>
                  <a:txBody>
                    <a:bodyPr/>
                    <a:lstStyle/>
                    <a:p>
                      <a:endParaRPr lang="en-US" dirty="0"/>
                    </a:p>
                  </a:txBody>
                  <a:tcPr/>
                </a:tc>
                <a:extLst>
                  <a:ext uri="{0D108BD9-81ED-4DB2-BD59-A6C34878D82A}">
                    <a16:rowId xmlns:a16="http://schemas.microsoft.com/office/drawing/2014/main" val="556008479"/>
                  </a:ext>
                </a:extLst>
              </a:tr>
              <a:tr h="370840">
                <a:tc>
                  <a:txBody>
                    <a:bodyPr/>
                    <a:lstStyle/>
                    <a:p>
                      <a:r>
                        <a:rPr lang="en-US" dirty="0"/>
                        <a:t>1/10</a:t>
                      </a:r>
                    </a:p>
                  </a:txBody>
                  <a:tcPr/>
                </a:tc>
                <a:tc>
                  <a:txBody>
                    <a:bodyPr/>
                    <a:lstStyle/>
                    <a:p>
                      <a:r>
                        <a:rPr lang="en-US" dirty="0"/>
                        <a:t>Module 3.1 – 3.5</a:t>
                      </a:r>
                    </a:p>
                    <a:p>
                      <a:endParaRPr lang="en-US" dirty="0"/>
                    </a:p>
                  </a:txBody>
                  <a:tcPr/>
                </a:tc>
                <a:tc>
                  <a:txBody>
                    <a:bodyPr/>
                    <a:lstStyle/>
                    <a:p>
                      <a:endParaRPr lang="en-US" dirty="0"/>
                    </a:p>
                  </a:txBody>
                  <a:tcPr/>
                </a:tc>
                <a:extLst>
                  <a:ext uri="{0D108BD9-81ED-4DB2-BD59-A6C34878D82A}">
                    <a16:rowId xmlns:a16="http://schemas.microsoft.com/office/drawing/2014/main" val="3713134703"/>
                  </a:ext>
                </a:extLst>
              </a:tr>
              <a:tr h="370840">
                <a:tc>
                  <a:txBody>
                    <a:bodyPr/>
                    <a:lstStyle/>
                    <a:p>
                      <a:r>
                        <a:rPr lang="en-US" dirty="0"/>
                        <a:t>1/17</a:t>
                      </a:r>
                    </a:p>
                  </a:txBody>
                  <a:tcPr/>
                </a:tc>
                <a:tc>
                  <a:txBody>
                    <a:bodyPr/>
                    <a:lstStyle/>
                    <a:p>
                      <a:r>
                        <a:rPr lang="en-US" dirty="0"/>
                        <a:t>Mod 3.6+</a:t>
                      </a:r>
                    </a:p>
                  </a:txBody>
                  <a:tcPr/>
                </a:tc>
                <a:tc>
                  <a:txBody>
                    <a:bodyPr/>
                    <a:lstStyle/>
                    <a:p>
                      <a:endParaRPr lang="en-US" dirty="0"/>
                    </a:p>
                  </a:txBody>
                  <a:tcPr/>
                </a:tc>
                <a:extLst>
                  <a:ext uri="{0D108BD9-81ED-4DB2-BD59-A6C34878D82A}">
                    <a16:rowId xmlns:a16="http://schemas.microsoft.com/office/drawing/2014/main" val="2609352985"/>
                  </a:ext>
                </a:extLst>
              </a:tr>
              <a:tr h="370840">
                <a:tc>
                  <a:txBody>
                    <a:bodyPr/>
                    <a:lstStyle/>
                    <a:p>
                      <a:r>
                        <a:rPr lang="en-US" dirty="0"/>
                        <a:t>1/24</a:t>
                      </a:r>
                    </a:p>
                  </a:txBody>
                  <a:tcPr/>
                </a:tc>
                <a:tc>
                  <a:txBody>
                    <a:bodyPr/>
                    <a:lstStyle/>
                    <a:p>
                      <a:r>
                        <a:rPr lang="en-US" dirty="0"/>
                        <a:t>Mod 4.1-4.5</a:t>
                      </a:r>
                    </a:p>
                  </a:txBody>
                  <a:tcPr/>
                </a:tc>
                <a:tc>
                  <a:txBody>
                    <a:bodyPr/>
                    <a:lstStyle/>
                    <a:p>
                      <a:endParaRPr lang="en-US" dirty="0"/>
                    </a:p>
                  </a:txBody>
                  <a:tcPr/>
                </a:tc>
                <a:extLst>
                  <a:ext uri="{0D108BD9-81ED-4DB2-BD59-A6C34878D82A}">
                    <a16:rowId xmlns:a16="http://schemas.microsoft.com/office/drawing/2014/main" val="1983949563"/>
                  </a:ext>
                </a:extLst>
              </a:tr>
              <a:tr h="370840">
                <a:tc>
                  <a:txBody>
                    <a:bodyPr/>
                    <a:lstStyle/>
                    <a:p>
                      <a:r>
                        <a:rPr lang="en-US" dirty="0"/>
                        <a:t>1/31</a:t>
                      </a:r>
                    </a:p>
                  </a:txBody>
                  <a:tcPr/>
                </a:tc>
                <a:tc>
                  <a:txBody>
                    <a:bodyPr/>
                    <a:lstStyle/>
                    <a:p>
                      <a:r>
                        <a:rPr lang="en-US" dirty="0"/>
                        <a:t>4.7 – 4.12</a:t>
                      </a:r>
                    </a:p>
                  </a:txBody>
                  <a:tcPr/>
                </a:tc>
                <a:tc>
                  <a:txBody>
                    <a:bodyPr/>
                    <a:lstStyle/>
                    <a:p>
                      <a:endParaRPr lang="en-US" dirty="0"/>
                    </a:p>
                  </a:txBody>
                  <a:tcPr/>
                </a:tc>
                <a:extLst>
                  <a:ext uri="{0D108BD9-81ED-4DB2-BD59-A6C34878D82A}">
                    <a16:rowId xmlns:a16="http://schemas.microsoft.com/office/drawing/2014/main" val="386813769"/>
                  </a:ext>
                </a:extLst>
              </a:tr>
              <a:tr h="370840">
                <a:tc>
                  <a:txBody>
                    <a:bodyPr/>
                    <a:lstStyle/>
                    <a:p>
                      <a:r>
                        <a:rPr lang="en-US" dirty="0"/>
                        <a:t>2/7</a:t>
                      </a:r>
                    </a:p>
                  </a:txBody>
                  <a:tcPr/>
                </a:tc>
                <a:tc>
                  <a:txBody>
                    <a:bodyPr/>
                    <a:lstStyle/>
                    <a:p>
                      <a:r>
                        <a:rPr lang="en-US" dirty="0"/>
                        <a:t>5.X</a:t>
                      </a:r>
                    </a:p>
                  </a:txBody>
                  <a:tcPr/>
                </a:tc>
                <a:tc>
                  <a:txBody>
                    <a:bodyPr/>
                    <a:lstStyle/>
                    <a:p>
                      <a:endParaRPr lang="en-US" dirty="0"/>
                    </a:p>
                  </a:txBody>
                  <a:tcPr/>
                </a:tc>
                <a:extLst>
                  <a:ext uri="{0D108BD9-81ED-4DB2-BD59-A6C34878D82A}">
                    <a16:rowId xmlns:a16="http://schemas.microsoft.com/office/drawing/2014/main" val="3864487649"/>
                  </a:ext>
                </a:extLst>
              </a:tr>
              <a:tr h="370840">
                <a:tc>
                  <a:txBody>
                    <a:bodyPr/>
                    <a:lstStyle/>
                    <a:p>
                      <a:r>
                        <a:rPr lang="en-US" dirty="0"/>
                        <a:t>2/14</a:t>
                      </a:r>
                    </a:p>
                  </a:txBody>
                  <a:tcPr/>
                </a:tc>
                <a:tc>
                  <a:txBody>
                    <a:bodyPr/>
                    <a:lstStyle/>
                    <a:p>
                      <a:r>
                        <a:rPr lang="en-US" dirty="0"/>
                        <a:t>5.x2</a:t>
                      </a:r>
                    </a:p>
                  </a:txBody>
                  <a:tcPr/>
                </a:tc>
                <a:tc>
                  <a:txBody>
                    <a:bodyPr/>
                    <a:lstStyle/>
                    <a:p>
                      <a:endParaRPr lang="en-US" dirty="0"/>
                    </a:p>
                  </a:txBody>
                  <a:tcPr/>
                </a:tc>
                <a:extLst>
                  <a:ext uri="{0D108BD9-81ED-4DB2-BD59-A6C34878D82A}">
                    <a16:rowId xmlns:a16="http://schemas.microsoft.com/office/drawing/2014/main" val="2552877807"/>
                  </a:ext>
                </a:extLst>
              </a:tr>
              <a:tr h="370840">
                <a:tc>
                  <a:txBody>
                    <a:bodyPr/>
                    <a:lstStyle/>
                    <a:p>
                      <a:r>
                        <a:rPr lang="en-US" dirty="0"/>
                        <a:t>2/21 </a:t>
                      </a:r>
                    </a:p>
                  </a:txBody>
                  <a:tcPr/>
                </a:tc>
                <a:tc>
                  <a:txBody>
                    <a:bodyPr/>
                    <a:lstStyle/>
                    <a:p>
                      <a:r>
                        <a:rPr lang="en-US" dirty="0"/>
                        <a:t>TEST DAY</a:t>
                      </a:r>
                    </a:p>
                  </a:txBody>
                  <a:tcPr/>
                </a:tc>
                <a:tc>
                  <a:txBody>
                    <a:bodyPr/>
                    <a:lstStyle/>
                    <a:p>
                      <a:endParaRPr lang="en-US" dirty="0"/>
                    </a:p>
                  </a:txBody>
                  <a:tcPr/>
                </a:tc>
                <a:extLst>
                  <a:ext uri="{0D108BD9-81ED-4DB2-BD59-A6C34878D82A}">
                    <a16:rowId xmlns:a16="http://schemas.microsoft.com/office/drawing/2014/main" val="3989156184"/>
                  </a:ext>
                </a:extLst>
              </a:tr>
            </a:tbl>
          </a:graphicData>
        </a:graphic>
      </p:graphicFrame>
    </p:spTree>
    <p:extLst>
      <p:ext uri="{BB962C8B-B14F-4D97-AF65-F5344CB8AC3E}">
        <p14:creationId xmlns:p14="http://schemas.microsoft.com/office/powerpoint/2010/main" val="512517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B2AFB0C-3687-4CA7-999B-176BFB6992B8}"/>
              </a:ext>
            </a:extLst>
          </p:cNvPr>
          <p:cNvSpPr>
            <a:spLocks noGrp="1"/>
          </p:cNvSpPr>
          <p:nvPr>
            <p:ph type="body" sz="quarter" idx="10"/>
          </p:nvPr>
        </p:nvSpPr>
        <p:spPr>
          <a:xfrm>
            <a:off x="616401" y="1303867"/>
            <a:ext cx="11036459" cy="4817533"/>
          </a:xfrm>
        </p:spPr>
        <p:txBody>
          <a:bodyPr/>
          <a:lstStyle/>
          <a:p>
            <a:r>
              <a:rPr lang="en-US" dirty="0">
                <a:hlinkClick r:id="rId2"/>
              </a:rPr>
              <a:t>https://quizlet.com/join/jHjt92pgt</a:t>
            </a:r>
            <a:r>
              <a:rPr lang="en-US" dirty="0"/>
              <a:t> - join my class</a:t>
            </a:r>
          </a:p>
          <a:p>
            <a:r>
              <a:rPr lang="en-US" dirty="0">
                <a:hlinkClick r:id="rId3"/>
              </a:rPr>
              <a:t>https://eurl.io/#S1CD38ZCr</a:t>
            </a:r>
            <a:r>
              <a:rPr lang="en-US" dirty="0"/>
              <a:t> Join the </a:t>
            </a:r>
            <a:r>
              <a:rPr lang="en-US" dirty="0" err="1"/>
              <a:t>webex</a:t>
            </a:r>
            <a:r>
              <a:rPr lang="en-US" dirty="0"/>
              <a:t> teams space</a:t>
            </a:r>
          </a:p>
          <a:p>
            <a:r>
              <a:rPr lang="en-US" dirty="0"/>
              <a:t>Box   - Box\Southwest Enterprise Operation\Southwest Operation SE Tiger Teams\</a:t>
            </a:r>
            <a:r>
              <a:rPr lang="en-US" dirty="0" err="1"/>
              <a:t>Devnet</a:t>
            </a:r>
            <a:r>
              <a:rPr lang="en-US" dirty="0"/>
              <a:t> Study Group</a:t>
            </a:r>
          </a:p>
          <a:p>
            <a:endParaRPr lang="en-US" dirty="0"/>
          </a:p>
        </p:txBody>
      </p:sp>
      <p:sp>
        <p:nvSpPr>
          <p:cNvPr id="3" name="Title 2">
            <a:extLst>
              <a:ext uri="{FF2B5EF4-FFF2-40B4-BE49-F238E27FC236}">
                <a16:creationId xmlns:a16="http://schemas.microsoft.com/office/drawing/2014/main" id="{0FA954C2-FC51-470C-8256-0E06C28C9FF0}"/>
              </a:ext>
            </a:extLst>
          </p:cNvPr>
          <p:cNvSpPr>
            <a:spLocks noGrp="1"/>
          </p:cNvSpPr>
          <p:nvPr>
            <p:ph type="title"/>
          </p:nvPr>
        </p:nvSpPr>
        <p:spPr/>
        <p:txBody>
          <a:bodyPr/>
          <a:lstStyle/>
          <a:p>
            <a:r>
              <a:rPr lang="en-US" dirty="0"/>
              <a:t>Quizlet/ Teams Space</a:t>
            </a:r>
          </a:p>
        </p:txBody>
      </p:sp>
    </p:spTree>
    <p:extLst>
      <p:ext uri="{BB962C8B-B14F-4D97-AF65-F5344CB8AC3E}">
        <p14:creationId xmlns:p14="http://schemas.microsoft.com/office/powerpoint/2010/main" val="16013814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D6FDFD7-5C2B-5243-B92F-2BB3EEE62FED}"/>
              </a:ext>
            </a:extLst>
          </p:cNvPr>
          <p:cNvSpPr>
            <a:spLocks noGrp="1"/>
          </p:cNvSpPr>
          <p:nvPr>
            <p:ph type="title"/>
          </p:nvPr>
        </p:nvSpPr>
        <p:spPr/>
        <p:txBody>
          <a:bodyPr/>
          <a:lstStyle/>
          <a:p>
            <a:r>
              <a:rPr lang="en-GB">
                <a:hlinkClick r:id="rId3"/>
              </a:rPr>
              <a:t>https://learninglabs.cisco.com/tracks/dnav3-track</a:t>
            </a:r>
            <a:r>
              <a:rPr lang="en-GB"/>
              <a:t> </a:t>
            </a:r>
            <a:endParaRPr lang="en-US" dirty="0"/>
          </a:p>
        </p:txBody>
      </p:sp>
      <p:pic>
        <p:nvPicPr>
          <p:cNvPr id="2" name="Picture Placeholder 1">
            <a:extLst>
              <a:ext uri="{FF2B5EF4-FFF2-40B4-BE49-F238E27FC236}">
                <a16:creationId xmlns:a16="http://schemas.microsoft.com/office/drawing/2014/main" id="{0223E7DE-BB72-0344-AAF3-1F78877B2E2A}"/>
              </a:ext>
            </a:extLst>
          </p:cNvPr>
          <p:cNvPicPr>
            <a:picLocks noGrp="1" noChangeAspect="1"/>
          </p:cNvPicPr>
          <p:nvPr>
            <p:ph type="pic" sz="quarter" idx="11"/>
          </p:nvPr>
        </p:nvPicPr>
        <p:blipFill rotWithShape="1">
          <a:blip r:embed="rId4"/>
          <a:srcRect l="-15571" r="-15571"/>
          <a:stretch/>
        </p:blipFill>
        <p:spPr>
          <a:prstGeom prst="rect">
            <a:avLst/>
          </a:prstGeom>
        </p:spPr>
      </p:pic>
    </p:spTree>
    <p:extLst>
      <p:ext uri="{BB962C8B-B14F-4D97-AF65-F5344CB8AC3E}">
        <p14:creationId xmlns:p14="http://schemas.microsoft.com/office/powerpoint/2010/main" val="42227909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3AD5403-3364-A44F-B0FA-8B6E183DE1F1}"/>
              </a:ext>
            </a:extLst>
          </p:cNvPr>
          <p:cNvSpPr>
            <a:spLocks noGrp="1"/>
          </p:cNvSpPr>
          <p:nvPr>
            <p:ph type="ctrTitle"/>
          </p:nvPr>
        </p:nvSpPr>
        <p:spPr/>
        <p:txBody>
          <a:bodyPr/>
          <a:lstStyle/>
          <a:p>
            <a:r>
              <a:rPr lang="en-US" dirty="0"/>
              <a:t>A Brief Introduction to Git</a:t>
            </a:r>
          </a:p>
        </p:txBody>
      </p:sp>
    </p:spTree>
    <p:extLst>
      <p:ext uri="{BB962C8B-B14F-4D97-AF65-F5344CB8AC3E}">
        <p14:creationId xmlns:p14="http://schemas.microsoft.com/office/powerpoint/2010/main" val="42669368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3601218-75C6-1245-81CC-174B2CDF2332}"/>
              </a:ext>
            </a:extLst>
          </p:cNvPr>
          <p:cNvSpPr>
            <a:spLocks noGrp="1"/>
          </p:cNvSpPr>
          <p:nvPr>
            <p:ph type="body" sz="quarter" idx="10"/>
          </p:nvPr>
        </p:nvSpPr>
        <p:spPr/>
        <p:txBody>
          <a:bodyPr/>
          <a:lstStyle/>
          <a:p>
            <a:pPr marL="76198" indent="0">
              <a:spcBef>
                <a:spcPts val="3000"/>
              </a:spcBef>
              <a:buNone/>
            </a:pPr>
            <a:r>
              <a:rPr lang="en-US" dirty="0"/>
              <a:t>How do I make incremental changes and share my work with others?</a:t>
            </a:r>
          </a:p>
          <a:p>
            <a:pPr marL="76198" indent="0">
              <a:spcBef>
                <a:spcPts val="3000"/>
              </a:spcBef>
              <a:buNone/>
            </a:pPr>
            <a:r>
              <a:rPr lang="en-US" dirty="0"/>
              <a:t>How do I go back to the version of this file from (yesterday, last week, last year, ...)?</a:t>
            </a:r>
          </a:p>
          <a:p>
            <a:pPr marL="76198" indent="0">
              <a:spcBef>
                <a:spcPts val="3000"/>
              </a:spcBef>
              <a:buNone/>
            </a:pPr>
            <a:r>
              <a:rPr lang="en-US" dirty="0"/>
              <a:t>What changed between version X and version Y of a file?</a:t>
            </a:r>
          </a:p>
          <a:p>
            <a:pPr marL="76198" indent="0">
              <a:spcBef>
                <a:spcPts val="3000"/>
              </a:spcBef>
              <a:buNone/>
            </a:pPr>
            <a:r>
              <a:rPr lang="en-US" dirty="0"/>
              <a:t>People have been making changes to the same file (or set of files)... How do I reconcile and merge all these changes?</a:t>
            </a:r>
          </a:p>
        </p:txBody>
      </p:sp>
      <p:sp>
        <p:nvSpPr>
          <p:cNvPr id="3" name="Title 2">
            <a:extLst>
              <a:ext uri="{FF2B5EF4-FFF2-40B4-BE49-F238E27FC236}">
                <a16:creationId xmlns:a16="http://schemas.microsoft.com/office/drawing/2014/main" id="{3AC2324D-1602-6D46-B855-D73F5E767474}"/>
              </a:ext>
            </a:extLst>
          </p:cNvPr>
          <p:cNvSpPr>
            <a:spLocks noGrp="1"/>
          </p:cNvSpPr>
          <p:nvPr>
            <p:ph type="title"/>
          </p:nvPr>
        </p:nvSpPr>
        <p:spPr/>
        <p:txBody>
          <a:bodyPr/>
          <a:lstStyle/>
          <a:p>
            <a:r>
              <a:rPr lang="en-US" dirty="0"/>
              <a:t>The Need for Version Control</a:t>
            </a:r>
          </a:p>
        </p:txBody>
      </p:sp>
    </p:spTree>
    <p:extLst>
      <p:ext uri="{BB962C8B-B14F-4D97-AF65-F5344CB8AC3E}">
        <p14:creationId xmlns:p14="http://schemas.microsoft.com/office/powerpoint/2010/main" val="19113547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BCB99F0C-40E5-FD40-8475-73EB093D4EEC}"/>
              </a:ext>
            </a:extLst>
          </p:cNvPr>
          <p:cNvSpPr>
            <a:spLocks noGrp="1"/>
          </p:cNvSpPr>
          <p:nvPr>
            <p:ph type="title"/>
          </p:nvPr>
        </p:nvSpPr>
        <p:spPr/>
        <p:txBody>
          <a:bodyPr/>
          <a:lstStyle/>
          <a:p>
            <a:r>
              <a:rPr lang="en-US"/>
              <a:t>Git vs. GitHub</a:t>
            </a:r>
            <a:endParaRPr lang="en-US" dirty="0"/>
          </a:p>
        </p:txBody>
      </p:sp>
      <p:grpSp>
        <p:nvGrpSpPr>
          <p:cNvPr id="74" name="Group 73">
            <a:extLst>
              <a:ext uri="{FF2B5EF4-FFF2-40B4-BE49-F238E27FC236}">
                <a16:creationId xmlns:a16="http://schemas.microsoft.com/office/drawing/2014/main" id="{FDFE2813-5C62-074F-BD90-679FD44605BA}"/>
              </a:ext>
            </a:extLst>
          </p:cNvPr>
          <p:cNvGrpSpPr/>
          <p:nvPr/>
        </p:nvGrpSpPr>
        <p:grpSpPr>
          <a:xfrm>
            <a:off x="2502886" y="1963533"/>
            <a:ext cx="7186229" cy="2930935"/>
            <a:chOff x="3063447" y="1902751"/>
            <a:chExt cx="7186229" cy="2930935"/>
          </a:xfrm>
        </p:grpSpPr>
        <p:grpSp>
          <p:nvGrpSpPr>
            <p:cNvPr id="33" name="Group 32">
              <a:extLst>
                <a:ext uri="{FF2B5EF4-FFF2-40B4-BE49-F238E27FC236}">
                  <a16:creationId xmlns:a16="http://schemas.microsoft.com/office/drawing/2014/main" id="{5B4B4C19-C2C3-3641-9AF6-B3DAA0598B05}"/>
                </a:ext>
              </a:extLst>
            </p:cNvPr>
            <p:cNvGrpSpPr>
              <a:grpSpLocks noChangeAspect="1"/>
            </p:cNvGrpSpPr>
            <p:nvPr/>
          </p:nvGrpSpPr>
          <p:grpSpPr>
            <a:xfrm>
              <a:off x="4959497" y="1902751"/>
              <a:ext cx="2497705" cy="685800"/>
              <a:chOff x="7152362" y="1730421"/>
              <a:chExt cx="2497705" cy="685800"/>
            </a:xfrm>
          </p:grpSpPr>
          <p:pic>
            <p:nvPicPr>
              <p:cNvPr id="25" name="Picture 24">
                <a:extLst>
                  <a:ext uri="{FF2B5EF4-FFF2-40B4-BE49-F238E27FC236}">
                    <a16:creationId xmlns:a16="http://schemas.microsoft.com/office/drawing/2014/main" id="{D6F2084E-7DF3-2B48-85CE-4465A2D9C03C}"/>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7152362" y="1730421"/>
                <a:ext cx="825023" cy="685800"/>
              </a:xfrm>
              <a:prstGeom prst="rect">
                <a:avLst/>
              </a:prstGeom>
            </p:spPr>
          </p:pic>
          <p:pic>
            <p:nvPicPr>
              <p:cNvPr id="27" name="Picture 26">
                <a:extLst>
                  <a:ext uri="{FF2B5EF4-FFF2-40B4-BE49-F238E27FC236}">
                    <a16:creationId xmlns:a16="http://schemas.microsoft.com/office/drawing/2014/main" id="{B4519F6D-0917-EB43-8D64-6EBBFD7CCA9B}"/>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7977384" y="1730421"/>
                <a:ext cx="1672683" cy="685800"/>
              </a:xfrm>
              <a:prstGeom prst="rect">
                <a:avLst/>
              </a:prstGeom>
            </p:spPr>
          </p:pic>
        </p:grpSp>
        <p:grpSp>
          <p:nvGrpSpPr>
            <p:cNvPr id="35" name="Group 34">
              <a:extLst>
                <a:ext uri="{FF2B5EF4-FFF2-40B4-BE49-F238E27FC236}">
                  <a16:creationId xmlns:a16="http://schemas.microsoft.com/office/drawing/2014/main" id="{6419E3DF-373C-674C-A363-76F72A2EF306}"/>
                </a:ext>
              </a:extLst>
            </p:cNvPr>
            <p:cNvGrpSpPr/>
            <p:nvPr/>
          </p:nvGrpSpPr>
          <p:grpSpPr>
            <a:xfrm>
              <a:off x="3063447" y="3319104"/>
              <a:ext cx="1140419" cy="786918"/>
              <a:chOff x="2378910" y="3106691"/>
              <a:chExt cx="1140419" cy="786918"/>
            </a:xfrm>
          </p:grpSpPr>
          <p:grpSp>
            <p:nvGrpSpPr>
              <p:cNvPr id="8" name="Group 7">
                <a:extLst>
                  <a:ext uri="{FF2B5EF4-FFF2-40B4-BE49-F238E27FC236}">
                    <a16:creationId xmlns:a16="http://schemas.microsoft.com/office/drawing/2014/main" id="{6F71E4EA-51EB-0D4D-8050-DE2CC718ADF6}"/>
                  </a:ext>
                </a:extLst>
              </p:cNvPr>
              <p:cNvGrpSpPr>
                <a:grpSpLocks noChangeAspect="1"/>
              </p:cNvGrpSpPr>
              <p:nvPr/>
            </p:nvGrpSpPr>
            <p:grpSpPr>
              <a:xfrm>
                <a:off x="2378910" y="3347625"/>
                <a:ext cx="990388" cy="545984"/>
                <a:chOff x="572756" y="4356495"/>
                <a:chExt cx="701979" cy="386989"/>
              </a:xfrm>
            </p:grpSpPr>
            <p:sp>
              <p:nvSpPr>
                <p:cNvPr id="9" name="Freeform 294">
                  <a:extLst>
                    <a:ext uri="{FF2B5EF4-FFF2-40B4-BE49-F238E27FC236}">
                      <a16:creationId xmlns:a16="http://schemas.microsoft.com/office/drawing/2014/main" id="{FB0C166B-308C-9548-9C1E-660DF1193975}"/>
                    </a:ext>
                  </a:extLst>
                </p:cNvPr>
                <p:cNvSpPr>
                  <a:spLocks noChangeAspect="1"/>
                </p:cNvSpPr>
                <p:nvPr/>
              </p:nvSpPr>
              <p:spPr bwMode="auto">
                <a:xfrm>
                  <a:off x="572756" y="4701485"/>
                  <a:ext cx="701979" cy="41999"/>
                </a:xfrm>
                <a:custGeom>
                  <a:avLst/>
                  <a:gdLst>
                    <a:gd name="T0" fmla="*/ 288 w 297"/>
                    <a:gd name="T1" fmla="*/ 18 h 18"/>
                    <a:gd name="T2" fmla="*/ 10 w 297"/>
                    <a:gd name="T3" fmla="*/ 18 h 18"/>
                    <a:gd name="T4" fmla="*/ 0 w 297"/>
                    <a:gd name="T5" fmla="*/ 9 h 18"/>
                    <a:gd name="T6" fmla="*/ 10 w 297"/>
                    <a:gd name="T7" fmla="*/ 0 h 18"/>
                    <a:gd name="T8" fmla="*/ 288 w 297"/>
                    <a:gd name="T9" fmla="*/ 0 h 18"/>
                    <a:gd name="T10" fmla="*/ 297 w 297"/>
                    <a:gd name="T11" fmla="*/ 9 h 18"/>
                    <a:gd name="T12" fmla="*/ 288 w 297"/>
                    <a:gd name="T13" fmla="*/ 18 h 18"/>
                  </a:gdLst>
                  <a:ahLst/>
                  <a:cxnLst>
                    <a:cxn ang="0">
                      <a:pos x="T0" y="T1"/>
                    </a:cxn>
                    <a:cxn ang="0">
                      <a:pos x="T2" y="T3"/>
                    </a:cxn>
                    <a:cxn ang="0">
                      <a:pos x="T4" y="T5"/>
                    </a:cxn>
                    <a:cxn ang="0">
                      <a:pos x="T6" y="T7"/>
                    </a:cxn>
                    <a:cxn ang="0">
                      <a:pos x="T8" y="T9"/>
                    </a:cxn>
                    <a:cxn ang="0">
                      <a:pos x="T10" y="T11"/>
                    </a:cxn>
                    <a:cxn ang="0">
                      <a:pos x="T12" y="T13"/>
                    </a:cxn>
                  </a:cxnLst>
                  <a:rect l="0" t="0" r="r" b="b"/>
                  <a:pathLst>
                    <a:path w="297" h="18">
                      <a:moveTo>
                        <a:pt x="288" y="18"/>
                      </a:moveTo>
                      <a:cubicBezTo>
                        <a:pt x="10" y="18"/>
                        <a:pt x="10" y="18"/>
                        <a:pt x="10" y="18"/>
                      </a:cubicBezTo>
                      <a:cubicBezTo>
                        <a:pt x="4" y="18"/>
                        <a:pt x="0" y="14"/>
                        <a:pt x="0" y="9"/>
                      </a:cubicBezTo>
                      <a:cubicBezTo>
                        <a:pt x="0" y="4"/>
                        <a:pt x="4" y="0"/>
                        <a:pt x="10" y="0"/>
                      </a:cubicBezTo>
                      <a:cubicBezTo>
                        <a:pt x="288" y="0"/>
                        <a:pt x="288" y="0"/>
                        <a:pt x="288" y="0"/>
                      </a:cubicBezTo>
                      <a:cubicBezTo>
                        <a:pt x="293" y="0"/>
                        <a:pt x="297" y="4"/>
                        <a:pt x="297" y="9"/>
                      </a:cubicBezTo>
                      <a:cubicBezTo>
                        <a:pt x="297" y="14"/>
                        <a:pt x="293" y="18"/>
                        <a:pt x="288" y="18"/>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295">
                  <a:extLst>
                    <a:ext uri="{FF2B5EF4-FFF2-40B4-BE49-F238E27FC236}">
                      <a16:creationId xmlns:a16="http://schemas.microsoft.com/office/drawing/2014/main" id="{209E7172-3442-394E-B942-1DE36A8DA250}"/>
                    </a:ext>
                  </a:extLst>
                </p:cNvPr>
                <p:cNvSpPr>
                  <a:spLocks noChangeAspect="1" noEditPoints="1"/>
                </p:cNvSpPr>
                <p:nvPr/>
              </p:nvSpPr>
              <p:spPr bwMode="auto">
                <a:xfrm>
                  <a:off x="650754" y="4356495"/>
                  <a:ext cx="545983" cy="306991"/>
                </a:xfrm>
                <a:custGeom>
                  <a:avLst/>
                  <a:gdLst>
                    <a:gd name="T0" fmla="*/ 216 w 231"/>
                    <a:gd name="T1" fmla="*/ 11 h 130"/>
                    <a:gd name="T2" fmla="*/ 221 w 231"/>
                    <a:gd name="T3" fmla="*/ 16 h 130"/>
                    <a:gd name="T4" fmla="*/ 221 w 231"/>
                    <a:gd name="T5" fmla="*/ 115 h 130"/>
                    <a:gd name="T6" fmla="*/ 216 w 231"/>
                    <a:gd name="T7" fmla="*/ 120 h 130"/>
                    <a:gd name="T8" fmla="*/ 15 w 231"/>
                    <a:gd name="T9" fmla="*/ 120 h 130"/>
                    <a:gd name="T10" fmla="*/ 10 w 231"/>
                    <a:gd name="T11" fmla="*/ 115 h 130"/>
                    <a:gd name="T12" fmla="*/ 10 w 231"/>
                    <a:gd name="T13" fmla="*/ 16 h 130"/>
                    <a:gd name="T14" fmla="*/ 15 w 231"/>
                    <a:gd name="T15" fmla="*/ 11 h 130"/>
                    <a:gd name="T16" fmla="*/ 216 w 231"/>
                    <a:gd name="T17" fmla="*/ 11 h 130"/>
                    <a:gd name="T18" fmla="*/ 216 w 231"/>
                    <a:gd name="T19" fmla="*/ 0 h 130"/>
                    <a:gd name="T20" fmla="*/ 15 w 231"/>
                    <a:gd name="T21" fmla="*/ 0 h 130"/>
                    <a:gd name="T22" fmla="*/ 0 w 231"/>
                    <a:gd name="T23" fmla="*/ 16 h 130"/>
                    <a:gd name="T24" fmla="*/ 0 w 231"/>
                    <a:gd name="T25" fmla="*/ 115 h 130"/>
                    <a:gd name="T26" fmla="*/ 15 w 231"/>
                    <a:gd name="T27" fmla="*/ 130 h 130"/>
                    <a:gd name="T28" fmla="*/ 216 w 231"/>
                    <a:gd name="T29" fmla="*/ 130 h 130"/>
                    <a:gd name="T30" fmla="*/ 231 w 231"/>
                    <a:gd name="T31" fmla="*/ 115 h 130"/>
                    <a:gd name="T32" fmla="*/ 231 w 231"/>
                    <a:gd name="T33" fmla="*/ 16 h 130"/>
                    <a:gd name="T34" fmla="*/ 216 w 231"/>
                    <a:gd name="T35" fmla="*/ 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1" h="130">
                      <a:moveTo>
                        <a:pt x="216" y="11"/>
                      </a:moveTo>
                      <a:cubicBezTo>
                        <a:pt x="219" y="11"/>
                        <a:pt x="221" y="13"/>
                        <a:pt x="221" y="16"/>
                      </a:cubicBezTo>
                      <a:cubicBezTo>
                        <a:pt x="221" y="115"/>
                        <a:pt x="221" y="115"/>
                        <a:pt x="221" y="115"/>
                      </a:cubicBezTo>
                      <a:cubicBezTo>
                        <a:pt x="221" y="118"/>
                        <a:pt x="219" y="120"/>
                        <a:pt x="216" y="120"/>
                      </a:cubicBezTo>
                      <a:cubicBezTo>
                        <a:pt x="15" y="120"/>
                        <a:pt x="15" y="120"/>
                        <a:pt x="15" y="120"/>
                      </a:cubicBezTo>
                      <a:cubicBezTo>
                        <a:pt x="12" y="120"/>
                        <a:pt x="10" y="118"/>
                        <a:pt x="10" y="115"/>
                      </a:cubicBezTo>
                      <a:cubicBezTo>
                        <a:pt x="10" y="16"/>
                        <a:pt x="10" y="16"/>
                        <a:pt x="10" y="16"/>
                      </a:cubicBezTo>
                      <a:cubicBezTo>
                        <a:pt x="10" y="13"/>
                        <a:pt x="12" y="11"/>
                        <a:pt x="15" y="11"/>
                      </a:cubicBezTo>
                      <a:cubicBezTo>
                        <a:pt x="216" y="11"/>
                        <a:pt x="216" y="11"/>
                        <a:pt x="216" y="11"/>
                      </a:cubicBezTo>
                      <a:moveTo>
                        <a:pt x="216" y="0"/>
                      </a:moveTo>
                      <a:cubicBezTo>
                        <a:pt x="15" y="0"/>
                        <a:pt x="15" y="0"/>
                        <a:pt x="15" y="0"/>
                      </a:cubicBezTo>
                      <a:cubicBezTo>
                        <a:pt x="7" y="0"/>
                        <a:pt x="0" y="7"/>
                        <a:pt x="0" y="16"/>
                      </a:cubicBezTo>
                      <a:cubicBezTo>
                        <a:pt x="0" y="115"/>
                        <a:pt x="0" y="115"/>
                        <a:pt x="0" y="115"/>
                      </a:cubicBezTo>
                      <a:cubicBezTo>
                        <a:pt x="0" y="123"/>
                        <a:pt x="7" y="130"/>
                        <a:pt x="15" y="130"/>
                      </a:cubicBezTo>
                      <a:cubicBezTo>
                        <a:pt x="216" y="130"/>
                        <a:pt x="216" y="130"/>
                        <a:pt x="216" y="130"/>
                      </a:cubicBezTo>
                      <a:cubicBezTo>
                        <a:pt x="224" y="130"/>
                        <a:pt x="231" y="123"/>
                        <a:pt x="231" y="115"/>
                      </a:cubicBezTo>
                      <a:cubicBezTo>
                        <a:pt x="231" y="16"/>
                        <a:pt x="231" y="16"/>
                        <a:pt x="231" y="16"/>
                      </a:cubicBezTo>
                      <a:cubicBezTo>
                        <a:pt x="231" y="7"/>
                        <a:pt x="224" y="0"/>
                        <a:pt x="216" y="0"/>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pic>
            <p:nvPicPr>
              <p:cNvPr id="32" name="Picture 31">
                <a:extLst>
                  <a:ext uri="{FF2B5EF4-FFF2-40B4-BE49-F238E27FC236}">
                    <a16:creationId xmlns:a16="http://schemas.microsoft.com/office/drawing/2014/main" id="{4E444235-2369-4746-B047-0FC93B4A0488}"/>
                  </a:ext>
                </a:extLst>
              </p:cNvPr>
              <p:cNvPicPr>
                <a:picLocks noChangeAspect="1"/>
              </p:cNvPicPr>
              <p:nvPr/>
            </p:nvPicPr>
            <p:blipFill>
              <a:blip r:embed="rId5"/>
              <a:stretch>
                <a:fillRect/>
              </a:stretch>
            </p:blipFill>
            <p:spPr>
              <a:xfrm>
                <a:off x="3062129" y="3106691"/>
                <a:ext cx="457200" cy="457200"/>
              </a:xfrm>
              <a:prstGeom prst="rect">
                <a:avLst/>
              </a:prstGeom>
            </p:spPr>
          </p:pic>
        </p:grpSp>
        <p:grpSp>
          <p:nvGrpSpPr>
            <p:cNvPr id="34" name="Group 33">
              <a:extLst>
                <a:ext uri="{FF2B5EF4-FFF2-40B4-BE49-F238E27FC236}">
                  <a16:creationId xmlns:a16="http://schemas.microsoft.com/office/drawing/2014/main" id="{21AB23B1-3CF6-D74A-BE6E-77C1B245C16A}"/>
                </a:ext>
              </a:extLst>
            </p:cNvPr>
            <p:cNvGrpSpPr/>
            <p:nvPr/>
          </p:nvGrpSpPr>
          <p:grpSpPr>
            <a:xfrm>
              <a:off x="5372008" y="2587445"/>
              <a:ext cx="1477026" cy="731659"/>
              <a:chOff x="5675336" y="2419083"/>
              <a:chExt cx="1477026" cy="731659"/>
            </a:xfrm>
          </p:grpSpPr>
          <p:grpSp>
            <p:nvGrpSpPr>
              <p:cNvPr id="28" name="Group 27">
                <a:extLst>
                  <a:ext uri="{FF2B5EF4-FFF2-40B4-BE49-F238E27FC236}">
                    <a16:creationId xmlns:a16="http://schemas.microsoft.com/office/drawing/2014/main" id="{44EE82B1-6A57-9146-82F9-4B319FF32EFB}"/>
                  </a:ext>
                </a:extLst>
              </p:cNvPr>
              <p:cNvGrpSpPr>
                <a:grpSpLocks noChangeAspect="1"/>
              </p:cNvGrpSpPr>
              <p:nvPr/>
            </p:nvGrpSpPr>
            <p:grpSpPr>
              <a:xfrm>
                <a:off x="5675336" y="2419083"/>
                <a:ext cx="1477026" cy="731659"/>
                <a:chOff x="836085" y="1496592"/>
                <a:chExt cx="538984" cy="266991"/>
              </a:xfrm>
            </p:grpSpPr>
            <p:sp>
              <p:nvSpPr>
                <p:cNvPr id="29" name="Freeform 751">
                  <a:extLst>
                    <a:ext uri="{FF2B5EF4-FFF2-40B4-BE49-F238E27FC236}">
                      <a16:creationId xmlns:a16="http://schemas.microsoft.com/office/drawing/2014/main" id="{74EE707C-79D2-4049-B7EC-D5E91830FAD7}"/>
                    </a:ext>
                  </a:extLst>
                </p:cNvPr>
                <p:cNvSpPr>
                  <a:spLocks/>
                </p:cNvSpPr>
                <p:nvPr/>
              </p:nvSpPr>
              <p:spPr bwMode="auto">
                <a:xfrm>
                  <a:off x="836085" y="1647587"/>
                  <a:ext cx="538984" cy="115996"/>
                </a:xfrm>
                <a:custGeom>
                  <a:avLst/>
                  <a:gdLst>
                    <a:gd name="T0" fmla="*/ 204 w 228"/>
                    <a:gd name="T1" fmla="*/ 49 h 49"/>
                    <a:gd name="T2" fmla="*/ 24 w 228"/>
                    <a:gd name="T3" fmla="*/ 49 h 49"/>
                    <a:gd name="T4" fmla="*/ 0 w 228"/>
                    <a:gd name="T5" fmla="*/ 25 h 49"/>
                    <a:gd name="T6" fmla="*/ 0 w 228"/>
                    <a:gd name="T7" fmla="*/ 25 h 49"/>
                    <a:gd name="T8" fmla="*/ 24 w 228"/>
                    <a:gd name="T9" fmla="*/ 0 h 49"/>
                    <a:gd name="T10" fmla="*/ 204 w 228"/>
                    <a:gd name="T11" fmla="*/ 0 h 49"/>
                    <a:gd name="T12" fmla="*/ 228 w 228"/>
                    <a:gd name="T13" fmla="*/ 25 h 49"/>
                    <a:gd name="T14" fmla="*/ 228 w 228"/>
                    <a:gd name="T15" fmla="*/ 25 h 49"/>
                    <a:gd name="T16" fmla="*/ 204 w 228"/>
                    <a:gd name="T17" fmla="*/ 4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8" h="49">
                      <a:moveTo>
                        <a:pt x="204" y="49"/>
                      </a:moveTo>
                      <a:cubicBezTo>
                        <a:pt x="24" y="49"/>
                        <a:pt x="24" y="49"/>
                        <a:pt x="24" y="49"/>
                      </a:cubicBezTo>
                      <a:cubicBezTo>
                        <a:pt x="11" y="49"/>
                        <a:pt x="0" y="38"/>
                        <a:pt x="0" y="25"/>
                      </a:cubicBezTo>
                      <a:cubicBezTo>
                        <a:pt x="0" y="25"/>
                        <a:pt x="0" y="25"/>
                        <a:pt x="0" y="25"/>
                      </a:cubicBezTo>
                      <a:cubicBezTo>
                        <a:pt x="0" y="11"/>
                        <a:pt x="11" y="0"/>
                        <a:pt x="24" y="0"/>
                      </a:cubicBezTo>
                      <a:cubicBezTo>
                        <a:pt x="204" y="0"/>
                        <a:pt x="204" y="0"/>
                        <a:pt x="204" y="0"/>
                      </a:cubicBezTo>
                      <a:cubicBezTo>
                        <a:pt x="217" y="0"/>
                        <a:pt x="228" y="11"/>
                        <a:pt x="228" y="25"/>
                      </a:cubicBezTo>
                      <a:cubicBezTo>
                        <a:pt x="228" y="25"/>
                        <a:pt x="228" y="25"/>
                        <a:pt x="228" y="25"/>
                      </a:cubicBezTo>
                      <a:cubicBezTo>
                        <a:pt x="228" y="38"/>
                        <a:pt x="217" y="49"/>
                        <a:pt x="204" y="49"/>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752">
                  <a:extLst>
                    <a:ext uri="{FF2B5EF4-FFF2-40B4-BE49-F238E27FC236}">
                      <a16:creationId xmlns:a16="http://schemas.microsoft.com/office/drawing/2014/main" id="{319C3028-145E-2643-97D8-5D528A3983BC}"/>
                    </a:ext>
                  </a:extLst>
                </p:cNvPr>
                <p:cNvSpPr>
                  <a:spLocks/>
                </p:cNvSpPr>
                <p:nvPr/>
              </p:nvSpPr>
              <p:spPr bwMode="auto">
                <a:xfrm>
                  <a:off x="955081" y="1571590"/>
                  <a:ext cx="382988" cy="115996"/>
                </a:xfrm>
                <a:custGeom>
                  <a:avLst/>
                  <a:gdLst>
                    <a:gd name="T0" fmla="*/ 137 w 162"/>
                    <a:gd name="T1" fmla="*/ 49 h 49"/>
                    <a:gd name="T2" fmla="*/ 24 w 162"/>
                    <a:gd name="T3" fmla="*/ 49 h 49"/>
                    <a:gd name="T4" fmla="*/ 0 w 162"/>
                    <a:gd name="T5" fmla="*/ 25 h 49"/>
                    <a:gd name="T6" fmla="*/ 0 w 162"/>
                    <a:gd name="T7" fmla="*/ 25 h 49"/>
                    <a:gd name="T8" fmla="*/ 24 w 162"/>
                    <a:gd name="T9" fmla="*/ 0 h 49"/>
                    <a:gd name="T10" fmla="*/ 137 w 162"/>
                    <a:gd name="T11" fmla="*/ 0 h 49"/>
                    <a:gd name="T12" fmla="*/ 162 w 162"/>
                    <a:gd name="T13" fmla="*/ 25 h 49"/>
                    <a:gd name="T14" fmla="*/ 162 w 162"/>
                    <a:gd name="T15" fmla="*/ 25 h 49"/>
                    <a:gd name="T16" fmla="*/ 137 w 162"/>
                    <a:gd name="T17" fmla="*/ 4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2" h="49">
                      <a:moveTo>
                        <a:pt x="137" y="49"/>
                      </a:moveTo>
                      <a:cubicBezTo>
                        <a:pt x="24" y="49"/>
                        <a:pt x="24" y="49"/>
                        <a:pt x="24" y="49"/>
                      </a:cubicBezTo>
                      <a:cubicBezTo>
                        <a:pt x="11" y="49"/>
                        <a:pt x="0" y="38"/>
                        <a:pt x="0" y="25"/>
                      </a:cubicBezTo>
                      <a:cubicBezTo>
                        <a:pt x="0" y="25"/>
                        <a:pt x="0" y="25"/>
                        <a:pt x="0" y="25"/>
                      </a:cubicBezTo>
                      <a:cubicBezTo>
                        <a:pt x="0" y="11"/>
                        <a:pt x="11" y="0"/>
                        <a:pt x="24" y="0"/>
                      </a:cubicBezTo>
                      <a:cubicBezTo>
                        <a:pt x="137" y="0"/>
                        <a:pt x="137" y="0"/>
                        <a:pt x="137" y="0"/>
                      </a:cubicBezTo>
                      <a:cubicBezTo>
                        <a:pt x="151" y="0"/>
                        <a:pt x="162" y="11"/>
                        <a:pt x="162" y="25"/>
                      </a:cubicBezTo>
                      <a:cubicBezTo>
                        <a:pt x="162" y="25"/>
                        <a:pt x="162" y="25"/>
                        <a:pt x="162" y="25"/>
                      </a:cubicBezTo>
                      <a:cubicBezTo>
                        <a:pt x="162" y="38"/>
                        <a:pt x="151" y="49"/>
                        <a:pt x="137" y="49"/>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Freeform 753">
                  <a:extLst>
                    <a:ext uri="{FF2B5EF4-FFF2-40B4-BE49-F238E27FC236}">
                      <a16:creationId xmlns:a16="http://schemas.microsoft.com/office/drawing/2014/main" id="{87CBB3F3-273C-F74E-ADE5-202A58086B91}"/>
                    </a:ext>
                  </a:extLst>
                </p:cNvPr>
                <p:cNvSpPr>
                  <a:spLocks/>
                </p:cNvSpPr>
                <p:nvPr/>
              </p:nvSpPr>
              <p:spPr bwMode="auto">
                <a:xfrm>
                  <a:off x="1106076" y="1496592"/>
                  <a:ext cx="181994" cy="115996"/>
                </a:xfrm>
                <a:custGeom>
                  <a:avLst/>
                  <a:gdLst>
                    <a:gd name="T0" fmla="*/ 52 w 77"/>
                    <a:gd name="T1" fmla="*/ 49 h 49"/>
                    <a:gd name="T2" fmla="*/ 24 w 77"/>
                    <a:gd name="T3" fmla="*/ 49 h 49"/>
                    <a:gd name="T4" fmla="*/ 0 w 77"/>
                    <a:gd name="T5" fmla="*/ 24 h 49"/>
                    <a:gd name="T6" fmla="*/ 0 w 77"/>
                    <a:gd name="T7" fmla="*/ 24 h 49"/>
                    <a:gd name="T8" fmla="*/ 24 w 77"/>
                    <a:gd name="T9" fmla="*/ 0 h 49"/>
                    <a:gd name="T10" fmla="*/ 52 w 77"/>
                    <a:gd name="T11" fmla="*/ 0 h 49"/>
                    <a:gd name="T12" fmla="*/ 77 w 77"/>
                    <a:gd name="T13" fmla="*/ 24 h 49"/>
                    <a:gd name="T14" fmla="*/ 77 w 77"/>
                    <a:gd name="T15" fmla="*/ 24 h 49"/>
                    <a:gd name="T16" fmla="*/ 52 w 77"/>
                    <a:gd name="T17" fmla="*/ 4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49">
                      <a:moveTo>
                        <a:pt x="52" y="49"/>
                      </a:moveTo>
                      <a:cubicBezTo>
                        <a:pt x="24" y="49"/>
                        <a:pt x="24" y="49"/>
                        <a:pt x="24" y="49"/>
                      </a:cubicBezTo>
                      <a:cubicBezTo>
                        <a:pt x="11" y="49"/>
                        <a:pt x="0" y="38"/>
                        <a:pt x="0" y="24"/>
                      </a:cubicBezTo>
                      <a:cubicBezTo>
                        <a:pt x="0" y="24"/>
                        <a:pt x="0" y="24"/>
                        <a:pt x="0" y="24"/>
                      </a:cubicBezTo>
                      <a:cubicBezTo>
                        <a:pt x="0" y="11"/>
                        <a:pt x="11" y="0"/>
                        <a:pt x="24" y="0"/>
                      </a:cubicBezTo>
                      <a:cubicBezTo>
                        <a:pt x="52" y="0"/>
                        <a:pt x="52" y="0"/>
                        <a:pt x="52" y="0"/>
                      </a:cubicBezTo>
                      <a:cubicBezTo>
                        <a:pt x="66" y="0"/>
                        <a:pt x="77" y="11"/>
                        <a:pt x="77" y="24"/>
                      </a:cubicBezTo>
                      <a:cubicBezTo>
                        <a:pt x="77" y="24"/>
                        <a:pt x="77" y="24"/>
                        <a:pt x="77" y="24"/>
                      </a:cubicBezTo>
                      <a:cubicBezTo>
                        <a:pt x="77" y="38"/>
                        <a:pt x="66" y="49"/>
                        <a:pt x="52" y="49"/>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pic>
            <p:nvPicPr>
              <p:cNvPr id="23" name="Picture 22">
                <a:extLst>
                  <a:ext uri="{FF2B5EF4-FFF2-40B4-BE49-F238E27FC236}">
                    <a16:creationId xmlns:a16="http://schemas.microsoft.com/office/drawing/2014/main" id="{E89C3FC7-3787-624A-9907-D384446A2768}"/>
                  </a:ext>
                </a:extLst>
              </p:cNvPr>
              <p:cNvPicPr>
                <a:picLocks noChangeAspect="1"/>
              </p:cNvPicPr>
              <p:nvPr/>
            </p:nvPicPr>
            <p:blipFill>
              <a:blip r:embed="rId5"/>
              <a:stretch>
                <a:fillRect/>
              </a:stretch>
            </p:blipFill>
            <p:spPr>
              <a:xfrm>
                <a:off x="6365310" y="2552076"/>
                <a:ext cx="548640" cy="548640"/>
              </a:xfrm>
              <a:prstGeom prst="rect">
                <a:avLst/>
              </a:prstGeom>
            </p:spPr>
          </p:pic>
        </p:grpSp>
        <p:grpSp>
          <p:nvGrpSpPr>
            <p:cNvPr id="36" name="Group 35">
              <a:extLst>
                <a:ext uri="{FF2B5EF4-FFF2-40B4-BE49-F238E27FC236}">
                  <a16:creationId xmlns:a16="http://schemas.microsoft.com/office/drawing/2014/main" id="{C1F33292-CE5F-7044-88B8-63EE51532E29}"/>
                </a:ext>
              </a:extLst>
            </p:cNvPr>
            <p:cNvGrpSpPr/>
            <p:nvPr/>
          </p:nvGrpSpPr>
          <p:grpSpPr>
            <a:xfrm>
              <a:off x="4203866" y="4046768"/>
              <a:ext cx="1140419" cy="786918"/>
              <a:chOff x="2378910" y="3106691"/>
              <a:chExt cx="1140419" cy="786918"/>
            </a:xfrm>
          </p:grpSpPr>
          <p:grpSp>
            <p:nvGrpSpPr>
              <p:cNvPr id="37" name="Group 36">
                <a:extLst>
                  <a:ext uri="{FF2B5EF4-FFF2-40B4-BE49-F238E27FC236}">
                    <a16:creationId xmlns:a16="http://schemas.microsoft.com/office/drawing/2014/main" id="{7DC219BB-7D02-7144-991F-DDE1E612F684}"/>
                  </a:ext>
                </a:extLst>
              </p:cNvPr>
              <p:cNvGrpSpPr>
                <a:grpSpLocks noChangeAspect="1"/>
              </p:cNvGrpSpPr>
              <p:nvPr/>
            </p:nvGrpSpPr>
            <p:grpSpPr>
              <a:xfrm>
                <a:off x="2378910" y="3347625"/>
                <a:ext cx="990388" cy="545984"/>
                <a:chOff x="572756" y="4356495"/>
                <a:chExt cx="701979" cy="386989"/>
              </a:xfrm>
            </p:grpSpPr>
            <p:sp>
              <p:nvSpPr>
                <p:cNvPr id="39" name="Freeform 294">
                  <a:extLst>
                    <a:ext uri="{FF2B5EF4-FFF2-40B4-BE49-F238E27FC236}">
                      <a16:creationId xmlns:a16="http://schemas.microsoft.com/office/drawing/2014/main" id="{655C706C-72DB-7C4C-82B1-F6BC3F32958B}"/>
                    </a:ext>
                  </a:extLst>
                </p:cNvPr>
                <p:cNvSpPr>
                  <a:spLocks noChangeAspect="1"/>
                </p:cNvSpPr>
                <p:nvPr/>
              </p:nvSpPr>
              <p:spPr bwMode="auto">
                <a:xfrm>
                  <a:off x="572756" y="4701485"/>
                  <a:ext cx="701979" cy="41999"/>
                </a:xfrm>
                <a:custGeom>
                  <a:avLst/>
                  <a:gdLst>
                    <a:gd name="T0" fmla="*/ 288 w 297"/>
                    <a:gd name="T1" fmla="*/ 18 h 18"/>
                    <a:gd name="T2" fmla="*/ 10 w 297"/>
                    <a:gd name="T3" fmla="*/ 18 h 18"/>
                    <a:gd name="T4" fmla="*/ 0 w 297"/>
                    <a:gd name="T5" fmla="*/ 9 h 18"/>
                    <a:gd name="T6" fmla="*/ 10 w 297"/>
                    <a:gd name="T7" fmla="*/ 0 h 18"/>
                    <a:gd name="T8" fmla="*/ 288 w 297"/>
                    <a:gd name="T9" fmla="*/ 0 h 18"/>
                    <a:gd name="T10" fmla="*/ 297 w 297"/>
                    <a:gd name="T11" fmla="*/ 9 h 18"/>
                    <a:gd name="T12" fmla="*/ 288 w 297"/>
                    <a:gd name="T13" fmla="*/ 18 h 18"/>
                  </a:gdLst>
                  <a:ahLst/>
                  <a:cxnLst>
                    <a:cxn ang="0">
                      <a:pos x="T0" y="T1"/>
                    </a:cxn>
                    <a:cxn ang="0">
                      <a:pos x="T2" y="T3"/>
                    </a:cxn>
                    <a:cxn ang="0">
                      <a:pos x="T4" y="T5"/>
                    </a:cxn>
                    <a:cxn ang="0">
                      <a:pos x="T6" y="T7"/>
                    </a:cxn>
                    <a:cxn ang="0">
                      <a:pos x="T8" y="T9"/>
                    </a:cxn>
                    <a:cxn ang="0">
                      <a:pos x="T10" y="T11"/>
                    </a:cxn>
                    <a:cxn ang="0">
                      <a:pos x="T12" y="T13"/>
                    </a:cxn>
                  </a:cxnLst>
                  <a:rect l="0" t="0" r="r" b="b"/>
                  <a:pathLst>
                    <a:path w="297" h="18">
                      <a:moveTo>
                        <a:pt x="288" y="18"/>
                      </a:moveTo>
                      <a:cubicBezTo>
                        <a:pt x="10" y="18"/>
                        <a:pt x="10" y="18"/>
                        <a:pt x="10" y="18"/>
                      </a:cubicBezTo>
                      <a:cubicBezTo>
                        <a:pt x="4" y="18"/>
                        <a:pt x="0" y="14"/>
                        <a:pt x="0" y="9"/>
                      </a:cubicBezTo>
                      <a:cubicBezTo>
                        <a:pt x="0" y="4"/>
                        <a:pt x="4" y="0"/>
                        <a:pt x="10" y="0"/>
                      </a:cubicBezTo>
                      <a:cubicBezTo>
                        <a:pt x="288" y="0"/>
                        <a:pt x="288" y="0"/>
                        <a:pt x="288" y="0"/>
                      </a:cubicBezTo>
                      <a:cubicBezTo>
                        <a:pt x="293" y="0"/>
                        <a:pt x="297" y="4"/>
                        <a:pt x="297" y="9"/>
                      </a:cubicBezTo>
                      <a:cubicBezTo>
                        <a:pt x="297" y="14"/>
                        <a:pt x="293" y="18"/>
                        <a:pt x="288" y="18"/>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295">
                  <a:extLst>
                    <a:ext uri="{FF2B5EF4-FFF2-40B4-BE49-F238E27FC236}">
                      <a16:creationId xmlns:a16="http://schemas.microsoft.com/office/drawing/2014/main" id="{83DC5476-246E-9545-AC7A-705EF1844D38}"/>
                    </a:ext>
                  </a:extLst>
                </p:cNvPr>
                <p:cNvSpPr>
                  <a:spLocks noChangeAspect="1" noEditPoints="1"/>
                </p:cNvSpPr>
                <p:nvPr/>
              </p:nvSpPr>
              <p:spPr bwMode="auto">
                <a:xfrm>
                  <a:off x="650754" y="4356495"/>
                  <a:ext cx="545983" cy="306991"/>
                </a:xfrm>
                <a:custGeom>
                  <a:avLst/>
                  <a:gdLst>
                    <a:gd name="T0" fmla="*/ 216 w 231"/>
                    <a:gd name="T1" fmla="*/ 11 h 130"/>
                    <a:gd name="T2" fmla="*/ 221 w 231"/>
                    <a:gd name="T3" fmla="*/ 16 h 130"/>
                    <a:gd name="T4" fmla="*/ 221 w 231"/>
                    <a:gd name="T5" fmla="*/ 115 h 130"/>
                    <a:gd name="T6" fmla="*/ 216 w 231"/>
                    <a:gd name="T7" fmla="*/ 120 h 130"/>
                    <a:gd name="T8" fmla="*/ 15 w 231"/>
                    <a:gd name="T9" fmla="*/ 120 h 130"/>
                    <a:gd name="T10" fmla="*/ 10 w 231"/>
                    <a:gd name="T11" fmla="*/ 115 h 130"/>
                    <a:gd name="T12" fmla="*/ 10 w 231"/>
                    <a:gd name="T13" fmla="*/ 16 h 130"/>
                    <a:gd name="T14" fmla="*/ 15 w 231"/>
                    <a:gd name="T15" fmla="*/ 11 h 130"/>
                    <a:gd name="T16" fmla="*/ 216 w 231"/>
                    <a:gd name="T17" fmla="*/ 11 h 130"/>
                    <a:gd name="T18" fmla="*/ 216 w 231"/>
                    <a:gd name="T19" fmla="*/ 0 h 130"/>
                    <a:gd name="T20" fmla="*/ 15 w 231"/>
                    <a:gd name="T21" fmla="*/ 0 h 130"/>
                    <a:gd name="T22" fmla="*/ 0 w 231"/>
                    <a:gd name="T23" fmla="*/ 16 h 130"/>
                    <a:gd name="T24" fmla="*/ 0 w 231"/>
                    <a:gd name="T25" fmla="*/ 115 h 130"/>
                    <a:gd name="T26" fmla="*/ 15 w 231"/>
                    <a:gd name="T27" fmla="*/ 130 h 130"/>
                    <a:gd name="T28" fmla="*/ 216 w 231"/>
                    <a:gd name="T29" fmla="*/ 130 h 130"/>
                    <a:gd name="T30" fmla="*/ 231 w 231"/>
                    <a:gd name="T31" fmla="*/ 115 h 130"/>
                    <a:gd name="T32" fmla="*/ 231 w 231"/>
                    <a:gd name="T33" fmla="*/ 16 h 130"/>
                    <a:gd name="T34" fmla="*/ 216 w 231"/>
                    <a:gd name="T35" fmla="*/ 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1" h="130">
                      <a:moveTo>
                        <a:pt x="216" y="11"/>
                      </a:moveTo>
                      <a:cubicBezTo>
                        <a:pt x="219" y="11"/>
                        <a:pt x="221" y="13"/>
                        <a:pt x="221" y="16"/>
                      </a:cubicBezTo>
                      <a:cubicBezTo>
                        <a:pt x="221" y="115"/>
                        <a:pt x="221" y="115"/>
                        <a:pt x="221" y="115"/>
                      </a:cubicBezTo>
                      <a:cubicBezTo>
                        <a:pt x="221" y="118"/>
                        <a:pt x="219" y="120"/>
                        <a:pt x="216" y="120"/>
                      </a:cubicBezTo>
                      <a:cubicBezTo>
                        <a:pt x="15" y="120"/>
                        <a:pt x="15" y="120"/>
                        <a:pt x="15" y="120"/>
                      </a:cubicBezTo>
                      <a:cubicBezTo>
                        <a:pt x="12" y="120"/>
                        <a:pt x="10" y="118"/>
                        <a:pt x="10" y="115"/>
                      </a:cubicBezTo>
                      <a:cubicBezTo>
                        <a:pt x="10" y="16"/>
                        <a:pt x="10" y="16"/>
                        <a:pt x="10" y="16"/>
                      </a:cubicBezTo>
                      <a:cubicBezTo>
                        <a:pt x="10" y="13"/>
                        <a:pt x="12" y="11"/>
                        <a:pt x="15" y="11"/>
                      </a:cubicBezTo>
                      <a:cubicBezTo>
                        <a:pt x="216" y="11"/>
                        <a:pt x="216" y="11"/>
                        <a:pt x="216" y="11"/>
                      </a:cubicBezTo>
                      <a:moveTo>
                        <a:pt x="216" y="0"/>
                      </a:moveTo>
                      <a:cubicBezTo>
                        <a:pt x="15" y="0"/>
                        <a:pt x="15" y="0"/>
                        <a:pt x="15" y="0"/>
                      </a:cubicBezTo>
                      <a:cubicBezTo>
                        <a:pt x="7" y="0"/>
                        <a:pt x="0" y="7"/>
                        <a:pt x="0" y="16"/>
                      </a:cubicBezTo>
                      <a:cubicBezTo>
                        <a:pt x="0" y="115"/>
                        <a:pt x="0" y="115"/>
                        <a:pt x="0" y="115"/>
                      </a:cubicBezTo>
                      <a:cubicBezTo>
                        <a:pt x="0" y="123"/>
                        <a:pt x="7" y="130"/>
                        <a:pt x="15" y="130"/>
                      </a:cubicBezTo>
                      <a:cubicBezTo>
                        <a:pt x="216" y="130"/>
                        <a:pt x="216" y="130"/>
                        <a:pt x="216" y="130"/>
                      </a:cubicBezTo>
                      <a:cubicBezTo>
                        <a:pt x="224" y="130"/>
                        <a:pt x="231" y="123"/>
                        <a:pt x="231" y="115"/>
                      </a:cubicBezTo>
                      <a:cubicBezTo>
                        <a:pt x="231" y="16"/>
                        <a:pt x="231" y="16"/>
                        <a:pt x="231" y="16"/>
                      </a:cubicBezTo>
                      <a:cubicBezTo>
                        <a:pt x="231" y="7"/>
                        <a:pt x="224" y="0"/>
                        <a:pt x="216" y="0"/>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pic>
            <p:nvPicPr>
              <p:cNvPr id="38" name="Picture 37">
                <a:extLst>
                  <a:ext uri="{FF2B5EF4-FFF2-40B4-BE49-F238E27FC236}">
                    <a16:creationId xmlns:a16="http://schemas.microsoft.com/office/drawing/2014/main" id="{1AFFE491-D17E-BA4D-B699-FB165A91C29E}"/>
                  </a:ext>
                </a:extLst>
              </p:cNvPr>
              <p:cNvPicPr>
                <a:picLocks noChangeAspect="1"/>
              </p:cNvPicPr>
              <p:nvPr/>
            </p:nvPicPr>
            <p:blipFill>
              <a:blip r:embed="rId5"/>
              <a:stretch>
                <a:fillRect/>
              </a:stretch>
            </p:blipFill>
            <p:spPr>
              <a:xfrm>
                <a:off x="3062129" y="3106691"/>
                <a:ext cx="457200" cy="457200"/>
              </a:xfrm>
              <a:prstGeom prst="rect">
                <a:avLst/>
              </a:prstGeom>
            </p:spPr>
          </p:pic>
        </p:grpSp>
        <p:grpSp>
          <p:nvGrpSpPr>
            <p:cNvPr id="41" name="Group 40">
              <a:extLst>
                <a:ext uri="{FF2B5EF4-FFF2-40B4-BE49-F238E27FC236}">
                  <a16:creationId xmlns:a16="http://schemas.microsoft.com/office/drawing/2014/main" id="{8B8E6FEE-B4D3-8249-834D-8F7B59C332F3}"/>
                </a:ext>
              </a:extLst>
            </p:cNvPr>
            <p:cNvGrpSpPr/>
            <p:nvPr/>
          </p:nvGrpSpPr>
          <p:grpSpPr>
            <a:xfrm>
              <a:off x="6599398" y="3834355"/>
              <a:ext cx="1140419" cy="786918"/>
              <a:chOff x="2378910" y="3106691"/>
              <a:chExt cx="1140419" cy="786918"/>
            </a:xfrm>
          </p:grpSpPr>
          <p:grpSp>
            <p:nvGrpSpPr>
              <p:cNvPr id="42" name="Group 41">
                <a:extLst>
                  <a:ext uri="{FF2B5EF4-FFF2-40B4-BE49-F238E27FC236}">
                    <a16:creationId xmlns:a16="http://schemas.microsoft.com/office/drawing/2014/main" id="{3AC76201-6E46-B742-BF7C-6E025AEB42DA}"/>
                  </a:ext>
                </a:extLst>
              </p:cNvPr>
              <p:cNvGrpSpPr>
                <a:grpSpLocks noChangeAspect="1"/>
              </p:cNvGrpSpPr>
              <p:nvPr/>
            </p:nvGrpSpPr>
            <p:grpSpPr>
              <a:xfrm>
                <a:off x="2378910" y="3347625"/>
                <a:ext cx="990388" cy="545984"/>
                <a:chOff x="572756" y="4356495"/>
                <a:chExt cx="701979" cy="386989"/>
              </a:xfrm>
            </p:grpSpPr>
            <p:sp>
              <p:nvSpPr>
                <p:cNvPr id="44" name="Freeform 294">
                  <a:extLst>
                    <a:ext uri="{FF2B5EF4-FFF2-40B4-BE49-F238E27FC236}">
                      <a16:creationId xmlns:a16="http://schemas.microsoft.com/office/drawing/2014/main" id="{56C05740-FFFC-944D-B913-18BFE380F9D6}"/>
                    </a:ext>
                  </a:extLst>
                </p:cNvPr>
                <p:cNvSpPr>
                  <a:spLocks noChangeAspect="1"/>
                </p:cNvSpPr>
                <p:nvPr/>
              </p:nvSpPr>
              <p:spPr bwMode="auto">
                <a:xfrm>
                  <a:off x="572756" y="4701485"/>
                  <a:ext cx="701979" cy="41999"/>
                </a:xfrm>
                <a:custGeom>
                  <a:avLst/>
                  <a:gdLst>
                    <a:gd name="T0" fmla="*/ 288 w 297"/>
                    <a:gd name="T1" fmla="*/ 18 h 18"/>
                    <a:gd name="T2" fmla="*/ 10 w 297"/>
                    <a:gd name="T3" fmla="*/ 18 h 18"/>
                    <a:gd name="T4" fmla="*/ 0 w 297"/>
                    <a:gd name="T5" fmla="*/ 9 h 18"/>
                    <a:gd name="T6" fmla="*/ 10 w 297"/>
                    <a:gd name="T7" fmla="*/ 0 h 18"/>
                    <a:gd name="T8" fmla="*/ 288 w 297"/>
                    <a:gd name="T9" fmla="*/ 0 h 18"/>
                    <a:gd name="T10" fmla="*/ 297 w 297"/>
                    <a:gd name="T11" fmla="*/ 9 h 18"/>
                    <a:gd name="T12" fmla="*/ 288 w 297"/>
                    <a:gd name="T13" fmla="*/ 18 h 18"/>
                  </a:gdLst>
                  <a:ahLst/>
                  <a:cxnLst>
                    <a:cxn ang="0">
                      <a:pos x="T0" y="T1"/>
                    </a:cxn>
                    <a:cxn ang="0">
                      <a:pos x="T2" y="T3"/>
                    </a:cxn>
                    <a:cxn ang="0">
                      <a:pos x="T4" y="T5"/>
                    </a:cxn>
                    <a:cxn ang="0">
                      <a:pos x="T6" y="T7"/>
                    </a:cxn>
                    <a:cxn ang="0">
                      <a:pos x="T8" y="T9"/>
                    </a:cxn>
                    <a:cxn ang="0">
                      <a:pos x="T10" y="T11"/>
                    </a:cxn>
                    <a:cxn ang="0">
                      <a:pos x="T12" y="T13"/>
                    </a:cxn>
                  </a:cxnLst>
                  <a:rect l="0" t="0" r="r" b="b"/>
                  <a:pathLst>
                    <a:path w="297" h="18">
                      <a:moveTo>
                        <a:pt x="288" y="18"/>
                      </a:moveTo>
                      <a:cubicBezTo>
                        <a:pt x="10" y="18"/>
                        <a:pt x="10" y="18"/>
                        <a:pt x="10" y="18"/>
                      </a:cubicBezTo>
                      <a:cubicBezTo>
                        <a:pt x="4" y="18"/>
                        <a:pt x="0" y="14"/>
                        <a:pt x="0" y="9"/>
                      </a:cubicBezTo>
                      <a:cubicBezTo>
                        <a:pt x="0" y="4"/>
                        <a:pt x="4" y="0"/>
                        <a:pt x="10" y="0"/>
                      </a:cubicBezTo>
                      <a:cubicBezTo>
                        <a:pt x="288" y="0"/>
                        <a:pt x="288" y="0"/>
                        <a:pt x="288" y="0"/>
                      </a:cubicBezTo>
                      <a:cubicBezTo>
                        <a:pt x="293" y="0"/>
                        <a:pt x="297" y="4"/>
                        <a:pt x="297" y="9"/>
                      </a:cubicBezTo>
                      <a:cubicBezTo>
                        <a:pt x="297" y="14"/>
                        <a:pt x="293" y="18"/>
                        <a:pt x="288" y="18"/>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295">
                  <a:extLst>
                    <a:ext uri="{FF2B5EF4-FFF2-40B4-BE49-F238E27FC236}">
                      <a16:creationId xmlns:a16="http://schemas.microsoft.com/office/drawing/2014/main" id="{2FC0FEAB-B1EC-6240-9B66-CB94B9DD137D}"/>
                    </a:ext>
                  </a:extLst>
                </p:cNvPr>
                <p:cNvSpPr>
                  <a:spLocks noChangeAspect="1" noEditPoints="1"/>
                </p:cNvSpPr>
                <p:nvPr/>
              </p:nvSpPr>
              <p:spPr bwMode="auto">
                <a:xfrm>
                  <a:off x="650754" y="4356495"/>
                  <a:ext cx="545983" cy="306991"/>
                </a:xfrm>
                <a:custGeom>
                  <a:avLst/>
                  <a:gdLst>
                    <a:gd name="T0" fmla="*/ 216 w 231"/>
                    <a:gd name="T1" fmla="*/ 11 h 130"/>
                    <a:gd name="T2" fmla="*/ 221 w 231"/>
                    <a:gd name="T3" fmla="*/ 16 h 130"/>
                    <a:gd name="T4" fmla="*/ 221 w 231"/>
                    <a:gd name="T5" fmla="*/ 115 h 130"/>
                    <a:gd name="T6" fmla="*/ 216 w 231"/>
                    <a:gd name="T7" fmla="*/ 120 h 130"/>
                    <a:gd name="T8" fmla="*/ 15 w 231"/>
                    <a:gd name="T9" fmla="*/ 120 h 130"/>
                    <a:gd name="T10" fmla="*/ 10 w 231"/>
                    <a:gd name="T11" fmla="*/ 115 h 130"/>
                    <a:gd name="T12" fmla="*/ 10 w 231"/>
                    <a:gd name="T13" fmla="*/ 16 h 130"/>
                    <a:gd name="T14" fmla="*/ 15 w 231"/>
                    <a:gd name="T15" fmla="*/ 11 h 130"/>
                    <a:gd name="T16" fmla="*/ 216 w 231"/>
                    <a:gd name="T17" fmla="*/ 11 h 130"/>
                    <a:gd name="T18" fmla="*/ 216 w 231"/>
                    <a:gd name="T19" fmla="*/ 0 h 130"/>
                    <a:gd name="T20" fmla="*/ 15 w 231"/>
                    <a:gd name="T21" fmla="*/ 0 h 130"/>
                    <a:gd name="T22" fmla="*/ 0 w 231"/>
                    <a:gd name="T23" fmla="*/ 16 h 130"/>
                    <a:gd name="T24" fmla="*/ 0 w 231"/>
                    <a:gd name="T25" fmla="*/ 115 h 130"/>
                    <a:gd name="T26" fmla="*/ 15 w 231"/>
                    <a:gd name="T27" fmla="*/ 130 h 130"/>
                    <a:gd name="T28" fmla="*/ 216 w 231"/>
                    <a:gd name="T29" fmla="*/ 130 h 130"/>
                    <a:gd name="T30" fmla="*/ 231 w 231"/>
                    <a:gd name="T31" fmla="*/ 115 h 130"/>
                    <a:gd name="T32" fmla="*/ 231 w 231"/>
                    <a:gd name="T33" fmla="*/ 16 h 130"/>
                    <a:gd name="T34" fmla="*/ 216 w 231"/>
                    <a:gd name="T35" fmla="*/ 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1" h="130">
                      <a:moveTo>
                        <a:pt x="216" y="11"/>
                      </a:moveTo>
                      <a:cubicBezTo>
                        <a:pt x="219" y="11"/>
                        <a:pt x="221" y="13"/>
                        <a:pt x="221" y="16"/>
                      </a:cubicBezTo>
                      <a:cubicBezTo>
                        <a:pt x="221" y="115"/>
                        <a:pt x="221" y="115"/>
                        <a:pt x="221" y="115"/>
                      </a:cubicBezTo>
                      <a:cubicBezTo>
                        <a:pt x="221" y="118"/>
                        <a:pt x="219" y="120"/>
                        <a:pt x="216" y="120"/>
                      </a:cubicBezTo>
                      <a:cubicBezTo>
                        <a:pt x="15" y="120"/>
                        <a:pt x="15" y="120"/>
                        <a:pt x="15" y="120"/>
                      </a:cubicBezTo>
                      <a:cubicBezTo>
                        <a:pt x="12" y="120"/>
                        <a:pt x="10" y="118"/>
                        <a:pt x="10" y="115"/>
                      </a:cubicBezTo>
                      <a:cubicBezTo>
                        <a:pt x="10" y="16"/>
                        <a:pt x="10" y="16"/>
                        <a:pt x="10" y="16"/>
                      </a:cubicBezTo>
                      <a:cubicBezTo>
                        <a:pt x="10" y="13"/>
                        <a:pt x="12" y="11"/>
                        <a:pt x="15" y="11"/>
                      </a:cubicBezTo>
                      <a:cubicBezTo>
                        <a:pt x="216" y="11"/>
                        <a:pt x="216" y="11"/>
                        <a:pt x="216" y="11"/>
                      </a:cubicBezTo>
                      <a:moveTo>
                        <a:pt x="216" y="0"/>
                      </a:moveTo>
                      <a:cubicBezTo>
                        <a:pt x="15" y="0"/>
                        <a:pt x="15" y="0"/>
                        <a:pt x="15" y="0"/>
                      </a:cubicBezTo>
                      <a:cubicBezTo>
                        <a:pt x="7" y="0"/>
                        <a:pt x="0" y="7"/>
                        <a:pt x="0" y="16"/>
                      </a:cubicBezTo>
                      <a:cubicBezTo>
                        <a:pt x="0" y="115"/>
                        <a:pt x="0" y="115"/>
                        <a:pt x="0" y="115"/>
                      </a:cubicBezTo>
                      <a:cubicBezTo>
                        <a:pt x="0" y="123"/>
                        <a:pt x="7" y="130"/>
                        <a:pt x="15" y="130"/>
                      </a:cubicBezTo>
                      <a:cubicBezTo>
                        <a:pt x="216" y="130"/>
                        <a:pt x="216" y="130"/>
                        <a:pt x="216" y="130"/>
                      </a:cubicBezTo>
                      <a:cubicBezTo>
                        <a:pt x="224" y="130"/>
                        <a:pt x="231" y="123"/>
                        <a:pt x="231" y="115"/>
                      </a:cubicBezTo>
                      <a:cubicBezTo>
                        <a:pt x="231" y="16"/>
                        <a:pt x="231" y="16"/>
                        <a:pt x="231" y="16"/>
                      </a:cubicBezTo>
                      <a:cubicBezTo>
                        <a:pt x="231" y="7"/>
                        <a:pt x="224" y="0"/>
                        <a:pt x="216" y="0"/>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pic>
            <p:nvPicPr>
              <p:cNvPr id="43" name="Picture 42">
                <a:extLst>
                  <a:ext uri="{FF2B5EF4-FFF2-40B4-BE49-F238E27FC236}">
                    <a16:creationId xmlns:a16="http://schemas.microsoft.com/office/drawing/2014/main" id="{AC8F44AC-2BBC-7F48-B9B2-21B3F7E58202}"/>
                  </a:ext>
                </a:extLst>
              </p:cNvPr>
              <p:cNvPicPr>
                <a:picLocks noChangeAspect="1"/>
              </p:cNvPicPr>
              <p:nvPr/>
            </p:nvPicPr>
            <p:blipFill>
              <a:blip r:embed="rId5"/>
              <a:stretch>
                <a:fillRect/>
              </a:stretch>
            </p:blipFill>
            <p:spPr>
              <a:xfrm>
                <a:off x="3062129" y="3106691"/>
                <a:ext cx="457200" cy="457200"/>
              </a:xfrm>
              <a:prstGeom prst="rect">
                <a:avLst/>
              </a:prstGeom>
            </p:spPr>
          </p:pic>
        </p:grpSp>
        <p:grpSp>
          <p:nvGrpSpPr>
            <p:cNvPr id="46" name="Group 45">
              <a:extLst>
                <a:ext uri="{FF2B5EF4-FFF2-40B4-BE49-F238E27FC236}">
                  <a16:creationId xmlns:a16="http://schemas.microsoft.com/office/drawing/2014/main" id="{EA13FF24-C81B-8644-891A-8ECAE267CDD2}"/>
                </a:ext>
              </a:extLst>
            </p:cNvPr>
            <p:cNvGrpSpPr/>
            <p:nvPr/>
          </p:nvGrpSpPr>
          <p:grpSpPr>
            <a:xfrm>
              <a:off x="7854327" y="3834355"/>
              <a:ext cx="1140419" cy="786918"/>
              <a:chOff x="2378910" y="3106691"/>
              <a:chExt cx="1140419" cy="786918"/>
            </a:xfrm>
          </p:grpSpPr>
          <p:grpSp>
            <p:nvGrpSpPr>
              <p:cNvPr id="47" name="Group 46">
                <a:extLst>
                  <a:ext uri="{FF2B5EF4-FFF2-40B4-BE49-F238E27FC236}">
                    <a16:creationId xmlns:a16="http://schemas.microsoft.com/office/drawing/2014/main" id="{9DC741DC-D380-054D-9B50-1283EDA80F1C}"/>
                  </a:ext>
                </a:extLst>
              </p:cNvPr>
              <p:cNvGrpSpPr>
                <a:grpSpLocks noChangeAspect="1"/>
              </p:cNvGrpSpPr>
              <p:nvPr/>
            </p:nvGrpSpPr>
            <p:grpSpPr>
              <a:xfrm>
                <a:off x="2378910" y="3347625"/>
                <a:ext cx="990388" cy="545984"/>
                <a:chOff x="572756" y="4356495"/>
                <a:chExt cx="701979" cy="386989"/>
              </a:xfrm>
            </p:grpSpPr>
            <p:sp>
              <p:nvSpPr>
                <p:cNvPr id="49" name="Freeform 294">
                  <a:extLst>
                    <a:ext uri="{FF2B5EF4-FFF2-40B4-BE49-F238E27FC236}">
                      <a16:creationId xmlns:a16="http://schemas.microsoft.com/office/drawing/2014/main" id="{7C00EB83-8226-0D49-BE10-94115DE80BB6}"/>
                    </a:ext>
                  </a:extLst>
                </p:cNvPr>
                <p:cNvSpPr>
                  <a:spLocks noChangeAspect="1"/>
                </p:cNvSpPr>
                <p:nvPr/>
              </p:nvSpPr>
              <p:spPr bwMode="auto">
                <a:xfrm>
                  <a:off x="572756" y="4701485"/>
                  <a:ext cx="701979" cy="41999"/>
                </a:xfrm>
                <a:custGeom>
                  <a:avLst/>
                  <a:gdLst>
                    <a:gd name="T0" fmla="*/ 288 w 297"/>
                    <a:gd name="T1" fmla="*/ 18 h 18"/>
                    <a:gd name="T2" fmla="*/ 10 w 297"/>
                    <a:gd name="T3" fmla="*/ 18 h 18"/>
                    <a:gd name="T4" fmla="*/ 0 w 297"/>
                    <a:gd name="T5" fmla="*/ 9 h 18"/>
                    <a:gd name="T6" fmla="*/ 10 w 297"/>
                    <a:gd name="T7" fmla="*/ 0 h 18"/>
                    <a:gd name="T8" fmla="*/ 288 w 297"/>
                    <a:gd name="T9" fmla="*/ 0 h 18"/>
                    <a:gd name="T10" fmla="*/ 297 w 297"/>
                    <a:gd name="T11" fmla="*/ 9 h 18"/>
                    <a:gd name="T12" fmla="*/ 288 w 297"/>
                    <a:gd name="T13" fmla="*/ 18 h 18"/>
                  </a:gdLst>
                  <a:ahLst/>
                  <a:cxnLst>
                    <a:cxn ang="0">
                      <a:pos x="T0" y="T1"/>
                    </a:cxn>
                    <a:cxn ang="0">
                      <a:pos x="T2" y="T3"/>
                    </a:cxn>
                    <a:cxn ang="0">
                      <a:pos x="T4" y="T5"/>
                    </a:cxn>
                    <a:cxn ang="0">
                      <a:pos x="T6" y="T7"/>
                    </a:cxn>
                    <a:cxn ang="0">
                      <a:pos x="T8" y="T9"/>
                    </a:cxn>
                    <a:cxn ang="0">
                      <a:pos x="T10" y="T11"/>
                    </a:cxn>
                    <a:cxn ang="0">
                      <a:pos x="T12" y="T13"/>
                    </a:cxn>
                  </a:cxnLst>
                  <a:rect l="0" t="0" r="r" b="b"/>
                  <a:pathLst>
                    <a:path w="297" h="18">
                      <a:moveTo>
                        <a:pt x="288" y="18"/>
                      </a:moveTo>
                      <a:cubicBezTo>
                        <a:pt x="10" y="18"/>
                        <a:pt x="10" y="18"/>
                        <a:pt x="10" y="18"/>
                      </a:cubicBezTo>
                      <a:cubicBezTo>
                        <a:pt x="4" y="18"/>
                        <a:pt x="0" y="14"/>
                        <a:pt x="0" y="9"/>
                      </a:cubicBezTo>
                      <a:cubicBezTo>
                        <a:pt x="0" y="4"/>
                        <a:pt x="4" y="0"/>
                        <a:pt x="10" y="0"/>
                      </a:cubicBezTo>
                      <a:cubicBezTo>
                        <a:pt x="288" y="0"/>
                        <a:pt x="288" y="0"/>
                        <a:pt x="288" y="0"/>
                      </a:cubicBezTo>
                      <a:cubicBezTo>
                        <a:pt x="293" y="0"/>
                        <a:pt x="297" y="4"/>
                        <a:pt x="297" y="9"/>
                      </a:cubicBezTo>
                      <a:cubicBezTo>
                        <a:pt x="297" y="14"/>
                        <a:pt x="293" y="18"/>
                        <a:pt x="288" y="18"/>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Freeform 295">
                  <a:extLst>
                    <a:ext uri="{FF2B5EF4-FFF2-40B4-BE49-F238E27FC236}">
                      <a16:creationId xmlns:a16="http://schemas.microsoft.com/office/drawing/2014/main" id="{6071F5BB-EFD7-BD4E-ADC6-F92FEE6DF1D2}"/>
                    </a:ext>
                  </a:extLst>
                </p:cNvPr>
                <p:cNvSpPr>
                  <a:spLocks noChangeAspect="1" noEditPoints="1"/>
                </p:cNvSpPr>
                <p:nvPr/>
              </p:nvSpPr>
              <p:spPr bwMode="auto">
                <a:xfrm>
                  <a:off x="650754" y="4356495"/>
                  <a:ext cx="545983" cy="306991"/>
                </a:xfrm>
                <a:custGeom>
                  <a:avLst/>
                  <a:gdLst>
                    <a:gd name="T0" fmla="*/ 216 w 231"/>
                    <a:gd name="T1" fmla="*/ 11 h 130"/>
                    <a:gd name="T2" fmla="*/ 221 w 231"/>
                    <a:gd name="T3" fmla="*/ 16 h 130"/>
                    <a:gd name="T4" fmla="*/ 221 w 231"/>
                    <a:gd name="T5" fmla="*/ 115 h 130"/>
                    <a:gd name="T6" fmla="*/ 216 w 231"/>
                    <a:gd name="T7" fmla="*/ 120 h 130"/>
                    <a:gd name="T8" fmla="*/ 15 w 231"/>
                    <a:gd name="T9" fmla="*/ 120 h 130"/>
                    <a:gd name="T10" fmla="*/ 10 w 231"/>
                    <a:gd name="T11" fmla="*/ 115 h 130"/>
                    <a:gd name="T12" fmla="*/ 10 w 231"/>
                    <a:gd name="T13" fmla="*/ 16 h 130"/>
                    <a:gd name="T14" fmla="*/ 15 w 231"/>
                    <a:gd name="T15" fmla="*/ 11 h 130"/>
                    <a:gd name="T16" fmla="*/ 216 w 231"/>
                    <a:gd name="T17" fmla="*/ 11 h 130"/>
                    <a:gd name="T18" fmla="*/ 216 w 231"/>
                    <a:gd name="T19" fmla="*/ 0 h 130"/>
                    <a:gd name="T20" fmla="*/ 15 w 231"/>
                    <a:gd name="T21" fmla="*/ 0 h 130"/>
                    <a:gd name="T22" fmla="*/ 0 w 231"/>
                    <a:gd name="T23" fmla="*/ 16 h 130"/>
                    <a:gd name="T24" fmla="*/ 0 w 231"/>
                    <a:gd name="T25" fmla="*/ 115 h 130"/>
                    <a:gd name="T26" fmla="*/ 15 w 231"/>
                    <a:gd name="T27" fmla="*/ 130 h 130"/>
                    <a:gd name="T28" fmla="*/ 216 w 231"/>
                    <a:gd name="T29" fmla="*/ 130 h 130"/>
                    <a:gd name="T30" fmla="*/ 231 w 231"/>
                    <a:gd name="T31" fmla="*/ 115 h 130"/>
                    <a:gd name="T32" fmla="*/ 231 w 231"/>
                    <a:gd name="T33" fmla="*/ 16 h 130"/>
                    <a:gd name="T34" fmla="*/ 216 w 231"/>
                    <a:gd name="T35" fmla="*/ 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1" h="130">
                      <a:moveTo>
                        <a:pt x="216" y="11"/>
                      </a:moveTo>
                      <a:cubicBezTo>
                        <a:pt x="219" y="11"/>
                        <a:pt x="221" y="13"/>
                        <a:pt x="221" y="16"/>
                      </a:cubicBezTo>
                      <a:cubicBezTo>
                        <a:pt x="221" y="115"/>
                        <a:pt x="221" y="115"/>
                        <a:pt x="221" y="115"/>
                      </a:cubicBezTo>
                      <a:cubicBezTo>
                        <a:pt x="221" y="118"/>
                        <a:pt x="219" y="120"/>
                        <a:pt x="216" y="120"/>
                      </a:cubicBezTo>
                      <a:cubicBezTo>
                        <a:pt x="15" y="120"/>
                        <a:pt x="15" y="120"/>
                        <a:pt x="15" y="120"/>
                      </a:cubicBezTo>
                      <a:cubicBezTo>
                        <a:pt x="12" y="120"/>
                        <a:pt x="10" y="118"/>
                        <a:pt x="10" y="115"/>
                      </a:cubicBezTo>
                      <a:cubicBezTo>
                        <a:pt x="10" y="16"/>
                        <a:pt x="10" y="16"/>
                        <a:pt x="10" y="16"/>
                      </a:cubicBezTo>
                      <a:cubicBezTo>
                        <a:pt x="10" y="13"/>
                        <a:pt x="12" y="11"/>
                        <a:pt x="15" y="11"/>
                      </a:cubicBezTo>
                      <a:cubicBezTo>
                        <a:pt x="216" y="11"/>
                        <a:pt x="216" y="11"/>
                        <a:pt x="216" y="11"/>
                      </a:cubicBezTo>
                      <a:moveTo>
                        <a:pt x="216" y="0"/>
                      </a:moveTo>
                      <a:cubicBezTo>
                        <a:pt x="15" y="0"/>
                        <a:pt x="15" y="0"/>
                        <a:pt x="15" y="0"/>
                      </a:cubicBezTo>
                      <a:cubicBezTo>
                        <a:pt x="7" y="0"/>
                        <a:pt x="0" y="7"/>
                        <a:pt x="0" y="16"/>
                      </a:cubicBezTo>
                      <a:cubicBezTo>
                        <a:pt x="0" y="115"/>
                        <a:pt x="0" y="115"/>
                        <a:pt x="0" y="115"/>
                      </a:cubicBezTo>
                      <a:cubicBezTo>
                        <a:pt x="0" y="123"/>
                        <a:pt x="7" y="130"/>
                        <a:pt x="15" y="130"/>
                      </a:cubicBezTo>
                      <a:cubicBezTo>
                        <a:pt x="216" y="130"/>
                        <a:pt x="216" y="130"/>
                        <a:pt x="216" y="130"/>
                      </a:cubicBezTo>
                      <a:cubicBezTo>
                        <a:pt x="224" y="130"/>
                        <a:pt x="231" y="123"/>
                        <a:pt x="231" y="115"/>
                      </a:cubicBezTo>
                      <a:cubicBezTo>
                        <a:pt x="231" y="16"/>
                        <a:pt x="231" y="16"/>
                        <a:pt x="231" y="16"/>
                      </a:cubicBezTo>
                      <a:cubicBezTo>
                        <a:pt x="231" y="7"/>
                        <a:pt x="224" y="0"/>
                        <a:pt x="216" y="0"/>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pic>
            <p:nvPicPr>
              <p:cNvPr id="48" name="Picture 47">
                <a:extLst>
                  <a:ext uri="{FF2B5EF4-FFF2-40B4-BE49-F238E27FC236}">
                    <a16:creationId xmlns:a16="http://schemas.microsoft.com/office/drawing/2014/main" id="{1965C3B9-AB4D-FF4C-B083-0DB2CDDE49D6}"/>
                  </a:ext>
                </a:extLst>
              </p:cNvPr>
              <p:cNvPicPr>
                <a:picLocks noChangeAspect="1"/>
              </p:cNvPicPr>
              <p:nvPr/>
            </p:nvPicPr>
            <p:blipFill>
              <a:blip r:embed="rId5"/>
              <a:stretch>
                <a:fillRect/>
              </a:stretch>
            </p:blipFill>
            <p:spPr>
              <a:xfrm>
                <a:off x="3062129" y="3106691"/>
                <a:ext cx="457200" cy="457200"/>
              </a:xfrm>
              <a:prstGeom prst="rect">
                <a:avLst/>
              </a:prstGeom>
            </p:spPr>
          </p:pic>
        </p:grpSp>
        <p:grpSp>
          <p:nvGrpSpPr>
            <p:cNvPr id="51" name="Group 50">
              <a:extLst>
                <a:ext uri="{FF2B5EF4-FFF2-40B4-BE49-F238E27FC236}">
                  <a16:creationId xmlns:a16="http://schemas.microsoft.com/office/drawing/2014/main" id="{A6FF27E3-141B-D846-ABDE-E420DF078E59}"/>
                </a:ext>
              </a:extLst>
            </p:cNvPr>
            <p:cNvGrpSpPr/>
            <p:nvPr/>
          </p:nvGrpSpPr>
          <p:grpSpPr>
            <a:xfrm>
              <a:off x="9109257" y="3834355"/>
              <a:ext cx="1140419" cy="786918"/>
              <a:chOff x="2378910" y="3106691"/>
              <a:chExt cx="1140419" cy="786918"/>
            </a:xfrm>
          </p:grpSpPr>
          <p:grpSp>
            <p:nvGrpSpPr>
              <p:cNvPr id="52" name="Group 51">
                <a:extLst>
                  <a:ext uri="{FF2B5EF4-FFF2-40B4-BE49-F238E27FC236}">
                    <a16:creationId xmlns:a16="http://schemas.microsoft.com/office/drawing/2014/main" id="{E10D877A-1245-6843-A48C-E8E923EDC790}"/>
                  </a:ext>
                </a:extLst>
              </p:cNvPr>
              <p:cNvGrpSpPr>
                <a:grpSpLocks noChangeAspect="1"/>
              </p:cNvGrpSpPr>
              <p:nvPr/>
            </p:nvGrpSpPr>
            <p:grpSpPr>
              <a:xfrm>
                <a:off x="2378910" y="3347625"/>
                <a:ext cx="990388" cy="545984"/>
                <a:chOff x="572756" y="4356495"/>
                <a:chExt cx="701979" cy="386989"/>
              </a:xfrm>
            </p:grpSpPr>
            <p:sp>
              <p:nvSpPr>
                <p:cNvPr id="54" name="Freeform 294">
                  <a:extLst>
                    <a:ext uri="{FF2B5EF4-FFF2-40B4-BE49-F238E27FC236}">
                      <a16:creationId xmlns:a16="http://schemas.microsoft.com/office/drawing/2014/main" id="{2E8D1379-D398-2041-9962-1F187862614C}"/>
                    </a:ext>
                  </a:extLst>
                </p:cNvPr>
                <p:cNvSpPr>
                  <a:spLocks noChangeAspect="1"/>
                </p:cNvSpPr>
                <p:nvPr/>
              </p:nvSpPr>
              <p:spPr bwMode="auto">
                <a:xfrm>
                  <a:off x="572756" y="4701485"/>
                  <a:ext cx="701979" cy="41999"/>
                </a:xfrm>
                <a:custGeom>
                  <a:avLst/>
                  <a:gdLst>
                    <a:gd name="T0" fmla="*/ 288 w 297"/>
                    <a:gd name="T1" fmla="*/ 18 h 18"/>
                    <a:gd name="T2" fmla="*/ 10 w 297"/>
                    <a:gd name="T3" fmla="*/ 18 h 18"/>
                    <a:gd name="T4" fmla="*/ 0 w 297"/>
                    <a:gd name="T5" fmla="*/ 9 h 18"/>
                    <a:gd name="T6" fmla="*/ 10 w 297"/>
                    <a:gd name="T7" fmla="*/ 0 h 18"/>
                    <a:gd name="T8" fmla="*/ 288 w 297"/>
                    <a:gd name="T9" fmla="*/ 0 h 18"/>
                    <a:gd name="T10" fmla="*/ 297 w 297"/>
                    <a:gd name="T11" fmla="*/ 9 h 18"/>
                    <a:gd name="T12" fmla="*/ 288 w 297"/>
                    <a:gd name="T13" fmla="*/ 18 h 18"/>
                  </a:gdLst>
                  <a:ahLst/>
                  <a:cxnLst>
                    <a:cxn ang="0">
                      <a:pos x="T0" y="T1"/>
                    </a:cxn>
                    <a:cxn ang="0">
                      <a:pos x="T2" y="T3"/>
                    </a:cxn>
                    <a:cxn ang="0">
                      <a:pos x="T4" y="T5"/>
                    </a:cxn>
                    <a:cxn ang="0">
                      <a:pos x="T6" y="T7"/>
                    </a:cxn>
                    <a:cxn ang="0">
                      <a:pos x="T8" y="T9"/>
                    </a:cxn>
                    <a:cxn ang="0">
                      <a:pos x="T10" y="T11"/>
                    </a:cxn>
                    <a:cxn ang="0">
                      <a:pos x="T12" y="T13"/>
                    </a:cxn>
                  </a:cxnLst>
                  <a:rect l="0" t="0" r="r" b="b"/>
                  <a:pathLst>
                    <a:path w="297" h="18">
                      <a:moveTo>
                        <a:pt x="288" y="18"/>
                      </a:moveTo>
                      <a:cubicBezTo>
                        <a:pt x="10" y="18"/>
                        <a:pt x="10" y="18"/>
                        <a:pt x="10" y="18"/>
                      </a:cubicBezTo>
                      <a:cubicBezTo>
                        <a:pt x="4" y="18"/>
                        <a:pt x="0" y="14"/>
                        <a:pt x="0" y="9"/>
                      </a:cubicBezTo>
                      <a:cubicBezTo>
                        <a:pt x="0" y="4"/>
                        <a:pt x="4" y="0"/>
                        <a:pt x="10" y="0"/>
                      </a:cubicBezTo>
                      <a:cubicBezTo>
                        <a:pt x="288" y="0"/>
                        <a:pt x="288" y="0"/>
                        <a:pt x="288" y="0"/>
                      </a:cubicBezTo>
                      <a:cubicBezTo>
                        <a:pt x="293" y="0"/>
                        <a:pt x="297" y="4"/>
                        <a:pt x="297" y="9"/>
                      </a:cubicBezTo>
                      <a:cubicBezTo>
                        <a:pt x="297" y="14"/>
                        <a:pt x="293" y="18"/>
                        <a:pt x="288" y="18"/>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295">
                  <a:extLst>
                    <a:ext uri="{FF2B5EF4-FFF2-40B4-BE49-F238E27FC236}">
                      <a16:creationId xmlns:a16="http://schemas.microsoft.com/office/drawing/2014/main" id="{3338E3C3-B6E6-3F44-8AB2-D1F85F0BA470}"/>
                    </a:ext>
                  </a:extLst>
                </p:cNvPr>
                <p:cNvSpPr>
                  <a:spLocks noChangeAspect="1" noEditPoints="1"/>
                </p:cNvSpPr>
                <p:nvPr/>
              </p:nvSpPr>
              <p:spPr bwMode="auto">
                <a:xfrm>
                  <a:off x="650754" y="4356495"/>
                  <a:ext cx="545983" cy="306991"/>
                </a:xfrm>
                <a:custGeom>
                  <a:avLst/>
                  <a:gdLst>
                    <a:gd name="T0" fmla="*/ 216 w 231"/>
                    <a:gd name="T1" fmla="*/ 11 h 130"/>
                    <a:gd name="T2" fmla="*/ 221 w 231"/>
                    <a:gd name="T3" fmla="*/ 16 h 130"/>
                    <a:gd name="T4" fmla="*/ 221 w 231"/>
                    <a:gd name="T5" fmla="*/ 115 h 130"/>
                    <a:gd name="T6" fmla="*/ 216 w 231"/>
                    <a:gd name="T7" fmla="*/ 120 h 130"/>
                    <a:gd name="T8" fmla="*/ 15 w 231"/>
                    <a:gd name="T9" fmla="*/ 120 h 130"/>
                    <a:gd name="T10" fmla="*/ 10 w 231"/>
                    <a:gd name="T11" fmla="*/ 115 h 130"/>
                    <a:gd name="T12" fmla="*/ 10 w 231"/>
                    <a:gd name="T13" fmla="*/ 16 h 130"/>
                    <a:gd name="T14" fmla="*/ 15 w 231"/>
                    <a:gd name="T15" fmla="*/ 11 h 130"/>
                    <a:gd name="T16" fmla="*/ 216 w 231"/>
                    <a:gd name="T17" fmla="*/ 11 h 130"/>
                    <a:gd name="T18" fmla="*/ 216 w 231"/>
                    <a:gd name="T19" fmla="*/ 0 h 130"/>
                    <a:gd name="T20" fmla="*/ 15 w 231"/>
                    <a:gd name="T21" fmla="*/ 0 h 130"/>
                    <a:gd name="T22" fmla="*/ 0 w 231"/>
                    <a:gd name="T23" fmla="*/ 16 h 130"/>
                    <a:gd name="T24" fmla="*/ 0 w 231"/>
                    <a:gd name="T25" fmla="*/ 115 h 130"/>
                    <a:gd name="T26" fmla="*/ 15 w 231"/>
                    <a:gd name="T27" fmla="*/ 130 h 130"/>
                    <a:gd name="T28" fmla="*/ 216 w 231"/>
                    <a:gd name="T29" fmla="*/ 130 h 130"/>
                    <a:gd name="T30" fmla="*/ 231 w 231"/>
                    <a:gd name="T31" fmla="*/ 115 h 130"/>
                    <a:gd name="T32" fmla="*/ 231 w 231"/>
                    <a:gd name="T33" fmla="*/ 16 h 130"/>
                    <a:gd name="T34" fmla="*/ 216 w 231"/>
                    <a:gd name="T35" fmla="*/ 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1" h="130">
                      <a:moveTo>
                        <a:pt x="216" y="11"/>
                      </a:moveTo>
                      <a:cubicBezTo>
                        <a:pt x="219" y="11"/>
                        <a:pt x="221" y="13"/>
                        <a:pt x="221" y="16"/>
                      </a:cubicBezTo>
                      <a:cubicBezTo>
                        <a:pt x="221" y="115"/>
                        <a:pt x="221" y="115"/>
                        <a:pt x="221" y="115"/>
                      </a:cubicBezTo>
                      <a:cubicBezTo>
                        <a:pt x="221" y="118"/>
                        <a:pt x="219" y="120"/>
                        <a:pt x="216" y="120"/>
                      </a:cubicBezTo>
                      <a:cubicBezTo>
                        <a:pt x="15" y="120"/>
                        <a:pt x="15" y="120"/>
                        <a:pt x="15" y="120"/>
                      </a:cubicBezTo>
                      <a:cubicBezTo>
                        <a:pt x="12" y="120"/>
                        <a:pt x="10" y="118"/>
                        <a:pt x="10" y="115"/>
                      </a:cubicBezTo>
                      <a:cubicBezTo>
                        <a:pt x="10" y="16"/>
                        <a:pt x="10" y="16"/>
                        <a:pt x="10" y="16"/>
                      </a:cubicBezTo>
                      <a:cubicBezTo>
                        <a:pt x="10" y="13"/>
                        <a:pt x="12" y="11"/>
                        <a:pt x="15" y="11"/>
                      </a:cubicBezTo>
                      <a:cubicBezTo>
                        <a:pt x="216" y="11"/>
                        <a:pt x="216" y="11"/>
                        <a:pt x="216" y="11"/>
                      </a:cubicBezTo>
                      <a:moveTo>
                        <a:pt x="216" y="0"/>
                      </a:moveTo>
                      <a:cubicBezTo>
                        <a:pt x="15" y="0"/>
                        <a:pt x="15" y="0"/>
                        <a:pt x="15" y="0"/>
                      </a:cubicBezTo>
                      <a:cubicBezTo>
                        <a:pt x="7" y="0"/>
                        <a:pt x="0" y="7"/>
                        <a:pt x="0" y="16"/>
                      </a:cubicBezTo>
                      <a:cubicBezTo>
                        <a:pt x="0" y="115"/>
                        <a:pt x="0" y="115"/>
                        <a:pt x="0" y="115"/>
                      </a:cubicBezTo>
                      <a:cubicBezTo>
                        <a:pt x="0" y="123"/>
                        <a:pt x="7" y="130"/>
                        <a:pt x="15" y="130"/>
                      </a:cubicBezTo>
                      <a:cubicBezTo>
                        <a:pt x="216" y="130"/>
                        <a:pt x="216" y="130"/>
                        <a:pt x="216" y="130"/>
                      </a:cubicBezTo>
                      <a:cubicBezTo>
                        <a:pt x="224" y="130"/>
                        <a:pt x="231" y="123"/>
                        <a:pt x="231" y="115"/>
                      </a:cubicBezTo>
                      <a:cubicBezTo>
                        <a:pt x="231" y="16"/>
                        <a:pt x="231" y="16"/>
                        <a:pt x="231" y="16"/>
                      </a:cubicBezTo>
                      <a:cubicBezTo>
                        <a:pt x="231" y="7"/>
                        <a:pt x="224" y="0"/>
                        <a:pt x="216" y="0"/>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pic>
            <p:nvPicPr>
              <p:cNvPr id="53" name="Picture 52">
                <a:extLst>
                  <a:ext uri="{FF2B5EF4-FFF2-40B4-BE49-F238E27FC236}">
                    <a16:creationId xmlns:a16="http://schemas.microsoft.com/office/drawing/2014/main" id="{F968673D-EAF2-C843-88AD-E3C3DABB0274}"/>
                  </a:ext>
                </a:extLst>
              </p:cNvPr>
              <p:cNvPicPr>
                <a:picLocks noChangeAspect="1"/>
              </p:cNvPicPr>
              <p:nvPr/>
            </p:nvPicPr>
            <p:blipFill>
              <a:blip r:embed="rId5"/>
              <a:stretch>
                <a:fillRect/>
              </a:stretch>
            </p:blipFill>
            <p:spPr>
              <a:xfrm>
                <a:off x="3062129" y="3106691"/>
                <a:ext cx="457200" cy="457200"/>
              </a:xfrm>
              <a:prstGeom prst="rect">
                <a:avLst/>
              </a:prstGeom>
            </p:spPr>
          </p:pic>
        </p:grpSp>
        <p:cxnSp>
          <p:nvCxnSpPr>
            <p:cNvPr id="57" name="Straight Arrow Connector 56">
              <a:extLst>
                <a:ext uri="{FF2B5EF4-FFF2-40B4-BE49-F238E27FC236}">
                  <a16:creationId xmlns:a16="http://schemas.microsoft.com/office/drawing/2014/main" id="{B0734EB0-F87F-2A43-B05C-3020717BBD1D}"/>
                </a:ext>
              </a:extLst>
            </p:cNvPr>
            <p:cNvCxnSpPr>
              <a:cxnSpLocks/>
            </p:cNvCxnSpPr>
            <p:nvPr/>
          </p:nvCxnSpPr>
          <p:spPr>
            <a:xfrm flipV="1">
              <a:off x="4203866" y="3110844"/>
              <a:ext cx="1140419" cy="2836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16D4A854-8478-B546-B99C-F36CF2F022B8}"/>
                </a:ext>
              </a:extLst>
            </p:cNvPr>
            <p:cNvCxnSpPr>
              <a:cxnSpLocks/>
            </p:cNvCxnSpPr>
            <p:nvPr/>
          </p:nvCxnSpPr>
          <p:spPr>
            <a:xfrm flipV="1">
              <a:off x="4231589" y="3243686"/>
              <a:ext cx="1140419" cy="283681"/>
            </a:xfrm>
            <a:prstGeom prst="straightConnector1">
              <a:avLst/>
            </a:prstGeom>
            <a:ln>
              <a:headEnd type="triangle"/>
              <a:tailEnd type="non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56C0F41C-B9DB-CA4C-B58C-B80E5182684F}"/>
                </a:ext>
              </a:extLst>
            </p:cNvPr>
            <p:cNvCxnSpPr>
              <a:cxnSpLocks/>
            </p:cNvCxnSpPr>
            <p:nvPr/>
          </p:nvCxnSpPr>
          <p:spPr>
            <a:xfrm flipV="1">
              <a:off x="5210292" y="3376926"/>
              <a:ext cx="701420" cy="7054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5884F02A-2032-7B4B-B694-A9E7E8C9A072}"/>
                </a:ext>
              </a:extLst>
            </p:cNvPr>
            <p:cNvCxnSpPr>
              <a:cxnSpLocks/>
            </p:cNvCxnSpPr>
            <p:nvPr/>
          </p:nvCxnSpPr>
          <p:spPr>
            <a:xfrm flipV="1">
              <a:off x="5311149" y="3466468"/>
              <a:ext cx="701420" cy="705478"/>
            </a:xfrm>
            <a:prstGeom prst="straightConnector1">
              <a:avLst/>
            </a:prstGeom>
            <a:ln>
              <a:headEnd type="triangle"/>
              <a:tailEnd type="non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EE6EEC93-5784-534B-A7AB-2E4FA05F761D}"/>
                </a:ext>
              </a:extLst>
            </p:cNvPr>
            <p:cNvCxnSpPr/>
            <p:nvPr/>
          </p:nvCxnSpPr>
          <p:spPr>
            <a:xfrm>
              <a:off x="6793562" y="3319104"/>
              <a:ext cx="570733" cy="5778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D115F49E-1657-D346-ADD6-50C95887CC98}"/>
                </a:ext>
              </a:extLst>
            </p:cNvPr>
            <p:cNvCxnSpPr/>
            <p:nvPr/>
          </p:nvCxnSpPr>
          <p:spPr>
            <a:xfrm>
              <a:off x="6849034" y="3269078"/>
              <a:ext cx="1742644" cy="6286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9D8072CE-088F-C84B-A63E-7973B6CFA402}"/>
                </a:ext>
              </a:extLst>
            </p:cNvPr>
            <p:cNvCxnSpPr/>
            <p:nvPr/>
          </p:nvCxnSpPr>
          <p:spPr>
            <a:xfrm>
              <a:off x="6876757" y="3165945"/>
              <a:ext cx="3015946" cy="7309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72" name="Picture 71">
              <a:extLst>
                <a:ext uri="{FF2B5EF4-FFF2-40B4-BE49-F238E27FC236}">
                  <a16:creationId xmlns:a16="http://schemas.microsoft.com/office/drawing/2014/main" id="{EED52B16-3624-714B-B20E-8695EDE41B82}"/>
                </a:ext>
              </a:extLst>
            </p:cNvPr>
            <p:cNvPicPr>
              <a:picLocks noChangeAspect="1"/>
            </p:cNvPicPr>
            <p:nvPr/>
          </p:nvPicPr>
          <p:blipFill>
            <a:blip r:embed="rId5"/>
            <a:stretch>
              <a:fillRect/>
            </a:stretch>
          </p:blipFill>
          <p:spPr>
            <a:xfrm>
              <a:off x="7535864" y="2720438"/>
              <a:ext cx="457200" cy="457200"/>
            </a:xfrm>
            <a:prstGeom prst="rect">
              <a:avLst/>
            </a:prstGeom>
          </p:spPr>
        </p:pic>
        <p:sp>
          <p:nvSpPr>
            <p:cNvPr id="73" name="TextBox 72">
              <a:extLst>
                <a:ext uri="{FF2B5EF4-FFF2-40B4-BE49-F238E27FC236}">
                  <a16:creationId xmlns:a16="http://schemas.microsoft.com/office/drawing/2014/main" id="{42980316-301B-7148-9322-62988C886F2B}"/>
                </a:ext>
              </a:extLst>
            </p:cNvPr>
            <p:cNvSpPr txBox="1"/>
            <p:nvPr/>
          </p:nvSpPr>
          <p:spPr>
            <a:xfrm>
              <a:off x="8023056" y="2766890"/>
              <a:ext cx="470000" cy="369332"/>
            </a:xfrm>
            <a:prstGeom prst="rect">
              <a:avLst/>
            </a:prstGeom>
            <a:noFill/>
          </p:spPr>
          <p:txBody>
            <a:bodyPr wrap="none" rtlCol="0">
              <a:spAutoFit/>
            </a:bodyPr>
            <a:lstStyle/>
            <a:p>
              <a:r>
                <a:rPr lang="en-US" b="1" dirty="0">
                  <a:latin typeface="+mn-lt"/>
                </a:rPr>
                <a:t>Git</a:t>
              </a:r>
            </a:p>
          </p:txBody>
        </p:sp>
      </p:grpSp>
    </p:spTree>
    <p:extLst>
      <p:ext uri="{BB962C8B-B14F-4D97-AF65-F5344CB8AC3E}">
        <p14:creationId xmlns:p14="http://schemas.microsoft.com/office/powerpoint/2010/main" val="27297176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Cisco Corporate Template 2018 - DevNet">
  <a:themeElements>
    <a:clrScheme name="Cisco White Template Colors_FINAL">
      <a:dk1>
        <a:srgbClr val="282828"/>
      </a:dk1>
      <a:lt1>
        <a:srgbClr val="005073"/>
      </a:lt1>
      <a:dk2>
        <a:srgbClr val="005073"/>
      </a:dk2>
      <a:lt2>
        <a:srgbClr val="FFFFFF"/>
      </a:lt2>
      <a:accent1>
        <a:srgbClr val="00BCEB"/>
      </a:accent1>
      <a:accent2>
        <a:srgbClr val="6EBE4A"/>
      </a:accent2>
      <a:accent3>
        <a:srgbClr val="005073"/>
      </a:accent3>
      <a:accent4>
        <a:srgbClr val="676767"/>
      </a:accent4>
      <a:accent5>
        <a:srgbClr val="FBAB18"/>
      </a:accent5>
      <a:accent6>
        <a:srgbClr val="E3241B"/>
      </a:accent6>
      <a:hlink>
        <a:srgbClr val="00BCEB"/>
      </a:hlink>
      <a:folHlink>
        <a:srgbClr val="005073"/>
      </a:folHlink>
    </a:clrScheme>
    <a:fontScheme name="CiscoSans True Type">
      <a:majorFont>
        <a:latin typeface="CiscoSansTT ExtraLight"/>
        <a:ea typeface=""/>
        <a:cs typeface=""/>
      </a:majorFont>
      <a:minorFont>
        <a:latin typeface="CiscoSansTT Extra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defRPr dirty="0" smtClean="0">
            <a:latin typeface="+mn-lt"/>
          </a:defRPr>
        </a:defPPr>
      </a:lstStyle>
    </a:txDef>
  </a:objectDefaults>
  <a:extraClrSchemeLst/>
  <a:extLst>
    <a:ext uri="{05A4C25C-085E-4340-85A3-A5531E510DB2}">
      <thm15:themeFamily xmlns:thm15="http://schemas.microsoft.com/office/thememl/2012/main" name="Cisco Corporate Template 2018 - DevNet" id="{EC8FF9A2-13EC-5642-BA01-C30BBBA70B57}" vid="{3076C56B-7129-8940-870D-D31F56EB397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6825</TotalTime>
  <Words>1076</Words>
  <Application>Microsoft Office PowerPoint</Application>
  <PresentationFormat>Widescreen</PresentationFormat>
  <Paragraphs>229</Paragraphs>
  <Slides>13</Slides>
  <Notes>9</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13</vt:i4>
      </vt:variant>
    </vt:vector>
  </HeadingPairs>
  <TitlesOfParts>
    <vt:vector size="23" baseType="lpstr">
      <vt:lpstr>Arial</vt:lpstr>
      <vt:lpstr>Calibri</vt:lpstr>
      <vt:lpstr>Ciscolight</vt:lpstr>
      <vt:lpstr>CiscoSans ExtraLight</vt:lpstr>
      <vt:lpstr>CiscoSansTT</vt:lpstr>
      <vt:lpstr>CiscoSansTT ExtraLight</vt:lpstr>
      <vt:lpstr>CiscoSansTT Heavy</vt:lpstr>
      <vt:lpstr>Courier New</vt:lpstr>
      <vt:lpstr>Menlo</vt:lpstr>
      <vt:lpstr>Cisco Corporate Template 2018 - DevNet</vt:lpstr>
      <vt:lpstr>Module 1 </vt:lpstr>
      <vt:lpstr>Agenda</vt:lpstr>
      <vt:lpstr>This week</vt:lpstr>
      <vt:lpstr>Syllabus/Logistics</vt:lpstr>
      <vt:lpstr>Quizlet/ Teams Space</vt:lpstr>
      <vt:lpstr>https://learninglabs.cisco.com/tracks/dnav3-track </vt:lpstr>
      <vt:lpstr>A Brief Introduction to Git</vt:lpstr>
      <vt:lpstr>The Need for Version Control</vt:lpstr>
      <vt:lpstr>Git vs. GitHub</vt:lpstr>
      <vt:lpstr>Basic Git Terminology</vt:lpstr>
      <vt:lpstr>A Peak Under the Hood</vt:lpstr>
      <vt:lpstr>Useful Git Commands</vt:lpstr>
      <vt:lpstr>DevNet Sample-Code Workflow</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Hank Preston;wnellis@cisco.com</dc:creator>
  <cp:lastModifiedBy>William Nellis (wnellis)</cp:lastModifiedBy>
  <cp:revision>186</cp:revision>
  <dcterms:created xsi:type="dcterms:W3CDTF">2018-03-16T17:20:19Z</dcterms:created>
  <dcterms:modified xsi:type="dcterms:W3CDTF">2020-02-21T19:27:03Z</dcterms:modified>
</cp:coreProperties>
</file>