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752" r:id="rId3"/>
  </p:sldMasterIdLst>
  <p:notesMasterIdLst>
    <p:notesMasterId r:id="rId6"/>
  </p:notesMasterIdLst>
  <p:sldIdLst>
    <p:sldId id="256" r:id="rId4"/>
    <p:sldId id="28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7800878-BA91-5141-9445-EF4D4DA7F939}">
          <p14:sldIdLst>
            <p14:sldId id="256"/>
            <p14:sldId id="283"/>
          </p14:sldIdLst>
        </p14:section>
        <p14:section name="Intro to Git" id="{5AE6FF00-3B39-C249-BE8F-A8DCE540AA3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2" autoAdjust="0"/>
    <p:restoredTop sz="94954" autoAdjust="0"/>
  </p:normalViewPr>
  <p:slideViewPr>
    <p:cSldViewPr snapToGrid="0" snapToObjects="1">
      <p:cViewPr varScale="1">
        <p:scale>
          <a:sx n="77" d="100"/>
          <a:sy n="77" d="100"/>
        </p:scale>
        <p:origin x="136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B7030-A731-3E49-807D-792E8889D987}" type="datetimeFigureOut">
              <a:rPr lang="en-US" smtClean="0"/>
              <a:t>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DB7E8-DB95-9C42-89E4-552139C96799}" type="slidenum">
              <a:rPr lang="en-US" smtClean="0"/>
              <a:t>‹#›</a:t>
            </a:fld>
            <a:endParaRPr lang="en-US"/>
          </a:p>
        </p:txBody>
      </p:sp>
    </p:spTree>
    <p:extLst>
      <p:ext uri="{BB962C8B-B14F-4D97-AF65-F5344CB8AC3E}">
        <p14:creationId xmlns:p14="http://schemas.microsoft.com/office/powerpoint/2010/main" val="375684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Setup:  </a:t>
            </a:r>
            <a:r>
              <a:rPr lang="en-US" dirty="0"/>
              <a:t>&lt;Insert your name, title, presentation data, and complete the social slide at the end of the presentation.  Then export the slides to PDF and share them with your audience in the event Webex Teams space </a:t>
            </a:r>
            <a:r>
              <a:rPr lang="en-US" b="1" dirty="0"/>
              <a:t>BEFORE</a:t>
            </a:r>
            <a:r>
              <a:rPr lang="en-US" dirty="0"/>
              <a:t> you start your presentation.&gt;</a:t>
            </a:r>
          </a:p>
          <a:p>
            <a:endParaRPr lang="en-US" dirty="0"/>
          </a:p>
          <a:p>
            <a:r>
              <a:rPr lang="en-US" dirty="0"/>
              <a:t>Giving the participants access to these reference slides before you start will enable participants to come along at varying paces, and will give them a reference to use throughout the event.</a:t>
            </a:r>
          </a:p>
        </p:txBody>
      </p:sp>
      <p:sp>
        <p:nvSpPr>
          <p:cNvPr id="4" name="Slide Number Placeholder 3"/>
          <p:cNvSpPr>
            <a:spLocks noGrp="1"/>
          </p:cNvSpPr>
          <p:nvPr>
            <p:ph type="sldNum" sz="quarter" idx="10"/>
          </p:nvPr>
        </p:nvSpPr>
        <p:spPr/>
        <p:txBody>
          <a:bodyPr/>
          <a:lstStyle/>
          <a:p>
            <a:fld id="{189DB7E8-DB95-9C42-89E4-552139C96799}" type="slidenum">
              <a:rPr lang="en-US" smtClean="0"/>
              <a:t>1</a:t>
            </a:fld>
            <a:endParaRPr lang="en-US"/>
          </a:p>
        </p:txBody>
      </p:sp>
    </p:spTree>
    <p:extLst>
      <p:ext uri="{BB962C8B-B14F-4D97-AF65-F5344CB8AC3E}">
        <p14:creationId xmlns:p14="http://schemas.microsoft.com/office/powerpoint/2010/main" val="19031727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10.gif"/></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s>
</file>

<file path=ppt/slideLayouts/_rels/slideLayout1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18.png"/><Relationship Id="rId4" Type="http://schemas.openxmlformats.org/officeDocument/2006/relationships/image" Target="../media/image10.gif"/></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18.png"/><Relationship Id="rId4" Type="http://schemas.openxmlformats.org/officeDocument/2006/relationships/image" Target="../media/image5.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p:bg>
      <p:bgPr>
        <a:solidFill>
          <a:schemeClr val="bg2"/>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lumMod val="75000"/>
                  </a:schemeClr>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lumMod val="75000"/>
                  </a:schemeClr>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lumMod val="75000"/>
                  </a:schemeClr>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lumMod val="75000"/>
                  </a:schemeClr>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lumMod val="75000"/>
                  </a:schemeClr>
                </a:solidFill>
                <a:latin typeface="+mj-lt"/>
                <a:cs typeface="CiscoSansTT ExtraLight"/>
              </a:defRPr>
            </a:lvl1pPr>
          </a:lstStyle>
          <a:p>
            <a:r>
              <a:rPr lang="en-GB" dirty="0"/>
              <a:t>Presentation Title Goes Here</a:t>
            </a:r>
            <a:endParaRPr lang="en-US" dirty="0"/>
          </a:p>
        </p:txBody>
      </p:sp>
      <p:pic>
        <p:nvPicPr>
          <p:cNvPr id="8" name="Picture 7">
            <a:extLst>
              <a:ext uri="{FF2B5EF4-FFF2-40B4-BE49-F238E27FC236}">
                <a16:creationId xmlns:a16="http://schemas.microsoft.com/office/drawing/2014/main" id="{8FEF53B4-FCFE-924B-AA4A-AB56BBF1AAA3}"/>
              </a:ext>
            </a:extLst>
          </p:cNvPr>
          <p:cNvPicPr>
            <a:picLocks noChangeAspect="1"/>
          </p:cNvPicPr>
          <p:nvPr userDrawn="1"/>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567687" y="70412"/>
            <a:ext cx="3387178" cy="2451744"/>
          </a:xfrm>
          <a:prstGeom prst="rect">
            <a:avLst/>
          </a:prstGeom>
        </p:spPr>
      </p:pic>
    </p:spTree>
    <p:extLst>
      <p:ext uri="{BB962C8B-B14F-4D97-AF65-F5344CB8AC3E}">
        <p14:creationId xmlns:p14="http://schemas.microsoft.com/office/powerpoint/2010/main" val="8285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84076"/>
          </a:xfrm>
          <a:prstGeom prst="rect">
            <a:avLst/>
          </a:prstGeom>
        </p:spPr>
      </p:pic>
      <p:pic>
        <p:nvPicPr>
          <p:cNvPr id="9" name="Picture 8">
            <a:extLst>
              <a:ext uri="{FF2B5EF4-FFF2-40B4-BE49-F238E27FC236}">
                <a16:creationId xmlns:a16="http://schemas.microsoft.com/office/drawing/2014/main" id="{E5CF6187-71FF-F64B-A683-AC1D540783B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7" name="TextBox 6">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11" name="Picture 10">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246730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lumMod val="75000"/>
                  </a:schemeClr>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90423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17555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84076"/>
          </a:xfrm>
          <a:prstGeom prst="rect">
            <a:avLst/>
          </a:prstGeom>
        </p:spPr>
      </p:pic>
      <p:pic>
        <p:nvPicPr>
          <p:cNvPr id="9" name="Picture 8">
            <a:extLst>
              <a:ext uri="{FF2B5EF4-FFF2-40B4-BE49-F238E27FC236}">
                <a16:creationId xmlns:a16="http://schemas.microsoft.com/office/drawing/2014/main" id="{E5CF6187-71FF-F64B-A683-AC1D540783B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7" name="TextBox 6">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11" name="Picture 10">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298112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84076"/>
          </a:xfrm>
          <a:prstGeom prst="rect">
            <a:avLst/>
          </a:prstGeom>
        </p:spPr>
      </p:pic>
      <p:pic>
        <p:nvPicPr>
          <p:cNvPr id="9" name="Picture 8">
            <a:extLst>
              <a:ext uri="{FF2B5EF4-FFF2-40B4-BE49-F238E27FC236}">
                <a16:creationId xmlns:a16="http://schemas.microsoft.com/office/drawing/2014/main" id="{E5CF6187-71FF-F64B-A683-AC1D540783B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sp>
        <p:nvSpPr>
          <p:cNvPr id="5" name="TextBox 4">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6" name="Picture 5">
            <a:extLst>
              <a:ext uri="{FF2B5EF4-FFF2-40B4-BE49-F238E27FC236}">
                <a16:creationId xmlns:a16="http://schemas.microsoft.com/office/drawing/2014/main" id="{2FE8B9CC-DA30-724D-88D8-CB0C12E21A54}"/>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116567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NA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6F419-F710-FA43-8CAB-B4E1F64DE05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0F7F45A-C469-8248-A1EE-950ABC5AF52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sp>
        <p:nvSpPr>
          <p:cNvPr id="12" name="TextBox 11">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13" name="Picture 12">
            <a:extLst>
              <a:ext uri="{FF2B5EF4-FFF2-40B4-BE49-F238E27FC236}">
                <a16:creationId xmlns:a16="http://schemas.microsoft.com/office/drawing/2014/main" id="{74F15EBC-0A3B-384C-A318-FE4463EE58C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pic>
        <p:nvPicPr>
          <p:cNvPr id="14" name="Picture 13">
            <a:extLst>
              <a:ext uri="{FF2B5EF4-FFF2-40B4-BE49-F238E27FC236}">
                <a16:creationId xmlns:a16="http://schemas.microsoft.com/office/drawing/2014/main" id="{DDCF34CE-2DE1-FF41-896D-B3AE883AA20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59900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NA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6F419-F710-FA43-8CAB-B4E1F64DE05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0F7F45A-C469-8248-A1EE-950ABC5AF52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sp>
        <p:nvSpPr>
          <p:cNvPr id="12" name="TextBox 11">
            <a:extLst>
              <a:ext uri="{FF2B5EF4-FFF2-40B4-BE49-F238E27FC236}">
                <a16:creationId xmlns:a16="http://schemas.microsoft.com/office/drawing/2014/main" id="{B1E7E6FD-2281-B941-85E4-12DD2303285B}"/>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13" name="Picture 12">
            <a:extLst>
              <a:ext uri="{FF2B5EF4-FFF2-40B4-BE49-F238E27FC236}">
                <a16:creationId xmlns:a16="http://schemas.microsoft.com/office/drawing/2014/main" id="{74F15EBC-0A3B-384C-A318-FE4463EE58C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4" name="Picture 13">
            <a:extLst>
              <a:ext uri="{FF2B5EF4-FFF2-40B4-BE49-F238E27FC236}">
                <a16:creationId xmlns:a16="http://schemas.microsoft.com/office/drawing/2014/main" id="{DDCF34CE-2DE1-FF41-896D-B3AE883AA20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119128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C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D8A5-BEA8-B048-B62D-A3F9AD8EB3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pic>
        <p:nvPicPr>
          <p:cNvPr id="11" name="Picture 10">
            <a:extLst>
              <a:ext uri="{FF2B5EF4-FFF2-40B4-BE49-F238E27FC236}">
                <a16:creationId xmlns:a16="http://schemas.microsoft.com/office/drawing/2014/main" id="{DAAB9CD6-62A7-0E44-9E9B-0BE96A70976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14" name="Picture 13">
            <a:extLst>
              <a:ext uri="{FF2B5EF4-FFF2-40B4-BE49-F238E27FC236}">
                <a16:creationId xmlns:a16="http://schemas.microsoft.com/office/drawing/2014/main" id="{91C1B048-465C-4442-B509-10E275175B9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9" name="Picture 8">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300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C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D8A5-BEA8-B048-B62D-A3F9AD8EB3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pic>
        <p:nvPicPr>
          <p:cNvPr id="11" name="Picture 10">
            <a:extLst>
              <a:ext uri="{FF2B5EF4-FFF2-40B4-BE49-F238E27FC236}">
                <a16:creationId xmlns:a16="http://schemas.microsoft.com/office/drawing/2014/main" id="{DAAB9CD6-62A7-0E44-9E9B-0BE96A70976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sp>
        <p:nvSpPr>
          <p:cNvPr id="12" name="TextBox 11">
            <a:extLst>
              <a:ext uri="{FF2B5EF4-FFF2-40B4-BE49-F238E27FC236}">
                <a16:creationId xmlns:a16="http://schemas.microsoft.com/office/drawing/2014/main" id="{359C5C59-6138-724F-B9E0-D0012D741103}"/>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13" name="Picture 12">
            <a:extLst>
              <a:ext uri="{FF2B5EF4-FFF2-40B4-BE49-F238E27FC236}">
                <a16:creationId xmlns:a16="http://schemas.microsoft.com/office/drawing/2014/main" id="{98714426-CE39-E844-A586-4769F10EA22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4" name="Picture 13">
            <a:extLst>
              <a:ext uri="{FF2B5EF4-FFF2-40B4-BE49-F238E27FC236}">
                <a16:creationId xmlns:a16="http://schemas.microsoft.com/office/drawing/2014/main" id="{91C1B048-465C-4442-B509-10E275175B9B}"/>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350214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Event Staff">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888488" y="1297055"/>
            <a:ext cx="1219200" cy="1621536"/>
          </a:xfrm>
          <a:prstGeom prst="rect">
            <a:avLst/>
          </a:prstGeom>
        </p:spPr>
        <p:txBody>
          <a:bodyPr/>
          <a:lstStyle>
            <a:lvl1pPr marL="0" indent="0" algn="ctr">
              <a:buNone/>
              <a:defRPr sz="2400"/>
            </a:lvl1pPr>
          </a:lstStyle>
          <a:p>
            <a:r>
              <a:rPr lang="en-US"/>
              <a:t>Photo</a:t>
            </a:r>
          </a:p>
        </p:txBody>
      </p:sp>
      <p:sp>
        <p:nvSpPr>
          <p:cNvPr id="8" name="Text Placeholder 7"/>
          <p:cNvSpPr>
            <a:spLocks noGrp="1"/>
          </p:cNvSpPr>
          <p:nvPr>
            <p:ph type="body" sz="quarter" idx="11" hasCustomPrompt="1"/>
          </p:nvPr>
        </p:nvSpPr>
        <p:spPr>
          <a:xfrm>
            <a:off x="583688" y="2958897"/>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dirty="0"/>
              <a:t>Name</a:t>
            </a:r>
          </a:p>
        </p:txBody>
      </p:sp>
      <p:sp>
        <p:nvSpPr>
          <p:cNvPr id="9" name="Picture Placeholder 4"/>
          <p:cNvSpPr>
            <a:spLocks noGrp="1" noChangeAspect="1"/>
          </p:cNvSpPr>
          <p:nvPr>
            <p:ph type="pic" sz="quarter" idx="12" hasCustomPrompt="1"/>
          </p:nvPr>
        </p:nvSpPr>
        <p:spPr>
          <a:xfrm>
            <a:off x="3022088" y="1297055"/>
            <a:ext cx="1219200" cy="1621536"/>
          </a:xfrm>
          <a:prstGeom prst="rect">
            <a:avLst/>
          </a:prstGeom>
        </p:spPr>
        <p:txBody>
          <a:bodyPr/>
          <a:lstStyle>
            <a:lvl1pPr marL="0" indent="0" algn="ctr">
              <a:buNone/>
              <a:defRPr sz="2400"/>
            </a:lvl1pPr>
          </a:lstStyle>
          <a:p>
            <a:r>
              <a:rPr lang="en-US"/>
              <a:t>Photo</a:t>
            </a:r>
          </a:p>
        </p:txBody>
      </p:sp>
      <p:sp>
        <p:nvSpPr>
          <p:cNvPr id="10" name="Text Placeholder 7"/>
          <p:cNvSpPr>
            <a:spLocks noGrp="1"/>
          </p:cNvSpPr>
          <p:nvPr>
            <p:ph type="body" sz="quarter" idx="13" hasCustomPrompt="1"/>
          </p:nvPr>
        </p:nvSpPr>
        <p:spPr>
          <a:xfrm>
            <a:off x="2717288" y="2958897"/>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a:t>Name</a:t>
            </a:r>
            <a:endParaRPr lang="en-US" dirty="0"/>
          </a:p>
        </p:txBody>
      </p:sp>
      <p:sp>
        <p:nvSpPr>
          <p:cNvPr id="11" name="Picture Placeholder 4"/>
          <p:cNvSpPr>
            <a:spLocks noGrp="1" noChangeAspect="1"/>
          </p:cNvSpPr>
          <p:nvPr>
            <p:ph type="pic" sz="quarter" idx="14" hasCustomPrompt="1"/>
          </p:nvPr>
        </p:nvSpPr>
        <p:spPr>
          <a:xfrm>
            <a:off x="5155688" y="1297055"/>
            <a:ext cx="1219200" cy="1621536"/>
          </a:xfrm>
          <a:prstGeom prst="rect">
            <a:avLst/>
          </a:prstGeom>
        </p:spPr>
        <p:txBody>
          <a:bodyPr/>
          <a:lstStyle>
            <a:lvl1pPr marL="0" indent="0" algn="ctr">
              <a:buNone/>
              <a:defRPr sz="2400"/>
            </a:lvl1pPr>
          </a:lstStyle>
          <a:p>
            <a:r>
              <a:rPr lang="en-US"/>
              <a:t>Photo</a:t>
            </a:r>
          </a:p>
        </p:txBody>
      </p:sp>
      <p:sp>
        <p:nvSpPr>
          <p:cNvPr id="12" name="Text Placeholder 7"/>
          <p:cNvSpPr>
            <a:spLocks noGrp="1"/>
          </p:cNvSpPr>
          <p:nvPr>
            <p:ph type="body" sz="quarter" idx="15" hasCustomPrompt="1"/>
          </p:nvPr>
        </p:nvSpPr>
        <p:spPr>
          <a:xfrm>
            <a:off x="4850888" y="2958897"/>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a:t>Name</a:t>
            </a:r>
            <a:endParaRPr lang="en-US" dirty="0"/>
          </a:p>
        </p:txBody>
      </p:sp>
      <p:sp>
        <p:nvSpPr>
          <p:cNvPr id="13" name="Picture Placeholder 4"/>
          <p:cNvSpPr>
            <a:spLocks noGrp="1" noChangeAspect="1"/>
          </p:cNvSpPr>
          <p:nvPr>
            <p:ph type="pic" sz="quarter" idx="16" hasCustomPrompt="1"/>
          </p:nvPr>
        </p:nvSpPr>
        <p:spPr>
          <a:xfrm>
            <a:off x="7289288" y="1297055"/>
            <a:ext cx="1219200" cy="1621536"/>
          </a:xfrm>
          <a:prstGeom prst="rect">
            <a:avLst/>
          </a:prstGeom>
        </p:spPr>
        <p:txBody>
          <a:bodyPr/>
          <a:lstStyle>
            <a:lvl1pPr marL="0" indent="0" algn="ctr">
              <a:buNone/>
              <a:defRPr sz="2400"/>
            </a:lvl1pPr>
          </a:lstStyle>
          <a:p>
            <a:r>
              <a:rPr lang="en-US"/>
              <a:t>Photo</a:t>
            </a:r>
          </a:p>
        </p:txBody>
      </p:sp>
      <p:sp>
        <p:nvSpPr>
          <p:cNvPr id="14" name="Text Placeholder 7"/>
          <p:cNvSpPr>
            <a:spLocks noGrp="1"/>
          </p:cNvSpPr>
          <p:nvPr>
            <p:ph type="body" sz="quarter" idx="17" hasCustomPrompt="1"/>
          </p:nvPr>
        </p:nvSpPr>
        <p:spPr>
          <a:xfrm>
            <a:off x="6984488" y="2958897"/>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a:t>Name</a:t>
            </a:r>
            <a:endParaRPr lang="en-US" dirty="0"/>
          </a:p>
        </p:txBody>
      </p:sp>
      <p:sp>
        <p:nvSpPr>
          <p:cNvPr id="15" name="Picture Placeholder 4"/>
          <p:cNvSpPr>
            <a:spLocks noGrp="1" noChangeAspect="1"/>
          </p:cNvSpPr>
          <p:nvPr>
            <p:ph type="pic" sz="quarter" idx="18" hasCustomPrompt="1"/>
          </p:nvPr>
        </p:nvSpPr>
        <p:spPr>
          <a:xfrm>
            <a:off x="9422888" y="1297055"/>
            <a:ext cx="1219200" cy="1621536"/>
          </a:xfrm>
          <a:prstGeom prst="rect">
            <a:avLst/>
          </a:prstGeom>
        </p:spPr>
        <p:txBody>
          <a:bodyPr/>
          <a:lstStyle>
            <a:lvl1pPr marL="0" indent="0" algn="ctr">
              <a:buNone/>
              <a:defRPr sz="2400"/>
            </a:lvl1pPr>
          </a:lstStyle>
          <a:p>
            <a:r>
              <a:rPr lang="en-US"/>
              <a:t>Photo</a:t>
            </a:r>
          </a:p>
        </p:txBody>
      </p:sp>
      <p:sp>
        <p:nvSpPr>
          <p:cNvPr id="16" name="Text Placeholder 7"/>
          <p:cNvSpPr>
            <a:spLocks noGrp="1"/>
          </p:cNvSpPr>
          <p:nvPr>
            <p:ph type="body" sz="quarter" idx="19" hasCustomPrompt="1"/>
          </p:nvPr>
        </p:nvSpPr>
        <p:spPr>
          <a:xfrm>
            <a:off x="9118088" y="2958897"/>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a:t>Name</a:t>
            </a:r>
            <a:endParaRPr lang="en-US" dirty="0"/>
          </a:p>
        </p:txBody>
      </p:sp>
      <p:sp>
        <p:nvSpPr>
          <p:cNvPr id="17" name="Picture Placeholder 4"/>
          <p:cNvSpPr>
            <a:spLocks noGrp="1" noChangeAspect="1"/>
          </p:cNvSpPr>
          <p:nvPr>
            <p:ph type="pic" sz="quarter" idx="20" hasCustomPrompt="1"/>
          </p:nvPr>
        </p:nvSpPr>
        <p:spPr>
          <a:xfrm>
            <a:off x="888488" y="3995238"/>
            <a:ext cx="1219200" cy="1621536"/>
          </a:xfrm>
          <a:prstGeom prst="rect">
            <a:avLst/>
          </a:prstGeom>
        </p:spPr>
        <p:txBody>
          <a:bodyPr/>
          <a:lstStyle>
            <a:lvl1pPr marL="0" indent="0" algn="ctr">
              <a:buNone/>
              <a:defRPr sz="2400"/>
            </a:lvl1pPr>
          </a:lstStyle>
          <a:p>
            <a:r>
              <a:rPr lang="en-US"/>
              <a:t>Photo</a:t>
            </a:r>
          </a:p>
        </p:txBody>
      </p:sp>
      <p:sp>
        <p:nvSpPr>
          <p:cNvPr id="18" name="Text Placeholder 7"/>
          <p:cNvSpPr>
            <a:spLocks noGrp="1"/>
          </p:cNvSpPr>
          <p:nvPr>
            <p:ph type="body" sz="quarter" idx="21" hasCustomPrompt="1"/>
          </p:nvPr>
        </p:nvSpPr>
        <p:spPr>
          <a:xfrm>
            <a:off x="583688" y="5668230"/>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dirty="0"/>
              <a:t>Name</a:t>
            </a:r>
          </a:p>
        </p:txBody>
      </p:sp>
      <p:sp>
        <p:nvSpPr>
          <p:cNvPr id="19" name="Picture Placeholder 4"/>
          <p:cNvSpPr>
            <a:spLocks noGrp="1" noChangeAspect="1"/>
          </p:cNvSpPr>
          <p:nvPr>
            <p:ph type="pic" sz="quarter" idx="22" hasCustomPrompt="1"/>
          </p:nvPr>
        </p:nvSpPr>
        <p:spPr>
          <a:xfrm>
            <a:off x="3022088" y="3995238"/>
            <a:ext cx="1219200" cy="1621536"/>
          </a:xfrm>
          <a:prstGeom prst="rect">
            <a:avLst/>
          </a:prstGeom>
        </p:spPr>
        <p:txBody>
          <a:bodyPr/>
          <a:lstStyle>
            <a:lvl1pPr marL="0" indent="0" algn="ctr">
              <a:buNone/>
              <a:defRPr sz="2400"/>
            </a:lvl1pPr>
          </a:lstStyle>
          <a:p>
            <a:r>
              <a:rPr lang="en-US"/>
              <a:t>Photo</a:t>
            </a:r>
          </a:p>
        </p:txBody>
      </p:sp>
      <p:sp>
        <p:nvSpPr>
          <p:cNvPr id="20" name="Text Placeholder 7"/>
          <p:cNvSpPr>
            <a:spLocks noGrp="1"/>
          </p:cNvSpPr>
          <p:nvPr>
            <p:ph type="body" sz="quarter" idx="23" hasCustomPrompt="1"/>
          </p:nvPr>
        </p:nvSpPr>
        <p:spPr>
          <a:xfrm>
            <a:off x="2717288" y="5668230"/>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dirty="0"/>
              <a:t>Name</a:t>
            </a:r>
          </a:p>
        </p:txBody>
      </p:sp>
      <p:sp>
        <p:nvSpPr>
          <p:cNvPr id="21" name="Picture Placeholder 4"/>
          <p:cNvSpPr>
            <a:spLocks noGrp="1" noChangeAspect="1"/>
          </p:cNvSpPr>
          <p:nvPr>
            <p:ph type="pic" sz="quarter" idx="24" hasCustomPrompt="1"/>
          </p:nvPr>
        </p:nvSpPr>
        <p:spPr>
          <a:xfrm>
            <a:off x="5155688" y="3995238"/>
            <a:ext cx="1219200" cy="1621536"/>
          </a:xfrm>
          <a:prstGeom prst="rect">
            <a:avLst/>
          </a:prstGeom>
        </p:spPr>
        <p:txBody>
          <a:bodyPr/>
          <a:lstStyle>
            <a:lvl1pPr marL="0" indent="0" algn="ctr">
              <a:buNone/>
              <a:defRPr sz="2400"/>
            </a:lvl1pPr>
          </a:lstStyle>
          <a:p>
            <a:r>
              <a:rPr lang="en-US"/>
              <a:t>Photo</a:t>
            </a:r>
          </a:p>
        </p:txBody>
      </p:sp>
      <p:sp>
        <p:nvSpPr>
          <p:cNvPr id="22" name="Text Placeholder 7"/>
          <p:cNvSpPr>
            <a:spLocks noGrp="1"/>
          </p:cNvSpPr>
          <p:nvPr>
            <p:ph type="body" sz="quarter" idx="25" hasCustomPrompt="1"/>
          </p:nvPr>
        </p:nvSpPr>
        <p:spPr>
          <a:xfrm>
            <a:off x="4850888" y="5668230"/>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a:t>Name</a:t>
            </a:r>
            <a:endParaRPr lang="en-US" dirty="0"/>
          </a:p>
        </p:txBody>
      </p:sp>
      <p:sp>
        <p:nvSpPr>
          <p:cNvPr id="23" name="Picture Placeholder 4"/>
          <p:cNvSpPr>
            <a:spLocks noGrp="1" noChangeAspect="1"/>
          </p:cNvSpPr>
          <p:nvPr>
            <p:ph type="pic" sz="quarter" idx="26" hasCustomPrompt="1"/>
          </p:nvPr>
        </p:nvSpPr>
        <p:spPr>
          <a:xfrm>
            <a:off x="7289288" y="3995238"/>
            <a:ext cx="1219200" cy="1621536"/>
          </a:xfrm>
          <a:prstGeom prst="rect">
            <a:avLst/>
          </a:prstGeom>
        </p:spPr>
        <p:txBody>
          <a:bodyPr/>
          <a:lstStyle>
            <a:lvl1pPr marL="0" indent="0" algn="ctr">
              <a:buNone/>
              <a:defRPr sz="2400"/>
            </a:lvl1pPr>
          </a:lstStyle>
          <a:p>
            <a:r>
              <a:rPr lang="en-US"/>
              <a:t>Photo</a:t>
            </a:r>
          </a:p>
        </p:txBody>
      </p:sp>
      <p:sp>
        <p:nvSpPr>
          <p:cNvPr id="24" name="Text Placeholder 7"/>
          <p:cNvSpPr>
            <a:spLocks noGrp="1"/>
          </p:cNvSpPr>
          <p:nvPr>
            <p:ph type="body" sz="quarter" idx="27" hasCustomPrompt="1"/>
          </p:nvPr>
        </p:nvSpPr>
        <p:spPr>
          <a:xfrm>
            <a:off x="6984488" y="5668230"/>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a:t>Name</a:t>
            </a:r>
            <a:endParaRPr lang="en-US" dirty="0"/>
          </a:p>
        </p:txBody>
      </p:sp>
      <p:sp>
        <p:nvSpPr>
          <p:cNvPr id="25" name="Picture Placeholder 4"/>
          <p:cNvSpPr>
            <a:spLocks noGrp="1" noChangeAspect="1"/>
          </p:cNvSpPr>
          <p:nvPr>
            <p:ph type="pic" sz="quarter" idx="28" hasCustomPrompt="1"/>
          </p:nvPr>
        </p:nvSpPr>
        <p:spPr>
          <a:xfrm>
            <a:off x="9422888" y="3995238"/>
            <a:ext cx="1219200" cy="1621536"/>
          </a:xfrm>
          <a:prstGeom prst="rect">
            <a:avLst/>
          </a:prstGeom>
        </p:spPr>
        <p:txBody>
          <a:bodyPr/>
          <a:lstStyle>
            <a:lvl1pPr marL="0" indent="0" algn="ctr">
              <a:buNone/>
              <a:defRPr sz="2400"/>
            </a:lvl1pPr>
          </a:lstStyle>
          <a:p>
            <a:r>
              <a:rPr lang="en-US"/>
              <a:t>Photo</a:t>
            </a:r>
          </a:p>
        </p:txBody>
      </p:sp>
      <p:sp>
        <p:nvSpPr>
          <p:cNvPr id="26" name="Text Placeholder 7"/>
          <p:cNvSpPr>
            <a:spLocks noGrp="1"/>
          </p:cNvSpPr>
          <p:nvPr>
            <p:ph type="body" sz="quarter" idx="29" hasCustomPrompt="1"/>
          </p:nvPr>
        </p:nvSpPr>
        <p:spPr>
          <a:xfrm>
            <a:off x="9118088" y="5668230"/>
            <a:ext cx="1828800" cy="570399"/>
          </a:xfrm>
          <a:prstGeom prst="rect">
            <a:avLst/>
          </a:prstGeom>
        </p:spPr>
        <p:txBody>
          <a:bodyPr>
            <a:normAutofit/>
          </a:bodyPr>
          <a:lstStyle>
            <a:lvl1pPr marL="0" indent="0" algn="ctr">
              <a:buNone/>
              <a:defRPr sz="1800">
                <a:solidFill>
                  <a:schemeClr val="tx1"/>
                </a:solidFill>
              </a:defRPr>
            </a:lvl1pPr>
            <a:lvl2pPr marL="190495" indent="0">
              <a:buNone/>
              <a:defRPr/>
            </a:lvl2pPr>
            <a:lvl3pPr marL="349241" indent="0">
              <a:buNone/>
              <a:defRPr/>
            </a:lvl3pPr>
            <a:lvl4pPr marL="444489" indent="0">
              <a:buNone/>
              <a:defRPr/>
            </a:lvl4pPr>
            <a:lvl5pPr marL="539736" indent="0">
              <a:buNone/>
              <a:defRPr/>
            </a:lvl5pPr>
          </a:lstStyle>
          <a:p>
            <a:pPr lvl="0"/>
            <a:r>
              <a:rPr lang="en-US" dirty="0"/>
              <a:t>Name</a:t>
            </a:r>
          </a:p>
        </p:txBody>
      </p:sp>
      <p:sp>
        <p:nvSpPr>
          <p:cNvPr id="29" name="Title 2"/>
          <p:cNvSpPr txBox="1">
            <a:spLocks/>
          </p:cNvSpPr>
          <p:nvPr userDrawn="1"/>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0000"/>
              </a:lnSpc>
              <a:spcBef>
                <a:spcPct val="0"/>
              </a:spcBef>
              <a:spcAft>
                <a:spcPct val="0"/>
              </a:spcAft>
              <a:defRPr lang="en-US" sz="3733" b="0" i="0" u="none" kern="120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a:lstStyle>
          <a:p>
            <a:pPr marL="0" marR="0" lvl="0" indent="0" algn="l" defTabSz="912261" rtl="0" eaLnBrk="1" fontAlgn="base" latinLnBrk="0" hangingPunct="1">
              <a:lnSpc>
                <a:spcPct val="80000"/>
              </a:lnSpc>
              <a:spcBef>
                <a:spcPct val="0"/>
              </a:spcBef>
              <a:spcAft>
                <a:spcPct val="0"/>
              </a:spcAft>
              <a:buClrTx/>
              <a:buSzTx/>
              <a:buFontTx/>
              <a:buNone/>
              <a:tabLst/>
              <a:defRPr/>
            </a:pPr>
            <a:r>
              <a:rPr kumimoji="0" lang="en-GB" sz="3733" b="0" i="0" u="none" strike="noStrike" kern="1200" cap="none" spc="0" normalizeH="0" baseline="0" noProof="0" dirty="0">
                <a:ln>
                  <a:noFill/>
                </a:ln>
                <a:solidFill>
                  <a:srgbClr val="005073"/>
                </a:solidFill>
                <a:effectLst/>
                <a:uLnTx/>
                <a:uFillTx/>
                <a:latin typeface="CiscoSansTT ExtraLight"/>
              </a:rPr>
              <a:t>Who are we?</a:t>
            </a:r>
          </a:p>
        </p:txBody>
      </p:sp>
    </p:spTree>
    <p:extLst>
      <p:ext uri="{BB962C8B-B14F-4D97-AF65-F5344CB8AC3E}">
        <p14:creationId xmlns:p14="http://schemas.microsoft.com/office/powerpoint/2010/main" val="3435376743"/>
      </p:ext>
    </p:extLst>
  </p:cSld>
  <p:clrMapOvr>
    <a:masterClrMapping/>
  </p:clrMapOvr>
  <p:transitio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lumMod val="75000"/>
                  </a:schemeClr>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lumMod val="75000"/>
                  </a:schemeClr>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35294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84076"/>
          </a:xfrm>
          <a:prstGeom prst="rect">
            <a:avLst/>
          </a:prstGeom>
        </p:spPr>
      </p:pic>
      <p:pic>
        <p:nvPicPr>
          <p:cNvPr id="9" name="Picture 8">
            <a:extLst>
              <a:ext uri="{FF2B5EF4-FFF2-40B4-BE49-F238E27FC236}">
                <a16:creationId xmlns:a16="http://schemas.microsoft.com/office/drawing/2014/main" id="{E5CF6187-71FF-F64B-A683-AC1D540783B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sp>
        <p:nvSpPr>
          <p:cNvPr id="5" name="TextBox 4">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6" name="Picture 5">
            <a:extLst>
              <a:ext uri="{FF2B5EF4-FFF2-40B4-BE49-F238E27FC236}">
                <a16:creationId xmlns:a16="http://schemas.microsoft.com/office/drawing/2014/main" id="{2FE8B9CC-DA30-724D-88D8-CB0C12E21A54}"/>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123095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98267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666751" y="5222857"/>
            <a:ext cx="10852149" cy="68480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a:t>Edit Master text styles</a:t>
            </a:r>
          </a:p>
        </p:txBody>
      </p:sp>
    </p:spTree>
    <p:extLst>
      <p:ext uri="{BB962C8B-B14F-4D97-AF65-F5344CB8AC3E}">
        <p14:creationId xmlns:p14="http://schemas.microsoft.com/office/powerpoint/2010/main" val="138889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a:t>Edit Master text styles</a:t>
            </a:r>
          </a:p>
        </p:txBody>
      </p:sp>
    </p:spTree>
    <p:extLst>
      <p:ext uri="{BB962C8B-B14F-4D97-AF65-F5344CB8AC3E}">
        <p14:creationId xmlns:p14="http://schemas.microsoft.com/office/powerpoint/2010/main" val="336816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47563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5"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89196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6819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5826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1_Bullet_with_Code">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hasCustomPrompt="1"/>
          </p:nvPr>
        </p:nvSpPr>
        <p:spPr>
          <a:xfrm>
            <a:off x="6341155" y="1607864"/>
            <a:ext cx="5181600" cy="4110792"/>
          </a:xfrm>
          <a:prstGeom prst="rect">
            <a:avLst/>
          </a:prstGeom>
          <a:solidFill>
            <a:schemeClr val="tx1"/>
          </a:solidFill>
        </p:spPr>
        <p:txBody>
          <a:bodyPr lIns="0" tIns="45710" rIns="0" bIns="45710">
            <a:noAutofit/>
          </a:bodyPr>
          <a:lstStyle>
            <a:lvl1pPr marL="76199" indent="0">
              <a:lnSpc>
                <a:spcPct val="95000"/>
              </a:lnSpc>
              <a:spcBef>
                <a:spcPts val="0"/>
              </a:spcBef>
              <a:buClr>
                <a:schemeClr val="tx1"/>
              </a:buClr>
              <a:buSzPct val="60000"/>
              <a:buFont typeface="Arial"/>
              <a:buNone/>
              <a:defRPr sz="1600" b="0" i="0" baseline="0">
                <a:solidFill>
                  <a:schemeClr val="bg2"/>
                </a:solidFill>
                <a:latin typeface="Courier New" panose="02070309020205020404" pitchFamily="49" charset="0"/>
                <a:cs typeface="Courier New" panose="02070309020205020404" pitchFamily="49" charset="0"/>
              </a:defRPr>
            </a:lvl1pPr>
            <a:lvl2pPr marL="232828" indent="0">
              <a:lnSpc>
                <a:spcPct val="95000"/>
              </a:lnSpc>
              <a:spcBef>
                <a:spcPts val="600"/>
              </a:spcBef>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2pPr>
            <a:lvl3pPr marL="385224"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3pPr>
            <a:lvl4pPr marL="537620"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4pPr>
            <a:lvl5pPr marL="690016"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5pPr>
          </a:lstStyle>
          <a:p>
            <a:pPr lvl="0"/>
            <a:r>
              <a:rPr lang="en-US" dirty="0"/>
              <a:t>Enter Code</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2421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13681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57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NA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6F419-F710-FA43-8CAB-B4E1F64DE05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0F7F45A-C469-8248-A1EE-950ABC5AF52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pic>
        <p:nvPicPr>
          <p:cNvPr id="14" name="Picture 13">
            <a:extLst>
              <a:ext uri="{FF2B5EF4-FFF2-40B4-BE49-F238E27FC236}">
                <a16:creationId xmlns:a16="http://schemas.microsoft.com/office/drawing/2014/main" id="{DDCF34CE-2DE1-FF41-896D-B3AE883AA207}"/>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9" name="Picture 8">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39947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33204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49767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1_Half_Page_Blank">
    <p:spTree>
      <p:nvGrpSpPr>
        <p:cNvPr id="1" name=""/>
        <p:cNvGrpSpPr/>
        <p:nvPr/>
      </p:nvGrpSpPr>
      <p:grpSpPr>
        <a:xfrm>
          <a:off x="0" y="0"/>
          <a:ext cx="0" cy="0"/>
          <a:chOff x="0" y="0"/>
          <a:chExt cx="0" cy="0"/>
        </a:xfrm>
      </p:grpSpPr>
      <p:sp>
        <p:nvSpPr>
          <p:cNvPr id="5" name="Rectangle 4"/>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1">
                    <a:lumMod val="75000"/>
                  </a:schemeClr>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1">
                    <a:lumMod val="75000"/>
                  </a:schemeClr>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1">
                    <a:lumMod val="75000"/>
                  </a:schemeClr>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1">
                    <a:lumMod val="75000"/>
                  </a:schemeClr>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1">
                    <a:lumMod val="75000"/>
                  </a:schemeClr>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4267">
                <a:solidFill>
                  <a:schemeClr val="bg1">
                    <a:lumMod val="75000"/>
                  </a:schemeClr>
                </a:solidFill>
              </a:defRPr>
            </a:lvl1pPr>
          </a:lstStyle>
          <a:p>
            <a:pPr lvl="0"/>
            <a:r>
              <a:rPr lang="en-US"/>
              <a:t>Click to edit Master title style</a:t>
            </a:r>
            <a:endParaRPr lang="en-GB" dirty="0"/>
          </a:p>
        </p:txBody>
      </p:sp>
      <p:sp>
        <p:nvSpPr>
          <p:cNvPr id="8" name="Rectangle 4"/>
          <p:cNvSpPr>
            <a:spLocks noChangeArrowheads="1"/>
          </p:cNvSpPr>
          <p:nvPr/>
        </p:nvSpPr>
        <p:spPr bwMode="ltGray">
          <a:xfrm>
            <a:off x="636905" y="6322205"/>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408544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2_Half_Page_Tex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76839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3_Half_Page_Text_2 colum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lumMod val="75000"/>
                  </a:schemeClr>
                </a:solidFill>
                <a:latin typeface="+mn-lt"/>
                <a:ea typeface="ＭＳ Ｐゴシック" charset="0"/>
                <a:cs typeface="CiscoSans"/>
              </a:defRPr>
            </a:lvl1pPr>
            <a:lvl2pPr marL="304792" indent="-152396">
              <a:buClr>
                <a:schemeClr val="tx2"/>
              </a:buClr>
              <a:buSzPct val="60000"/>
              <a:defRPr sz="2667">
                <a:solidFill>
                  <a:schemeClr val="bg1">
                    <a:lumMod val="75000"/>
                  </a:schemeClr>
                </a:solidFill>
              </a:defRPr>
            </a:lvl2pPr>
            <a:lvl3pPr marL="457189" indent="-152396">
              <a:buClr>
                <a:schemeClr val="tx2"/>
              </a:buClr>
              <a:buSzPct val="60000"/>
              <a:defRPr sz="2400">
                <a:solidFill>
                  <a:schemeClr val="bg1">
                    <a:lumMod val="75000"/>
                  </a:schemeClr>
                </a:solidFill>
              </a:defRPr>
            </a:lvl3pPr>
            <a:lvl4pPr marL="609585" indent="-165096">
              <a:buClr>
                <a:schemeClr val="tx2"/>
              </a:buClr>
              <a:buSzPct val="60000"/>
              <a:defRPr sz="2133">
                <a:solidFill>
                  <a:schemeClr val="bg1">
                    <a:lumMod val="75000"/>
                  </a:schemeClr>
                </a:solidFill>
              </a:defRPr>
            </a:lvl4pPr>
            <a:lvl5pPr marL="766214" indent="-156629">
              <a:buClr>
                <a:schemeClr val="tx2"/>
              </a:buClr>
              <a:buSzPct val="60000"/>
              <a:defRPr sz="2133">
                <a:solidFill>
                  <a:schemeClr val="bg1">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4"/>
          <p:cNvSpPr>
            <a:spLocks noChangeArrowheads="1"/>
          </p:cNvSpPr>
          <p:nvPr/>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98566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2675">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4_Half_Page_Picture_Captio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r>
              <a:rPr lang="en-US"/>
              <a:t>Click icon to add picture</a:t>
            </a:r>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a:t>Edit Master text styles</a:t>
            </a:r>
          </a:p>
        </p:txBody>
      </p:sp>
      <p:sp>
        <p:nvSpPr>
          <p:cNvPr id="10" name="Rectangle 4"/>
          <p:cNvSpPr>
            <a:spLocks noChangeArrowheads="1"/>
          </p:cNvSpPr>
          <p:nvPr/>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41433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5_Half_Page_Pictur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260222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6_Half_Page_Headline Only">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8" name="Rectangle 4"/>
          <p:cNvSpPr>
            <a:spLocks noChangeArrowheads="1"/>
          </p:cNvSpPr>
          <p:nvPr/>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330589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7_Half_Page_Picture_Full">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358896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8_Half_Page_Char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r>
              <a:rPr lang="en-US"/>
              <a:t>Click icon to add chart</a:t>
            </a:r>
          </a:p>
        </p:txBody>
      </p:sp>
      <p:sp>
        <p:nvSpPr>
          <p:cNvPr id="8" name="Rectangle 4"/>
          <p:cNvSpPr>
            <a:spLocks noChangeArrowheads="1"/>
          </p:cNvSpPr>
          <p:nvPr/>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77538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NA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6F419-F710-FA43-8CAB-B4E1F64DE05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0F7F45A-C469-8248-A1EE-950ABC5AF52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pic>
        <p:nvPicPr>
          <p:cNvPr id="13" name="Picture 12">
            <a:extLst>
              <a:ext uri="{FF2B5EF4-FFF2-40B4-BE49-F238E27FC236}">
                <a16:creationId xmlns:a16="http://schemas.microsoft.com/office/drawing/2014/main" id="{74F15EBC-0A3B-384C-A318-FE4463EE58C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4" name="Picture 13">
            <a:extLst>
              <a:ext uri="{FF2B5EF4-FFF2-40B4-BE49-F238E27FC236}">
                <a16:creationId xmlns:a16="http://schemas.microsoft.com/office/drawing/2014/main" id="{DDCF34CE-2DE1-FF41-896D-B3AE883AA20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379642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9_Half_Page_Tabl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r>
              <a:rPr lang="en-US"/>
              <a:t>Click icon to add table</a:t>
            </a:r>
          </a:p>
        </p:txBody>
      </p:sp>
      <p:sp>
        <p:nvSpPr>
          <p:cNvPr id="8" name="Rectangle 4"/>
          <p:cNvSpPr>
            <a:spLocks noChangeArrowheads="1"/>
          </p:cNvSpPr>
          <p:nvPr/>
        </p:nvSpPr>
        <p:spPr bwMode="ltGray">
          <a:xfrm>
            <a:off x="636905" y="6322205"/>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144018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cxnSp>
        <p:nvCxnSpPr>
          <p:cNvPr id="5" name="Straight Connector 4"/>
          <p:cNvCxnSpPr/>
          <p:nvPr/>
        </p:nvCxnSpPr>
        <p:spPr>
          <a:xfrm>
            <a:off x="6146800" y="812801"/>
            <a:ext cx="0" cy="5312833"/>
          </a:xfrm>
          <a:prstGeom prst="line">
            <a:avLst/>
          </a:prstGeom>
          <a:ln w="38100" cap="flat"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618351" y="1918747"/>
            <a:ext cx="5093797" cy="3020519"/>
          </a:xfrm>
        </p:spPr>
        <p:txBody>
          <a:bodyPr lIns="61715" tIns="34288" rIns="61715" bIns="34288" rtlCol="0">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5333" b="0" kern="1200" spc="0" baseline="0" dirty="0">
                <a:solidFill>
                  <a:schemeClr val="bg1"/>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6563360" y="872691"/>
            <a:ext cx="5154507" cy="5120640"/>
          </a:xfrm>
          <a:prstGeom prst="rect">
            <a:avLst/>
          </a:prstGeom>
        </p:spPr>
        <p:txBody>
          <a:bodyPr lIns="91420" tIns="45710" rIns="91420" bIns="45710" anchor="ctr" anchorCtr="0">
            <a:noAutofit/>
          </a:bodyPr>
          <a:lstStyle>
            <a:lvl1pPr marL="0" indent="0">
              <a:buFontTx/>
              <a:buNone/>
              <a:defRPr sz="2133" baseline="0">
                <a:solidFill>
                  <a:schemeClr val="tx1"/>
                </a:solidFill>
                <a:latin typeface="+mn-lt"/>
              </a:defRPr>
            </a:lvl1pPr>
            <a:lvl2pPr>
              <a:defRPr sz="2000"/>
            </a:lvl2pPr>
            <a:lvl3pPr>
              <a:defRPr sz="2000"/>
            </a:lvl3pPr>
            <a:lvl4pPr>
              <a:defRPr sz="2000"/>
            </a:lvl4pPr>
            <a:lvl5pPr>
              <a:defRPr sz="2000"/>
            </a:lvl5pPr>
          </a:lstStyle>
          <a:p>
            <a:pPr lvl="0"/>
            <a:r>
              <a:rPr lang="en-US"/>
              <a:t>Edit Master text styles</a:t>
            </a:r>
          </a:p>
        </p:txBody>
      </p:sp>
      <p:sp>
        <p:nvSpPr>
          <p:cNvPr id="6" name="Slide Number Placeholder 1"/>
          <p:cNvSpPr>
            <a:spLocks noGrp="1"/>
          </p:cNvSpPr>
          <p:nvPr>
            <p:ph type="sldNum" sz="quarter" idx="4"/>
          </p:nvPr>
        </p:nvSpPr>
        <p:spPr>
          <a:xfrm>
            <a:off x="11212945" y="6513319"/>
            <a:ext cx="479555" cy="366183"/>
          </a:xfrm>
          <a:prstGeom prst="rect">
            <a:avLst/>
          </a:prstGeom>
        </p:spPr>
        <p:txBody>
          <a:bodyPr vert="horz" lIns="91440" tIns="45720" rIns="91440" bIns="45720" rtlCol="0" anchor="ctr"/>
          <a:lstStyle>
            <a:lvl1pPr algn="r">
              <a:defRPr lang="en-US" sz="800" kern="1200" smtClean="0">
                <a:solidFill>
                  <a:srgbClr val="000000"/>
                </a:solidFill>
                <a:latin typeface="+mn-lt"/>
                <a:ea typeface="+mn-ea"/>
                <a:cs typeface="CiscoSans Thin"/>
              </a:defRPr>
            </a:lvl1pPr>
          </a:lstStyle>
          <a:p>
            <a:fld id="{640853F4-1BAF-3540-A54F-96D28F764CCD}" type="slidenum">
              <a:rPr lang="en-US" smtClean="0"/>
              <a:t>‹#›</a:t>
            </a:fld>
            <a:endParaRPr lang="en-US"/>
          </a:p>
        </p:txBody>
      </p:sp>
    </p:spTree>
    <p:extLst>
      <p:ext uri="{BB962C8B-B14F-4D97-AF65-F5344CB8AC3E}">
        <p14:creationId xmlns:p14="http://schemas.microsoft.com/office/powerpoint/2010/main" val="107533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Social Media Contac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5A1BC9F-B5AD-B147-BA51-6B169F6BC974}"/>
              </a:ext>
            </a:extLst>
          </p:cNvPr>
          <p:cNvSpPr>
            <a:spLocks noGrp="1"/>
          </p:cNvSpPr>
          <p:nvPr>
            <p:ph type="pic" sz="quarter" idx="11" hasCustomPrompt="1"/>
          </p:nvPr>
        </p:nvSpPr>
        <p:spPr>
          <a:xfrm>
            <a:off x="5569496" y="1896533"/>
            <a:ext cx="2778536" cy="2612405"/>
          </a:xfrm>
          <a:prstGeom prst="rect">
            <a:avLst/>
          </a:prstGeom>
        </p:spPr>
        <p:txBody>
          <a:bodyPr/>
          <a:lstStyle>
            <a:lvl1pPr>
              <a:defRPr/>
            </a:lvl1pPr>
          </a:lstStyle>
          <a:p>
            <a:r>
              <a:rPr lang="en-US" dirty="0"/>
              <a:t>Presenter</a:t>
            </a:r>
          </a:p>
        </p:txBody>
      </p:sp>
      <p:sp>
        <p:nvSpPr>
          <p:cNvPr id="7" name="Text Placeholder 6">
            <a:extLst>
              <a:ext uri="{FF2B5EF4-FFF2-40B4-BE49-F238E27FC236}">
                <a16:creationId xmlns:a16="http://schemas.microsoft.com/office/drawing/2014/main" id="{D7D4E213-7CF4-6941-B2D0-5FF593988BFC}"/>
              </a:ext>
            </a:extLst>
          </p:cNvPr>
          <p:cNvSpPr>
            <a:spLocks noGrp="1"/>
          </p:cNvSpPr>
          <p:nvPr>
            <p:ph type="body" sz="quarter" idx="12" hasCustomPrompt="1"/>
          </p:nvPr>
        </p:nvSpPr>
        <p:spPr>
          <a:xfrm>
            <a:off x="8514091" y="2511863"/>
            <a:ext cx="3196914" cy="1997075"/>
          </a:xfrm>
          <a:prstGeom prst="rect">
            <a:avLst/>
          </a:prstGeom>
        </p:spPr>
        <p:txBody>
          <a:bodyPr/>
          <a:lstStyle>
            <a:lvl1pPr marL="0" indent="0">
              <a:buNone/>
              <a:defRPr/>
            </a:lvl1pPr>
          </a:lstStyle>
          <a:p>
            <a:pPr lvl="0"/>
            <a:r>
              <a:rPr lang="en-US" dirty="0"/>
              <a:t>Presenter Name</a:t>
            </a:r>
            <a:br>
              <a:rPr lang="en-US" dirty="0"/>
            </a:br>
            <a:r>
              <a:rPr lang="en-US" dirty="0"/>
              <a:t>Presenter Title</a:t>
            </a:r>
          </a:p>
          <a:p>
            <a:pPr lvl="0"/>
            <a:r>
              <a:rPr lang="en-US" dirty="0"/>
              <a:t>Twitter Handle</a:t>
            </a:r>
            <a:br>
              <a:rPr lang="en-US" dirty="0"/>
            </a:br>
            <a:r>
              <a:rPr lang="en-US" dirty="0"/>
              <a:t>GitHub Link</a:t>
            </a:r>
            <a:br>
              <a:rPr lang="en-US" dirty="0"/>
            </a:br>
            <a:r>
              <a:rPr lang="en-US" dirty="0"/>
              <a:t>Linked In Link</a:t>
            </a:r>
          </a:p>
        </p:txBody>
      </p:sp>
      <p:pic>
        <p:nvPicPr>
          <p:cNvPr id="8" name="Picture 7">
            <a:extLst>
              <a:ext uri="{FF2B5EF4-FFF2-40B4-BE49-F238E27FC236}">
                <a16:creationId xmlns:a16="http://schemas.microsoft.com/office/drawing/2014/main" id="{1FB00F3A-25D3-4F4B-BAFF-D5F7DBFC5ABF}"/>
              </a:ext>
            </a:extLst>
          </p:cNvPr>
          <p:cNvPicPr>
            <a:picLocks noChangeAspect="1"/>
          </p:cNvPicPr>
          <p:nvPr userDrawn="1"/>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1087691" y="1550833"/>
            <a:ext cx="3425515" cy="2479494"/>
          </a:xfrm>
          <a:prstGeom prst="rect">
            <a:avLst/>
          </a:prstGeom>
        </p:spPr>
      </p:pic>
      <p:sp>
        <p:nvSpPr>
          <p:cNvPr id="10" name="Rectangle 9">
            <a:extLst>
              <a:ext uri="{FF2B5EF4-FFF2-40B4-BE49-F238E27FC236}">
                <a16:creationId xmlns:a16="http://schemas.microsoft.com/office/drawing/2014/main" id="{B81C284A-AD2A-AD43-8CC9-F51A6C7BC078}"/>
              </a:ext>
            </a:extLst>
          </p:cNvPr>
          <p:cNvSpPr/>
          <p:nvPr userDrawn="1"/>
        </p:nvSpPr>
        <p:spPr>
          <a:xfrm>
            <a:off x="8678810" y="5750931"/>
            <a:ext cx="3215317" cy="461665"/>
          </a:xfrm>
          <a:prstGeom prst="rect">
            <a:avLst/>
          </a:prstGeom>
        </p:spPr>
        <p:txBody>
          <a:bodyPr wrap="square">
            <a:spAutoFit/>
          </a:bodyPr>
          <a:lstStyle/>
          <a:p>
            <a:pPr marL="57149" lvl="0" algn="ctr">
              <a:spcBef>
                <a:spcPts val="600"/>
              </a:spcBef>
            </a:pPr>
            <a:r>
              <a:rPr lang="en-US" sz="2400" b="0" dirty="0" err="1">
                <a:solidFill>
                  <a:srgbClr val="0D3A5C"/>
                </a:solidFill>
                <a:latin typeface="CiscoSans ExtraLight" panose="020B0303020201020303" pitchFamily="34" charset="0"/>
                <a:cs typeface="CiscoSansTT Heavy" panose="020B0503020201020303" pitchFamily="34" charset="0"/>
              </a:rPr>
              <a:t>developer.cisco.com</a:t>
            </a:r>
            <a:endParaRPr lang="en-US" sz="2400" b="0" dirty="0">
              <a:solidFill>
                <a:srgbClr val="0D3A5C"/>
              </a:solidFill>
              <a:latin typeface="CiscoSans ExtraLight" panose="020B0303020201020303" pitchFamily="34" charset="0"/>
              <a:cs typeface="CiscoSansTT Heavy" panose="020B0503020201020303" pitchFamily="34" charset="0"/>
            </a:endParaRPr>
          </a:p>
        </p:txBody>
      </p:sp>
      <p:sp>
        <p:nvSpPr>
          <p:cNvPr id="16" name="TextBox 15">
            <a:extLst>
              <a:ext uri="{FF2B5EF4-FFF2-40B4-BE49-F238E27FC236}">
                <a16:creationId xmlns:a16="http://schemas.microsoft.com/office/drawing/2014/main" id="{7698D641-4E2F-B74D-8F84-F7779A22E4CD}"/>
              </a:ext>
            </a:extLst>
          </p:cNvPr>
          <p:cNvSpPr txBox="1"/>
          <p:nvPr userDrawn="1"/>
        </p:nvSpPr>
        <p:spPr>
          <a:xfrm>
            <a:off x="583688" y="661790"/>
            <a:ext cx="8765541" cy="55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lvl="0" defTabSz="912261" fontAlgn="base">
              <a:lnSpc>
                <a:spcPct val="80000"/>
              </a:lnSpc>
              <a:spcBef>
                <a:spcPct val="0"/>
              </a:spcBef>
              <a:spcAft>
                <a:spcPct val="0"/>
              </a:spcAft>
              <a:defRPr lang="en-US" sz="3733" b="0" i="0" u="none" dirty="0">
                <a:solidFill>
                  <a:schemeClr val="tx2"/>
                </a:solidFill>
                <a:latin typeface="+mj-lt"/>
                <a:ea typeface="CiscoSansTT Thin" charset="0"/>
                <a:cs typeface="CiscoSansTT Thin" charset="0"/>
              </a:defRPr>
            </a:lvl1pPr>
            <a:lvl2pPr defTabSz="912261" fontAlgn="base">
              <a:lnSpc>
                <a:spcPct val="80000"/>
              </a:lnSpc>
              <a:spcBef>
                <a:spcPct val="0"/>
              </a:spcBef>
              <a:spcAft>
                <a:spcPct val="0"/>
              </a:spcAft>
              <a:defRPr sz="4267">
                <a:solidFill>
                  <a:srgbClr val="676767"/>
                </a:solidFill>
                <a:latin typeface="Arial" charset="0"/>
                <a:ea typeface="ＭＳ Ｐゴシック" charset="0"/>
              </a:defRPr>
            </a:lvl2pPr>
            <a:lvl3pPr defTabSz="912261" fontAlgn="base">
              <a:lnSpc>
                <a:spcPct val="80000"/>
              </a:lnSpc>
              <a:spcBef>
                <a:spcPct val="0"/>
              </a:spcBef>
              <a:spcAft>
                <a:spcPct val="0"/>
              </a:spcAft>
              <a:defRPr sz="4267">
                <a:solidFill>
                  <a:srgbClr val="676767"/>
                </a:solidFill>
                <a:latin typeface="Arial" charset="0"/>
                <a:ea typeface="ＭＳ Ｐゴシック" charset="0"/>
              </a:defRPr>
            </a:lvl3pPr>
            <a:lvl4pPr defTabSz="912261" fontAlgn="base">
              <a:lnSpc>
                <a:spcPct val="80000"/>
              </a:lnSpc>
              <a:spcBef>
                <a:spcPct val="0"/>
              </a:spcBef>
              <a:spcAft>
                <a:spcPct val="0"/>
              </a:spcAft>
              <a:defRPr sz="4267">
                <a:solidFill>
                  <a:srgbClr val="676767"/>
                </a:solidFill>
                <a:latin typeface="Arial" charset="0"/>
                <a:ea typeface="ＭＳ Ｐゴシック" charset="0"/>
              </a:defRPr>
            </a:lvl4pPr>
            <a:lvl5pPr defTabSz="912261" fontAlgn="base">
              <a:lnSpc>
                <a:spcPct val="80000"/>
              </a:lnSpc>
              <a:spcBef>
                <a:spcPct val="0"/>
              </a:spcBef>
              <a:spcAft>
                <a:spcPct val="0"/>
              </a:spcAft>
              <a:defRPr sz="4267">
                <a:solidFill>
                  <a:srgbClr val="676767"/>
                </a:solidFill>
                <a:latin typeface="Arial" charset="0"/>
                <a:ea typeface="ＭＳ Ｐゴシック" charset="0"/>
              </a:defRPr>
            </a:lvl5pPr>
            <a:lvl6pPr marL="609585" defTabSz="912261" fontAlgn="base">
              <a:lnSpc>
                <a:spcPct val="80000"/>
              </a:lnSpc>
              <a:spcBef>
                <a:spcPct val="0"/>
              </a:spcBef>
              <a:spcAft>
                <a:spcPct val="0"/>
              </a:spcAft>
              <a:defRPr sz="4267">
                <a:solidFill>
                  <a:srgbClr val="676767"/>
                </a:solidFill>
                <a:latin typeface="Arial" charset="0"/>
                <a:ea typeface="ＭＳ Ｐゴシック" charset="0"/>
              </a:defRPr>
            </a:lvl6pPr>
            <a:lvl7pPr marL="1219170" defTabSz="912261" fontAlgn="base">
              <a:lnSpc>
                <a:spcPct val="80000"/>
              </a:lnSpc>
              <a:spcBef>
                <a:spcPct val="0"/>
              </a:spcBef>
              <a:spcAft>
                <a:spcPct val="0"/>
              </a:spcAft>
              <a:defRPr sz="4267">
                <a:solidFill>
                  <a:srgbClr val="676767"/>
                </a:solidFill>
                <a:latin typeface="Arial" charset="0"/>
                <a:ea typeface="ＭＳ Ｐゴシック" charset="0"/>
              </a:defRPr>
            </a:lvl7pPr>
            <a:lvl8pPr marL="1828754" defTabSz="912261" fontAlgn="base">
              <a:lnSpc>
                <a:spcPct val="80000"/>
              </a:lnSpc>
              <a:spcBef>
                <a:spcPct val="0"/>
              </a:spcBef>
              <a:spcAft>
                <a:spcPct val="0"/>
              </a:spcAft>
              <a:defRPr sz="4267">
                <a:solidFill>
                  <a:srgbClr val="676767"/>
                </a:solidFill>
                <a:latin typeface="Arial" charset="0"/>
                <a:ea typeface="ＭＳ Ｐゴシック" charset="0"/>
              </a:defRPr>
            </a:lvl8pPr>
            <a:lvl9pPr marL="2438339" defTabSz="912261" fontAlgn="base">
              <a:lnSpc>
                <a:spcPct val="80000"/>
              </a:lnSpc>
              <a:spcBef>
                <a:spcPct val="0"/>
              </a:spcBef>
              <a:spcAft>
                <a:spcPct val="0"/>
              </a:spcAft>
              <a:defRPr sz="4267">
                <a:solidFill>
                  <a:srgbClr val="676767"/>
                </a:solidFill>
                <a:latin typeface="Arial" charset="0"/>
                <a:ea typeface="ＭＳ Ｐゴシック" charset="0"/>
              </a:defRPr>
            </a:lvl9pPr>
          </a:lstStyle>
          <a:p>
            <a:pPr lvl="0"/>
            <a:r>
              <a:rPr lang="en-US" dirty="0"/>
              <a:t>Connect with Us and share Your Story…</a:t>
            </a:r>
          </a:p>
        </p:txBody>
      </p:sp>
      <p:grpSp>
        <p:nvGrpSpPr>
          <p:cNvPr id="2" name="Group 1"/>
          <p:cNvGrpSpPr/>
          <p:nvPr userDrawn="1"/>
        </p:nvGrpSpPr>
        <p:grpSpPr>
          <a:xfrm>
            <a:off x="1196034" y="4616999"/>
            <a:ext cx="4468518" cy="1535973"/>
            <a:chOff x="1196034" y="4810961"/>
            <a:chExt cx="4468518" cy="1535973"/>
          </a:xfrm>
        </p:grpSpPr>
        <p:sp>
          <p:nvSpPr>
            <p:cNvPr id="9" name="Text Placeholder 7">
              <a:extLst>
                <a:ext uri="{FF2B5EF4-FFF2-40B4-BE49-F238E27FC236}">
                  <a16:creationId xmlns:a16="http://schemas.microsoft.com/office/drawing/2014/main" id="{DAAAC206-9A88-3D48-959A-E87754796B68}"/>
                </a:ext>
              </a:extLst>
            </p:cNvPr>
            <p:cNvSpPr txBox="1">
              <a:spLocks/>
            </p:cNvSpPr>
            <p:nvPr userDrawn="1"/>
          </p:nvSpPr>
          <p:spPr>
            <a:xfrm>
              <a:off x="1528602" y="4810961"/>
              <a:ext cx="4135950" cy="1418214"/>
            </a:xfrm>
            <a:prstGeom prst="rect">
              <a:avLst/>
            </a:prstGeom>
          </p:spPr>
          <p:txBody>
            <a:bodyPr/>
            <a:lst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DevNetExpress</a:t>
              </a:r>
              <a:endParaRPr lang="en-US" sz="2000" b="0" i="0" dirty="0">
                <a:solidFill>
                  <a:srgbClr val="0D3A5C"/>
                </a:solidFill>
                <a:latin typeface="CiscoSansTT" panose="020B0503020201020303" pitchFamily="34" charset="0"/>
                <a:cs typeface="CiscoSansTT" panose="020B0503020201020303" pitchFamily="34" charset="0"/>
              </a:endParaRPr>
            </a:p>
            <a:p>
              <a:pPr marL="57149" indent="0">
                <a:lnSpc>
                  <a:spcPct val="100000"/>
                </a:lnSpc>
                <a:spcBef>
                  <a:spcPts val="600"/>
                </a:spcBef>
                <a:buFont typeface="Arial" charset="0"/>
                <a:buNone/>
              </a:pPr>
              <a:r>
                <a:rPr lang="en-US" sz="2000" b="0" i="0" dirty="0" err="1">
                  <a:solidFill>
                    <a:srgbClr val="0D3A5C"/>
                  </a:solidFill>
                  <a:latin typeface="CiscoSansTT" panose="020B0503020201020303" pitchFamily="34" charset="0"/>
                  <a:cs typeface="CiscoSansTT" panose="020B0503020201020303" pitchFamily="34" charset="0"/>
                </a:rPr>
                <a:t>facebook.com</a:t>
              </a: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http://github.com/</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p:txBody>
        </p:sp>
        <p:pic>
          <p:nvPicPr>
            <p:cNvPr id="11" name="Picture 10">
              <a:extLst>
                <a:ext uri="{FF2B5EF4-FFF2-40B4-BE49-F238E27FC236}">
                  <a16:creationId xmlns:a16="http://schemas.microsoft.com/office/drawing/2014/main" id="{95779378-9FE7-1E41-B181-1DD9A65E538F}"/>
                </a:ext>
              </a:extLst>
            </p:cNvPr>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229910" y="5242933"/>
              <a:ext cx="298692" cy="298692"/>
            </a:xfrm>
            <a:prstGeom prst="rect">
              <a:avLst/>
            </a:prstGeom>
          </p:spPr>
        </p:pic>
        <p:pic>
          <p:nvPicPr>
            <p:cNvPr id="12" name="Picture 11">
              <a:extLst>
                <a:ext uri="{FF2B5EF4-FFF2-40B4-BE49-F238E27FC236}">
                  <a16:creationId xmlns:a16="http://schemas.microsoft.com/office/drawing/2014/main" id="{182696BE-37C8-7D49-9753-E9C01221B12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96034" y="5981159"/>
              <a:ext cx="349467" cy="365775"/>
            </a:xfrm>
            <a:prstGeom prst="rect">
              <a:avLst/>
            </a:prstGeom>
          </p:spPr>
        </p:pic>
        <p:pic>
          <p:nvPicPr>
            <p:cNvPr id="13" name="Picture 12">
              <a:extLst>
                <a:ext uri="{FF2B5EF4-FFF2-40B4-BE49-F238E27FC236}">
                  <a16:creationId xmlns:a16="http://schemas.microsoft.com/office/drawing/2014/main" id="{28E69E19-8E61-3A49-9770-F85A9B2CF43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266486" y="5668092"/>
              <a:ext cx="233068" cy="233068"/>
            </a:xfrm>
            <a:prstGeom prst="rect">
              <a:avLst/>
            </a:prstGeom>
          </p:spPr>
        </p:pic>
        <p:pic>
          <p:nvPicPr>
            <p:cNvPr id="17" name="Picture 16">
              <a:extLst>
                <a:ext uri="{FF2B5EF4-FFF2-40B4-BE49-F238E27FC236}">
                  <a16:creationId xmlns:a16="http://schemas.microsoft.com/office/drawing/2014/main" id="{95779378-9FE7-1E41-B181-1DD9A65E538F}"/>
                </a:ext>
              </a:extLst>
            </p:cNvPr>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251645" y="4882337"/>
              <a:ext cx="298692" cy="298692"/>
            </a:xfrm>
            <a:prstGeom prst="rect">
              <a:avLst/>
            </a:prstGeom>
          </p:spPr>
        </p:pic>
      </p:grpSp>
    </p:spTree>
    <p:extLst>
      <p:ext uri="{BB962C8B-B14F-4D97-AF65-F5344CB8AC3E}">
        <p14:creationId xmlns:p14="http://schemas.microsoft.com/office/powerpoint/2010/main" val="315101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a:extLst>
              <a:ext uri="{FF2B5EF4-FFF2-40B4-BE49-F238E27FC236}">
                <a16:creationId xmlns:a16="http://schemas.microsoft.com/office/drawing/2014/main" id="{11FA1C9D-BAAC-7540-AA74-B04ED364A132}"/>
              </a:ext>
            </a:extLst>
          </p:cNvPr>
          <p:cNvPicPr>
            <a:picLocks noChangeAspect="1"/>
          </p:cNvPicPr>
          <p:nvPr userDrawn="1"/>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3761405" y="1413769"/>
            <a:ext cx="4669189" cy="3379703"/>
          </a:xfrm>
          <a:prstGeom prst="rect">
            <a:avLst/>
          </a:prstGeom>
        </p:spPr>
      </p:pic>
      <p:sp>
        <p:nvSpPr>
          <p:cNvPr id="2" name="TextBox 1">
            <a:extLst>
              <a:ext uri="{FF2B5EF4-FFF2-40B4-BE49-F238E27FC236}">
                <a16:creationId xmlns:a16="http://schemas.microsoft.com/office/drawing/2014/main" id="{D7635713-6CF6-4743-9F0B-3B95D9CD4448}"/>
              </a:ext>
            </a:extLst>
          </p:cNvPr>
          <p:cNvSpPr txBox="1"/>
          <p:nvPr userDrawn="1"/>
        </p:nvSpPr>
        <p:spPr>
          <a:xfrm>
            <a:off x="1755230" y="4895286"/>
            <a:ext cx="9124614" cy="707886"/>
          </a:xfrm>
          <a:prstGeom prst="rect">
            <a:avLst/>
          </a:prstGeom>
          <a:noFill/>
        </p:spPr>
        <p:txBody>
          <a:bodyPr wrap="none" rtlCol="0">
            <a:spAutoFit/>
          </a:bodyPr>
          <a:lstStyle/>
          <a:p>
            <a:r>
              <a:rPr lang="en-US" sz="4000" b="1" i="0" dirty="0">
                <a:solidFill>
                  <a:srgbClr val="0D3A5C"/>
                </a:solidFill>
                <a:latin typeface="CiscoSansTT Heavy" panose="020B0503020201020303" pitchFamily="34" charset="0"/>
                <a:cs typeface="CiscoSansTT Heavy" panose="020B0503020201020303" pitchFamily="34" charset="0"/>
              </a:rPr>
              <a:t>@</a:t>
            </a:r>
            <a:r>
              <a:rPr lang="en-US" sz="4000" b="1" i="0" dirty="0" err="1">
                <a:solidFill>
                  <a:srgbClr val="0D3A5C"/>
                </a:solidFill>
                <a:latin typeface="CiscoSansTT Heavy" panose="020B0503020201020303" pitchFamily="34" charset="0"/>
                <a:cs typeface="CiscoSansTT Heavy" panose="020B0503020201020303" pitchFamily="34" charset="0"/>
              </a:rPr>
              <a:t>CiscoDevNet</a:t>
            </a:r>
            <a:r>
              <a:rPr lang="en-US" sz="4000" b="1" i="0" dirty="0">
                <a:solidFill>
                  <a:srgbClr val="0D3A5C"/>
                </a:solidFill>
                <a:latin typeface="CiscoSansTT Heavy" panose="020B0503020201020303" pitchFamily="34" charset="0"/>
                <a:cs typeface="CiscoSansTT Heavy" panose="020B0503020201020303" pitchFamily="34" charset="0"/>
              </a:rPr>
              <a:t>   </a:t>
            </a:r>
            <a:r>
              <a:rPr lang="en-US" sz="4000" b="0" i="0" dirty="0">
                <a:solidFill>
                  <a:srgbClr val="0D3A5C"/>
                </a:solidFill>
                <a:latin typeface="CiscoSansTT" panose="020B0503020201020303" pitchFamily="34" charset="0"/>
                <a:cs typeface="CiscoSansTT" panose="020B0503020201020303" pitchFamily="34" charset="0"/>
              </a:rPr>
              <a:t>|</a:t>
            </a:r>
            <a:r>
              <a:rPr lang="en-US" sz="4000" b="1" i="0" dirty="0">
                <a:solidFill>
                  <a:srgbClr val="0D3A5C"/>
                </a:solidFill>
                <a:latin typeface="CiscoSansTT Heavy" panose="020B0503020201020303" pitchFamily="34" charset="0"/>
                <a:cs typeface="CiscoSansTT Heavy" panose="020B0503020201020303" pitchFamily="34" charset="0"/>
              </a:rPr>
              <a:t>  #</a:t>
            </a:r>
            <a:r>
              <a:rPr lang="en-US" sz="4000" b="1" i="0" dirty="0" err="1">
                <a:solidFill>
                  <a:srgbClr val="0D3A5C"/>
                </a:solidFill>
                <a:latin typeface="CiscoSansTT Heavy" panose="020B0503020201020303" pitchFamily="34" charset="0"/>
                <a:cs typeface="CiscoSansTT Heavy" panose="020B0503020201020303" pitchFamily="34" charset="0"/>
              </a:rPr>
              <a:t>DevNetExpress</a:t>
            </a:r>
            <a:endParaRPr lang="en-US" sz="4000" b="1" i="0" dirty="0">
              <a:solidFill>
                <a:srgbClr val="0D3A5C"/>
              </a:solidFill>
              <a:latin typeface="CiscoSansTT Heavy" panose="020B0503020201020303" pitchFamily="34" charset="0"/>
              <a:cs typeface="CiscoSansTT Heavy" panose="020B0503020201020303" pitchFamily="34" charset="0"/>
            </a:endParaRPr>
          </a:p>
        </p:txBody>
      </p:sp>
    </p:spTree>
    <p:extLst>
      <p:ext uri="{BB962C8B-B14F-4D97-AF65-F5344CB8AC3E}">
        <p14:creationId xmlns:p14="http://schemas.microsoft.com/office/powerpoint/2010/main" val="4170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583689" y="1799139"/>
            <a:ext cx="5338660" cy="4054500"/>
          </a:xfrm>
          <a:prstGeom prst="rect">
            <a:avLst/>
          </a:prstGeom>
        </p:spPr>
        <p:txBody>
          <a:bodyPr lIns="91420" tIns="45710" rIns="91420" bIns="45710" anchor="ctr" anchorCtr="0">
            <a:noAutofit/>
          </a:bodyPr>
          <a:lstStyle>
            <a:lvl1pPr marL="0" indent="0">
              <a:buNone/>
              <a:defRPr sz="32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1" name="Picture Placeholder 2"/>
          <p:cNvSpPr>
            <a:spLocks noGrp="1"/>
          </p:cNvSpPr>
          <p:nvPr>
            <p:ph type="pic" sz="quarter" idx="10"/>
          </p:nvPr>
        </p:nvSpPr>
        <p:spPr>
          <a:xfrm>
            <a:off x="6277480" y="1799167"/>
            <a:ext cx="5433525" cy="4054944"/>
          </a:xfrm>
          <a:prstGeom prst="rect">
            <a:avLst/>
          </a:prstGeom>
        </p:spPr>
        <p:txBody>
          <a:bodyPr vert="horz" lIns="91420" tIns="45710" rIns="91420" bIns="45710">
            <a:noAutofit/>
          </a:bodyPr>
          <a:lstStyle>
            <a:lvl1pPr marL="0" indent="0" algn="ctr">
              <a:buNone/>
              <a:defRPr sz="2667" b="0" i="0">
                <a:solidFill>
                  <a:schemeClr val="tx2"/>
                </a:solidFill>
                <a:latin typeface="+mn-lt"/>
                <a:cs typeface="CiscoSans ExtraLight"/>
              </a:defRPr>
            </a:lvl1pPr>
          </a:lstStyle>
          <a:p>
            <a:pPr lvl="0"/>
            <a:r>
              <a:rPr lang="en-US" noProof="0"/>
              <a:t>Drag picture to placeholder or click icon to add</a:t>
            </a:r>
            <a:endParaRPr lang="en-US" noProof="0"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15054551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C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D8A5-BEA8-B048-B62D-A3F9AD8EB3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pic>
        <p:nvPicPr>
          <p:cNvPr id="11" name="Picture 10">
            <a:extLst>
              <a:ext uri="{FF2B5EF4-FFF2-40B4-BE49-F238E27FC236}">
                <a16:creationId xmlns:a16="http://schemas.microsoft.com/office/drawing/2014/main" id="{DAAB9CD6-62A7-0E44-9E9B-0BE96A70976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14" name="Picture 13">
            <a:extLst>
              <a:ext uri="{FF2B5EF4-FFF2-40B4-BE49-F238E27FC236}">
                <a16:creationId xmlns:a16="http://schemas.microsoft.com/office/drawing/2014/main" id="{91C1B048-465C-4442-B509-10E275175B9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9" name="Picture 8">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130033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D8A5-BEA8-B048-B62D-A3F9AD8EB3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pic>
        <p:nvPicPr>
          <p:cNvPr id="11" name="Picture 10">
            <a:extLst>
              <a:ext uri="{FF2B5EF4-FFF2-40B4-BE49-F238E27FC236}">
                <a16:creationId xmlns:a16="http://schemas.microsoft.com/office/drawing/2014/main" id="{DAAB9CD6-62A7-0E44-9E9B-0BE96A70976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13" name="Picture 12">
            <a:extLst>
              <a:ext uri="{FF2B5EF4-FFF2-40B4-BE49-F238E27FC236}">
                <a16:creationId xmlns:a16="http://schemas.microsoft.com/office/drawing/2014/main" id="{98714426-CE39-E844-A586-4769F10EA22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4" name="Picture 13">
            <a:extLst>
              <a:ext uri="{FF2B5EF4-FFF2-40B4-BE49-F238E27FC236}">
                <a16:creationId xmlns:a16="http://schemas.microsoft.com/office/drawing/2014/main" id="{91C1B048-465C-4442-B509-10E275175B9B}"/>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38251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lumMod val="75000"/>
                  </a:schemeClr>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lumMod val="75000"/>
                  </a:schemeClr>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50536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6591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666751" y="5222857"/>
            <a:ext cx="10852149" cy="68480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a:t>Edit Master text styles</a:t>
            </a:r>
          </a:p>
        </p:txBody>
      </p:sp>
    </p:spTree>
    <p:extLst>
      <p:ext uri="{BB962C8B-B14F-4D97-AF65-F5344CB8AC3E}">
        <p14:creationId xmlns:p14="http://schemas.microsoft.com/office/powerpoint/2010/main" val="89866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a:t>Edit Master text styles</a:t>
            </a:r>
          </a:p>
        </p:txBody>
      </p:sp>
    </p:spTree>
    <p:extLst>
      <p:ext uri="{BB962C8B-B14F-4D97-AF65-F5344CB8AC3E}">
        <p14:creationId xmlns:p14="http://schemas.microsoft.com/office/powerpoint/2010/main" val="338708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CI Title">
    <p:bg>
      <p:bgPr>
        <a:solidFill>
          <a:schemeClr val="bg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432958-3DAC-1540-8377-CD6910C8AD8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6298"/>
            <a:ext cx="12192000" cy="6884076"/>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1" name="Picture 10">
            <a:extLst>
              <a:ext uri="{FF2B5EF4-FFF2-40B4-BE49-F238E27FC236}">
                <a16:creationId xmlns:a16="http://schemas.microsoft.com/office/drawing/2014/main" id="{26F82A12-B384-6447-8F2F-250D735230B8}"/>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pic>
        <p:nvPicPr>
          <p:cNvPr id="13" name="Picture 12">
            <a:extLst>
              <a:ext uri="{FF2B5EF4-FFF2-40B4-BE49-F238E27FC236}">
                <a16:creationId xmlns:a16="http://schemas.microsoft.com/office/drawing/2014/main" id="{2BF87238-9584-4547-92FF-1D7CD0E8CD8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101165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94978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5"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80003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6083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37365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_with_Code1">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hasCustomPrompt="1"/>
          </p:nvPr>
        </p:nvSpPr>
        <p:spPr>
          <a:xfrm>
            <a:off x="6341155" y="1607864"/>
            <a:ext cx="5181600" cy="4110792"/>
          </a:xfrm>
          <a:prstGeom prst="rect">
            <a:avLst/>
          </a:prstGeom>
          <a:solidFill>
            <a:schemeClr val="tx1"/>
          </a:solidFill>
        </p:spPr>
        <p:txBody>
          <a:bodyPr lIns="0" tIns="45710" rIns="0" bIns="45710">
            <a:normAutofit/>
          </a:bodyPr>
          <a:lstStyle>
            <a:lvl1pPr marL="76199" indent="0">
              <a:lnSpc>
                <a:spcPct val="110000"/>
              </a:lnSpc>
              <a:spcBef>
                <a:spcPts val="0"/>
              </a:spcBef>
              <a:buClr>
                <a:schemeClr val="tx1"/>
              </a:buClr>
              <a:buSzPct val="60000"/>
              <a:buFont typeface="Arial"/>
              <a:buNone/>
              <a:defRPr sz="1600" b="0" i="0" baseline="0">
                <a:solidFill>
                  <a:schemeClr val="bg2"/>
                </a:solidFill>
                <a:latin typeface="Menlo" panose="020B0609030804020204" pitchFamily="49" charset="0"/>
                <a:ea typeface="Menlo" panose="020B0609030804020204" pitchFamily="49" charset="0"/>
                <a:cs typeface="Menlo" panose="020B0609030804020204" pitchFamily="49" charset="0"/>
              </a:defRPr>
            </a:lvl1pPr>
            <a:lvl2pPr marL="232828" indent="0">
              <a:lnSpc>
                <a:spcPct val="95000"/>
              </a:lnSpc>
              <a:spcBef>
                <a:spcPts val="600"/>
              </a:spcBef>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2pPr>
            <a:lvl3pPr marL="385224"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3pPr>
            <a:lvl4pPr marL="537620"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4pPr>
            <a:lvl5pPr marL="690016"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5pPr>
          </a:lstStyle>
          <a:p>
            <a:pPr lvl="0"/>
            <a:r>
              <a:rPr lang="en-US" dirty="0"/>
              <a:t>Enter Code</a:t>
            </a:r>
          </a:p>
        </p:txBody>
      </p:sp>
      <p:sp>
        <p:nvSpPr>
          <p:cNvPr id="5"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dirty="0"/>
              <a:t>Code Sample with Bullets</a:t>
            </a:r>
            <a:endParaRPr lang="en-GB" dirty="0"/>
          </a:p>
        </p:txBody>
      </p:sp>
    </p:spTree>
    <p:extLst>
      <p:ext uri="{BB962C8B-B14F-4D97-AF65-F5344CB8AC3E}">
        <p14:creationId xmlns:p14="http://schemas.microsoft.com/office/powerpoint/2010/main" val="416797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_with_Code2">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3968325"/>
            <a:ext cx="11036459" cy="2151127"/>
          </a:xfrm>
          <a:prstGeom prst="rect">
            <a:avLst/>
          </a:prstGeom>
          <a:solidFill>
            <a:schemeClr val="tx1"/>
          </a:solidFill>
        </p:spPr>
        <p:txBody>
          <a:bodyPr lIns="91420" tIns="45710" rIns="91420" bIns="45710">
            <a:normAutofit/>
          </a:bodyPr>
          <a:lstStyle>
            <a:lvl1pPr marL="76198" indent="0">
              <a:lnSpc>
                <a:spcPct val="110000"/>
              </a:lnSpc>
              <a:spcBef>
                <a:spcPts val="0"/>
              </a:spcBef>
              <a:buClr>
                <a:schemeClr val="tx1"/>
              </a:buClr>
              <a:buSzPct val="80000"/>
              <a:buFontTx/>
              <a:buNone/>
              <a:defRPr sz="1600" b="0" i="0">
                <a:solidFill>
                  <a:schemeClr val="bg2"/>
                </a:solidFill>
                <a:latin typeface="Menlo" panose="020B0609030804020204" pitchFamily="49" charset="0"/>
                <a:ea typeface="Menlo" panose="020B0609030804020204" pitchFamily="49" charset="0"/>
                <a:cs typeface="Menlo" panose="020B0609030804020204" pitchFamily="49" charset="0"/>
              </a:defRPr>
            </a:lvl1pPr>
            <a:lvl2pPr marL="389457" indent="0">
              <a:lnSpc>
                <a:spcPct val="95000"/>
              </a:lnSpc>
              <a:spcBef>
                <a:spcPts val="600"/>
              </a:spcBef>
              <a:buClr>
                <a:schemeClr val="tx1"/>
              </a:buClr>
              <a:buSzPct val="80000"/>
              <a:buFontTx/>
              <a:buNone/>
              <a:defRPr sz="2400" b="0" i="0">
                <a:solidFill>
                  <a:schemeClr val="tx1"/>
                </a:solidFill>
                <a:latin typeface="+mn-lt"/>
                <a:ea typeface="CiscoSansTT Thin" charset="0"/>
                <a:cs typeface="CiscoSansTT Thin" charset="0"/>
              </a:defRPr>
            </a:lvl2pPr>
            <a:lvl3pPr marL="768330" indent="0">
              <a:buClr>
                <a:schemeClr val="tx1"/>
              </a:buClr>
              <a:buSzPct val="80000"/>
              <a:buFontTx/>
              <a:buNone/>
              <a:defRPr sz="2133" b="0" i="0">
                <a:solidFill>
                  <a:schemeClr val="tx1"/>
                </a:solidFill>
                <a:latin typeface="+mn-lt"/>
                <a:ea typeface="CiscoSansTT Thin" charset="0"/>
                <a:cs typeface="CiscoSansTT Thin" charset="0"/>
              </a:defRPr>
            </a:lvl3pPr>
            <a:lvl4pPr marL="986135" indent="0">
              <a:buClr>
                <a:schemeClr val="tx1"/>
              </a:buClr>
              <a:buSzPct val="80000"/>
              <a:buFontTx/>
              <a:buNone/>
              <a:defRPr sz="1867" b="0" i="0">
                <a:solidFill>
                  <a:schemeClr val="tx1"/>
                </a:solidFill>
                <a:latin typeface="+mn-lt"/>
                <a:ea typeface="CiscoSansTT Thin" charset="0"/>
                <a:cs typeface="CiscoSansTT Thin" charset="0"/>
              </a:defRPr>
            </a:lvl4pPr>
            <a:lvl5pPr marL="1218917" indent="0">
              <a:buClr>
                <a:schemeClr val="tx1"/>
              </a:buClr>
              <a:buSzPct val="80000"/>
              <a:buFontTx/>
              <a:buNone/>
              <a:defRPr sz="1600" b="0" i="0">
                <a:solidFill>
                  <a:schemeClr val="tx1"/>
                </a:solidFill>
                <a:latin typeface="+mn-lt"/>
                <a:ea typeface="CiscoSansTT Thin" charset="0"/>
                <a:cs typeface="CiscoSansTT Thin" charset="0"/>
              </a:defRPr>
            </a:lvl5pPr>
          </a:lstStyle>
          <a:p>
            <a:pPr lvl="0"/>
            <a:r>
              <a:rPr lang="en-US" dirty="0"/>
              <a:t>Enter Code</a:t>
            </a:r>
          </a:p>
        </p:txBody>
      </p:sp>
      <p:sp>
        <p:nvSpPr>
          <p:cNvPr id="6"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dirty="0"/>
              <a:t>Code Sample</a:t>
            </a:r>
            <a:endParaRPr lang="en-GB" dirty="0"/>
          </a:p>
        </p:txBody>
      </p:sp>
      <p:sp>
        <p:nvSpPr>
          <p:cNvPr id="5" name="Text Placeholder 3">
            <a:extLst>
              <a:ext uri="{FF2B5EF4-FFF2-40B4-BE49-F238E27FC236}">
                <a16:creationId xmlns:a16="http://schemas.microsoft.com/office/drawing/2014/main" id="{58AD9ECA-73FD-AB45-A3AE-08E647868563}"/>
              </a:ext>
            </a:extLst>
          </p:cNvPr>
          <p:cNvSpPr>
            <a:spLocks noGrp="1"/>
          </p:cNvSpPr>
          <p:nvPr>
            <p:ph type="body" sz="quarter" idx="11"/>
          </p:nvPr>
        </p:nvSpPr>
        <p:spPr>
          <a:xfrm>
            <a:off x="616400" y="1602317"/>
            <a:ext cx="11036459" cy="2194560"/>
          </a:xfrm>
          <a:prstGeom prst="rect">
            <a:avLst/>
          </a:prstGeom>
        </p:spPr>
        <p:txBody>
          <a:bodyPr lIns="0" tIns="45710" rIns="0" bIns="45710">
            <a:norm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577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1">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7135"/>
          </a:xfrm>
          <a:prstGeom prst="rect">
            <a:avLst/>
          </a:prstGeom>
          <a:solidFill>
            <a:schemeClr val="tx1"/>
          </a:solidFill>
        </p:spPr>
        <p:txBody>
          <a:bodyPr lIns="91420" tIns="45710" rIns="91420" bIns="45710">
            <a:normAutofit/>
          </a:bodyPr>
          <a:lstStyle>
            <a:lvl1pPr marL="76198" indent="0">
              <a:lnSpc>
                <a:spcPct val="110000"/>
              </a:lnSpc>
              <a:spcBef>
                <a:spcPts val="0"/>
              </a:spcBef>
              <a:buClr>
                <a:schemeClr val="tx1"/>
              </a:buClr>
              <a:buSzPct val="80000"/>
              <a:buFontTx/>
              <a:buNone/>
              <a:defRPr sz="1600" b="0" i="0">
                <a:solidFill>
                  <a:schemeClr val="bg2"/>
                </a:solidFill>
                <a:latin typeface="Menlo" panose="020B0609030804020204" pitchFamily="49" charset="0"/>
                <a:ea typeface="Menlo" panose="020B0609030804020204" pitchFamily="49" charset="0"/>
                <a:cs typeface="Menlo" panose="020B0609030804020204" pitchFamily="49" charset="0"/>
              </a:defRPr>
            </a:lvl1pPr>
            <a:lvl2pPr marL="389457" indent="0">
              <a:lnSpc>
                <a:spcPct val="95000"/>
              </a:lnSpc>
              <a:spcBef>
                <a:spcPts val="600"/>
              </a:spcBef>
              <a:buClr>
                <a:schemeClr val="tx1"/>
              </a:buClr>
              <a:buSzPct val="80000"/>
              <a:buFontTx/>
              <a:buNone/>
              <a:defRPr sz="2400" b="0" i="0">
                <a:solidFill>
                  <a:schemeClr val="tx1"/>
                </a:solidFill>
                <a:latin typeface="+mn-lt"/>
                <a:ea typeface="CiscoSansTT Thin" charset="0"/>
                <a:cs typeface="CiscoSansTT Thin" charset="0"/>
              </a:defRPr>
            </a:lvl2pPr>
            <a:lvl3pPr marL="768330" indent="0">
              <a:buClr>
                <a:schemeClr val="tx1"/>
              </a:buClr>
              <a:buSzPct val="80000"/>
              <a:buFontTx/>
              <a:buNone/>
              <a:defRPr sz="2133" b="0" i="0">
                <a:solidFill>
                  <a:schemeClr val="tx1"/>
                </a:solidFill>
                <a:latin typeface="+mn-lt"/>
                <a:ea typeface="CiscoSansTT Thin" charset="0"/>
                <a:cs typeface="CiscoSansTT Thin" charset="0"/>
              </a:defRPr>
            </a:lvl3pPr>
            <a:lvl4pPr marL="986135" indent="0">
              <a:buClr>
                <a:schemeClr val="tx1"/>
              </a:buClr>
              <a:buSzPct val="80000"/>
              <a:buFontTx/>
              <a:buNone/>
              <a:defRPr sz="1867" b="0" i="0">
                <a:solidFill>
                  <a:schemeClr val="tx1"/>
                </a:solidFill>
                <a:latin typeface="+mn-lt"/>
                <a:ea typeface="CiscoSansTT Thin" charset="0"/>
                <a:cs typeface="CiscoSansTT Thin" charset="0"/>
              </a:defRPr>
            </a:lvl4pPr>
            <a:lvl5pPr marL="1218917" indent="0">
              <a:buClr>
                <a:schemeClr val="tx1"/>
              </a:buClr>
              <a:buSzPct val="80000"/>
              <a:buFontTx/>
              <a:buNone/>
              <a:defRPr sz="1600" b="0" i="0">
                <a:solidFill>
                  <a:schemeClr val="tx1"/>
                </a:solidFill>
                <a:latin typeface="+mn-lt"/>
                <a:ea typeface="CiscoSansTT Thin" charset="0"/>
                <a:cs typeface="CiscoSansTT Thin" charset="0"/>
              </a:defRPr>
            </a:lvl5pPr>
          </a:lstStyle>
          <a:p>
            <a:pPr lvl="0"/>
            <a:r>
              <a:rPr lang="en-US" dirty="0"/>
              <a:t>Enter Code</a:t>
            </a:r>
          </a:p>
        </p:txBody>
      </p:sp>
      <p:sp>
        <p:nvSpPr>
          <p:cNvPr id="6"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dirty="0"/>
              <a:t>Code Sample</a:t>
            </a:r>
            <a:endParaRPr lang="en-GB" dirty="0"/>
          </a:p>
        </p:txBody>
      </p:sp>
    </p:spTree>
    <p:extLst>
      <p:ext uri="{BB962C8B-B14F-4D97-AF65-F5344CB8AC3E}">
        <p14:creationId xmlns:p14="http://schemas.microsoft.com/office/powerpoint/2010/main" val="41622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2">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4AA9D6D-E7A8-DA4E-B44D-EA4220A5966C}"/>
              </a:ext>
            </a:extLst>
          </p:cNvPr>
          <p:cNvSpPr>
            <a:spLocks noGrp="1"/>
          </p:cNvSpPr>
          <p:nvPr>
            <p:ph type="body" sz="quarter" idx="12" hasCustomPrompt="1"/>
          </p:nvPr>
        </p:nvSpPr>
        <p:spPr>
          <a:xfrm>
            <a:off x="711199" y="1607864"/>
            <a:ext cx="5181600" cy="4110792"/>
          </a:xfrm>
          <a:prstGeom prst="rect">
            <a:avLst/>
          </a:prstGeom>
          <a:solidFill>
            <a:schemeClr val="tx1"/>
          </a:solidFill>
        </p:spPr>
        <p:txBody>
          <a:bodyPr lIns="0" tIns="45710" rIns="0" bIns="45710">
            <a:normAutofit/>
          </a:bodyPr>
          <a:lstStyle>
            <a:lvl1pPr marL="76199" indent="0">
              <a:lnSpc>
                <a:spcPct val="110000"/>
              </a:lnSpc>
              <a:spcBef>
                <a:spcPts val="0"/>
              </a:spcBef>
              <a:buClr>
                <a:schemeClr val="tx1"/>
              </a:buClr>
              <a:buSzPct val="60000"/>
              <a:buFont typeface="Arial"/>
              <a:buNone/>
              <a:defRPr sz="1600" b="0" i="0" baseline="0">
                <a:solidFill>
                  <a:schemeClr val="bg2"/>
                </a:solidFill>
                <a:latin typeface="Menlo" panose="020B0609030804020204" pitchFamily="49" charset="0"/>
                <a:ea typeface="Menlo" panose="020B0609030804020204" pitchFamily="49" charset="0"/>
                <a:cs typeface="Menlo" panose="020B0609030804020204" pitchFamily="49" charset="0"/>
              </a:defRPr>
            </a:lvl1pPr>
            <a:lvl2pPr marL="232828" indent="0">
              <a:lnSpc>
                <a:spcPct val="95000"/>
              </a:lnSpc>
              <a:spcBef>
                <a:spcPts val="600"/>
              </a:spcBef>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2pPr>
            <a:lvl3pPr marL="385224"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3pPr>
            <a:lvl4pPr marL="537620"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4pPr>
            <a:lvl5pPr marL="690016"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5pPr>
          </a:lstStyle>
          <a:p>
            <a:pPr lvl="0"/>
            <a:r>
              <a:rPr lang="en-US" dirty="0"/>
              <a:t>Enter Code</a:t>
            </a:r>
          </a:p>
        </p:txBody>
      </p:sp>
      <p:sp>
        <p:nvSpPr>
          <p:cNvPr id="8" name="Text Placeholder 3"/>
          <p:cNvSpPr>
            <a:spLocks noGrp="1"/>
          </p:cNvSpPr>
          <p:nvPr>
            <p:ph type="body" sz="quarter" idx="11" hasCustomPrompt="1"/>
          </p:nvPr>
        </p:nvSpPr>
        <p:spPr>
          <a:xfrm>
            <a:off x="6341155" y="1607864"/>
            <a:ext cx="5181600" cy="4110792"/>
          </a:xfrm>
          <a:prstGeom prst="rect">
            <a:avLst/>
          </a:prstGeom>
          <a:solidFill>
            <a:schemeClr val="tx1"/>
          </a:solidFill>
        </p:spPr>
        <p:txBody>
          <a:bodyPr lIns="0" tIns="45710" rIns="0" bIns="45710">
            <a:normAutofit/>
          </a:bodyPr>
          <a:lstStyle>
            <a:lvl1pPr marL="76199" indent="0">
              <a:lnSpc>
                <a:spcPct val="110000"/>
              </a:lnSpc>
              <a:spcBef>
                <a:spcPts val="0"/>
              </a:spcBef>
              <a:buClr>
                <a:schemeClr val="tx1"/>
              </a:buClr>
              <a:buSzPct val="60000"/>
              <a:buFont typeface="Arial"/>
              <a:buNone/>
              <a:defRPr sz="1600" b="0" i="0" baseline="0">
                <a:solidFill>
                  <a:schemeClr val="bg2"/>
                </a:solidFill>
                <a:latin typeface="Menlo" panose="020B0609030804020204" pitchFamily="49" charset="0"/>
                <a:ea typeface="Menlo" panose="020B0609030804020204" pitchFamily="49" charset="0"/>
                <a:cs typeface="Menlo" panose="020B0609030804020204" pitchFamily="49" charset="0"/>
              </a:defRPr>
            </a:lvl1pPr>
            <a:lvl2pPr marL="232828" indent="0">
              <a:lnSpc>
                <a:spcPct val="95000"/>
              </a:lnSpc>
              <a:spcBef>
                <a:spcPts val="600"/>
              </a:spcBef>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2pPr>
            <a:lvl3pPr marL="385224"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3pPr>
            <a:lvl4pPr marL="537620"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4pPr>
            <a:lvl5pPr marL="690016"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5pPr>
          </a:lstStyle>
          <a:p>
            <a:pPr lvl="0"/>
            <a:r>
              <a:rPr lang="en-US" dirty="0"/>
              <a:t>Enter Code</a:t>
            </a:r>
          </a:p>
        </p:txBody>
      </p:sp>
      <p:sp>
        <p:nvSpPr>
          <p:cNvPr id="5"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dirty="0"/>
              <a:t>Code Sample</a:t>
            </a:r>
            <a:endParaRPr lang="en-GB" dirty="0"/>
          </a:p>
        </p:txBody>
      </p:sp>
    </p:spTree>
    <p:extLst>
      <p:ext uri="{BB962C8B-B14F-4D97-AF65-F5344CB8AC3E}">
        <p14:creationId xmlns:p14="http://schemas.microsoft.com/office/powerpoint/2010/main" val="4160499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55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42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NA 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739AC88-612D-1948-AA17-2DAEC68C8E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4A639A20-0394-DC41-B771-5818948FED3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1DC36B60-D600-084C-9EF6-AEEC009AA89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210236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11277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3422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Half_Page_Blank">
    <p:spTree>
      <p:nvGrpSpPr>
        <p:cNvPr id="1" name=""/>
        <p:cNvGrpSpPr/>
        <p:nvPr/>
      </p:nvGrpSpPr>
      <p:grpSpPr>
        <a:xfrm>
          <a:off x="0" y="0"/>
          <a:ext cx="0" cy="0"/>
          <a:chOff x="0" y="0"/>
          <a:chExt cx="0" cy="0"/>
        </a:xfrm>
      </p:grpSpPr>
      <p:sp>
        <p:nvSpPr>
          <p:cNvPr id="5" name="Rectangle 4"/>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1">
                    <a:lumMod val="75000"/>
                  </a:schemeClr>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1">
                    <a:lumMod val="75000"/>
                  </a:schemeClr>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1">
                    <a:lumMod val="75000"/>
                  </a:schemeClr>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1">
                    <a:lumMod val="75000"/>
                  </a:schemeClr>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1">
                    <a:lumMod val="75000"/>
                  </a:schemeClr>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4267">
                <a:solidFill>
                  <a:schemeClr val="bg1">
                    <a:lumMod val="75000"/>
                  </a:schemeClr>
                </a:solidFill>
              </a:defRPr>
            </a:lvl1pPr>
          </a:lstStyle>
          <a:p>
            <a:pPr lvl="0"/>
            <a:r>
              <a:rPr lang="en-US"/>
              <a:t>Click to edit Master title style</a:t>
            </a:r>
            <a:endParaRPr lang="en-GB" dirty="0"/>
          </a:p>
        </p:txBody>
      </p:sp>
      <p:sp>
        <p:nvSpPr>
          <p:cNvPr id="8" name="Rectangle 4"/>
          <p:cNvSpPr>
            <a:spLocks noChangeArrowheads="1"/>
          </p:cNvSpPr>
          <p:nvPr/>
        </p:nvSpPr>
        <p:spPr bwMode="ltGray">
          <a:xfrm>
            <a:off x="636905" y="6322205"/>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83911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Half_Page_Tex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117408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Half_Page_Text_2 colum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lumMod val="75000"/>
                  </a:schemeClr>
                </a:solidFill>
                <a:latin typeface="+mn-lt"/>
                <a:ea typeface="ＭＳ Ｐゴシック" charset="0"/>
                <a:cs typeface="CiscoSans"/>
              </a:defRPr>
            </a:lvl1pPr>
            <a:lvl2pPr marL="304792" indent="-152396">
              <a:buClr>
                <a:schemeClr val="tx2"/>
              </a:buClr>
              <a:buSzPct val="60000"/>
              <a:defRPr sz="2667">
                <a:solidFill>
                  <a:schemeClr val="bg1">
                    <a:lumMod val="75000"/>
                  </a:schemeClr>
                </a:solidFill>
              </a:defRPr>
            </a:lvl2pPr>
            <a:lvl3pPr marL="457189" indent="-152396">
              <a:buClr>
                <a:schemeClr val="tx2"/>
              </a:buClr>
              <a:buSzPct val="60000"/>
              <a:defRPr sz="2400">
                <a:solidFill>
                  <a:schemeClr val="bg1">
                    <a:lumMod val="75000"/>
                  </a:schemeClr>
                </a:solidFill>
              </a:defRPr>
            </a:lvl3pPr>
            <a:lvl4pPr marL="609585" indent="-165096">
              <a:buClr>
                <a:schemeClr val="tx2"/>
              </a:buClr>
              <a:buSzPct val="60000"/>
              <a:defRPr sz="2133">
                <a:solidFill>
                  <a:schemeClr val="bg1">
                    <a:lumMod val="75000"/>
                  </a:schemeClr>
                </a:solidFill>
              </a:defRPr>
            </a:lvl4pPr>
            <a:lvl5pPr marL="766214" indent="-156629">
              <a:buClr>
                <a:schemeClr val="tx2"/>
              </a:buClr>
              <a:buSzPct val="60000"/>
              <a:defRPr sz="2133">
                <a:solidFill>
                  <a:schemeClr val="bg1">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4"/>
          <p:cNvSpPr>
            <a:spLocks noChangeArrowheads="1"/>
          </p:cNvSpPr>
          <p:nvPr/>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259247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267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Half_Page_Picture_Captio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r>
              <a:rPr lang="en-US"/>
              <a:t>Click icon to add picture</a:t>
            </a:r>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a:t>Edit Master text styles</a:t>
            </a:r>
          </a:p>
        </p:txBody>
      </p:sp>
      <p:sp>
        <p:nvSpPr>
          <p:cNvPr id="10" name="Rectangle 4"/>
          <p:cNvSpPr>
            <a:spLocks noChangeArrowheads="1"/>
          </p:cNvSpPr>
          <p:nvPr/>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258524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Half_Page_Pictur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243216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6_Half_Page_Headline Only">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8" name="Rectangle 4"/>
          <p:cNvSpPr>
            <a:spLocks noChangeArrowheads="1"/>
          </p:cNvSpPr>
          <p:nvPr/>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110657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7_Half_Page_Picture_Full">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192271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Half_Page_Char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r>
              <a:rPr lang="en-US"/>
              <a:t>Click icon to add chart</a:t>
            </a:r>
          </a:p>
        </p:txBody>
      </p:sp>
      <p:sp>
        <p:nvSpPr>
          <p:cNvPr id="8" name="Rectangle 4"/>
          <p:cNvSpPr>
            <a:spLocks noChangeArrowheads="1"/>
          </p:cNvSpPr>
          <p:nvPr/>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292472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C Titl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A7B0B21-F5A7-FA4F-B0FC-EE18261F9D2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286B0D32-A21E-3343-B25F-3622E3F8C2E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7" name="Picture 6">
            <a:extLst>
              <a:ext uri="{FF2B5EF4-FFF2-40B4-BE49-F238E27FC236}">
                <a16:creationId xmlns:a16="http://schemas.microsoft.com/office/drawing/2014/main" id="{F632583B-88DD-EF4C-AA22-01FA30D97C0F}"/>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36901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9_Half_Page_Tabl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r>
              <a:rPr lang="en-US"/>
              <a:t>Click icon to add table</a:t>
            </a:r>
          </a:p>
        </p:txBody>
      </p:sp>
      <p:sp>
        <p:nvSpPr>
          <p:cNvPr id="8" name="Rectangle 4"/>
          <p:cNvSpPr>
            <a:spLocks noChangeArrowheads="1"/>
          </p:cNvSpPr>
          <p:nvPr/>
        </p:nvSpPr>
        <p:spPr bwMode="ltGray">
          <a:xfrm>
            <a:off x="636905" y="6322205"/>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51746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cxnSp>
        <p:nvCxnSpPr>
          <p:cNvPr id="5" name="Straight Connector 4"/>
          <p:cNvCxnSpPr/>
          <p:nvPr/>
        </p:nvCxnSpPr>
        <p:spPr>
          <a:xfrm>
            <a:off x="6146800" y="812801"/>
            <a:ext cx="0" cy="5312833"/>
          </a:xfrm>
          <a:prstGeom prst="line">
            <a:avLst/>
          </a:prstGeom>
          <a:ln w="38100" cap="flat"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618351" y="1918747"/>
            <a:ext cx="5093797" cy="3020519"/>
          </a:xfrm>
        </p:spPr>
        <p:txBody>
          <a:bodyPr lIns="61715" tIns="34288" rIns="61715" bIns="34288" rtlCol="0">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5333" b="0" kern="1200" spc="0" baseline="0" dirty="0">
                <a:solidFill>
                  <a:schemeClr val="bg1"/>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6563360" y="872691"/>
            <a:ext cx="5154507" cy="5120640"/>
          </a:xfrm>
          <a:prstGeom prst="rect">
            <a:avLst/>
          </a:prstGeom>
        </p:spPr>
        <p:txBody>
          <a:bodyPr lIns="91420" tIns="45710" rIns="91420" bIns="45710" anchor="ctr" anchorCtr="0">
            <a:noAutofit/>
          </a:bodyPr>
          <a:lstStyle>
            <a:lvl1pPr marL="0" indent="0">
              <a:buFontTx/>
              <a:buNone/>
              <a:defRPr sz="2133" baseline="0">
                <a:solidFill>
                  <a:schemeClr val="tx1"/>
                </a:solidFill>
                <a:latin typeface="+mn-lt"/>
              </a:defRPr>
            </a:lvl1pPr>
            <a:lvl2pPr>
              <a:defRPr sz="2000"/>
            </a:lvl2pPr>
            <a:lvl3pPr>
              <a:defRPr sz="2000"/>
            </a:lvl3pPr>
            <a:lvl4pPr>
              <a:defRPr sz="2000"/>
            </a:lvl4pPr>
            <a:lvl5pPr>
              <a:defRPr sz="2000"/>
            </a:lvl5pPr>
          </a:lstStyle>
          <a:p>
            <a:pPr lvl="0"/>
            <a:r>
              <a:rPr lang="en-US"/>
              <a:t>Edit Master text styles</a:t>
            </a:r>
          </a:p>
        </p:txBody>
      </p:sp>
      <p:sp>
        <p:nvSpPr>
          <p:cNvPr id="6" name="Slide Number Placeholder 1"/>
          <p:cNvSpPr>
            <a:spLocks noGrp="1"/>
          </p:cNvSpPr>
          <p:nvPr>
            <p:ph type="sldNum" sz="quarter" idx="4"/>
          </p:nvPr>
        </p:nvSpPr>
        <p:spPr>
          <a:xfrm>
            <a:off x="11212945" y="6513319"/>
            <a:ext cx="479555" cy="366183"/>
          </a:xfrm>
          <a:prstGeom prst="rect">
            <a:avLst/>
          </a:prstGeom>
        </p:spPr>
        <p:txBody>
          <a:bodyPr vert="horz" lIns="91440" tIns="45720" rIns="91440" bIns="45720" rtlCol="0" anchor="ctr"/>
          <a:lstStyle>
            <a:lvl1pPr algn="r">
              <a:defRPr lang="en-US" sz="800" kern="1200" smtClean="0">
                <a:solidFill>
                  <a:srgbClr val="000000"/>
                </a:solidFill>
                <a:latin typeface="+mn-lt"/>
                <a:ea typeface="+mn-ea"/>
                <a:cs typeface="CiscoSans Thin"/>
              </a:defRPr>
            </a:lvl1pPr>
          </a:lstStyle>
          <a:p>
            <a:fld id="{640853F4-1BAF-3540-A54F-96D28F764CCD}" type="slidenum">
              <a:rPr lang="en-US" smtClean="0"/>
              <a:t>‹#›</a:t>
            </a:fld>
            <a:endParaRPr lang="en-US"/>
          </a:p>
        </p:txBody>
      </p:sp>
    </p:spTree>
    <p:extLst>
      <p:ext uri="{BB962C8B-B14F-4D97-AF65-F5344CB8AC3E}">
        <p14:creationId xmlns:p14="http://schemas.microsoft.com/office/powerpoint/2010/main" val="49806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cial Media Contact">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75A1BC9F-B5AD-B147-BA51-6B169F6BC974}"/>
              </a:ext>
            </a:extLst>
          </p:cNvPr>
          <p:cNvSpPr>
            <a:spLocks noGrp="1"/>
          </p:cNvSpPr>
          <p:nvPr>
            <p:ph type="pic" sz="quarter" idx="11" hasCustomPrompt="1"/>
          </p:nvPr>
        </p:nvSpPr>
        <p:spPr>
          <a:xfrm>
            <a:off x="5569496" y="1896533"/>
            <a:ext cx="2778536" cy="2612405"/>
          </a:xfrm>
          <a:prstGeom prst="rect">
            <a:avLst/>
          </a:prstGeom>
        </p:spPr>
        <p:txBody>
          <a:bodyPr/>
          <a:lstStyle>
            <a:lvl1pPr>
              <a:defRPr/>
            </a:lvl1pPr>
          </a:lstStyle>
          <a:p>
            <a:r>
              <a:rPr lang="en-US" dirty="0"/>
              <a:t>Presenter</a:t>
            </a:r>
          </a:p>
        </p:txBody>
      </p:sp>
      <p:sp>
        <p:nvSpPr>
          <p:cNvPr id="18" name="Text Placeholder 6">
            <a:extLst>
              <a:ext uri="{FF2B5EF4-FFF2-40B4-BE49-F238E27FC236}">
                <a16:creationId xmlns:a16="http://schemas.microsoft.com/office/drawing/2014/main" id="{D7D4E213-7CF4-6941-B2D0-5FF593988BFC}"/>
              </a:ext>
            </a:extLst>
          </p:cNvPr>
          <p:cNvSpPr>
            <a:spLocks noGrp="1"/>
          </p:cNvSpPr>
          <p:nvPr>
            <p:ph type="body" sz="quarter" idx="12" hasCustomPrompt="1"/>
          </p:nvPr>
        </p:nvSpPr>
        <p:spPr>
          <a:xfrm>
            <a:off x="8514091" y="2511863"/>
            <a:ext cx="3196914" cy="1997075"/>
          </a:xfrm>
          <a:prstGeom prst="rect">
            <a:avLst/>
          </a:prstGeom>
        </p:spPr>
        <p:txBody>
          <a:bodyPr/>
          <a:lstStyle>
            <a:lvl1pPr marL="0" indent="0">
              <a:buNone/>
              <a:defRPr/>
            </a:lvl1pPr>
          </a:lstStyle>
          <a:p>
            <a:pPr lvl="0"/>
            <a:r>
              <a:rPr lang="en-US" dirty="0"/>
              <a:t>Presenter Name</a:t>
            </a:r>
            <a:br>
              <a:rPr lang="en-US" dirty="0"/>
            </a:br>
            <a:r>
              <a:rPr lang="en-US" dirty="0"/>
              <a:t>Presenter Title</a:t>
            </a:r>
          </a:p>
          <a:p>
            <a:pPr lvl="0"/>
            <a:r>
              <a:rPr lang="en-US" dirty="0"/>
              <a:t>Twitter Handle</a:t>
            </a:r>
            <a:br>
              <a:rPr lang="en-US" dirty="0"/>
            </a:br>
            <a:r>
              <a:rPr lang="en-US" dirty="0"/>
              <a:t>GitHub Link</a:t>
            </a:r>
            <a:br>
              <a:rPr lang="en-US" dirty="0"/>
            </a:br>
            <a:r>
              <a:rPr lang="en-US" dirty="0"/>
              <a:t>Linked In Link</a:t>
            </a:r>
          </a:p>
        </p:txBody>
      </p:sp>
      <p:pic>
        <p:nvPicPr>
          <p:cNvPr id="19" name="Picture 18">
            <a:extLst>
              <a:ext uri="{FF2B5EF4-FFF2-40B4-BE49-F238E27FC236}">
                <a16:creationId xmlns:a16="http://schemas.microsoft.com/office/drawing/2014/main" id="{1FB00F3A-25D3-4F4B-BAFF-D5F7DBFC5ABF}"/>
              </a:ext>
            </a:extLst>
          </p:cNvPr>
          <p:cNvPicPr>
            <a:picLocks noChangeAspect="1"/>
          </p:cNvPicPr>
          <p:nvPr userDrawn="1"/>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1087691" y="1550833"/>
            <a:ext cx="3425515" cy="2479494"/>
          </a:xfrm>
          <a:prstGeom prst="rect">
            <a:avLst/>
          </a:prstGeom>
        </p:spPr>
      </p:pic>
      <p:sp>
        <p:nvSpPr>
          <p:cNvPr id="20" name="Rectangle 19">
            <a:extLst>
              <a:ext uri="{FF2B5EF4-FFF2-40B4-BE49-F238E27FC236}">
                <a16:creationId xmlns:a16="http://schemas.microsoft.com/office/drawing/2014/main" id="{B81C284A-AD2A-AD43-8CC9-F51A6C7BC078}"/>
              </a:ext>
            </a:extLst>
          </p:cNvPr>
          <p:cNvSpPr/>
          <p:nvPr userDrawn="1"/>
        </p:nvSpPr>
        <p:spPr>
          <a:xfrm>
            <a:off x="8678810" y="5750931"/>
            <a:ext cx="3215317" cy="461665"/>
          </a:xfrm>
          <a:prstGeom prst="rect">
            <a:avLst/>
          </a:prstGeom>
        </p:spPr>
        <p:txBody>
          <a:bodyPr wrap="square">
            <a:spAutoFit/>
          </a:bodyPr>
          <a:lstStyle/>
          <a:p>
            <a:pPr marL="57149" lvl="0" algn="ctr">
              <a:spcBef>
                <a:spcPts val="600"/>
              </a:spcBef>
            </a:pPr>
            <a:r>
              <a:rPr lang="en-US" sz="2400" b="0" dirty="0" err="1">
                <a:solidFill>
                  <a:srgbClr val="0D3A5C"/>
                </a:solidFill>
                <a:latin typeface="CiscoSans ExtraLight" panose="020B0303020201020303" pitchFamily="34" charset="0"/>
                <a:cs typeface="CiscoSansTT Heavy" panose="020B0503020201020303" pitchFamily="34" charset="0"/>
              </a:rPr>
              <a:t>developer.cisco.com</a:t>
            </a:r>
            <a:endParaRPr lang="en-US" sz="2400" b="0" dirty="0">
              <a:solidFill>
                <a:srgbClr val="0D3A5C"/>
              </a:solidFill>
              <a:latin typeface="CiscoSans ExtraLight" panose="020B0303020201020303" pitchFamily="34" charset="0"/>
              <a:cs typeface="CiscoSansTT Heavy" panose="020B0503020201020303" pitchFamily="34" charset="0"/>
            </a:endParaRPr>
          </a:p>
        </p:txBody>
      </p:sp>
      <p:sp>
        <p:nvSpPr>
          <p:cNvPr id="21" name="TextBox 20">
            <a:extLst>
              <a:ext uri="{FF2B5EF4-FFF2-40B4-BE49-F238E27FC236}">
                <a16:creationId xmlns:a16="http://schemas.microsoft.com/office/drawing/2014/main" id="{7698D641-4E2F-B74D-8F84-F7779A22E4CD}"/>
              </a:ext>
            </a:extLst>
          </p:cNvPr>
          <p:cNvSpPr txBox="1"/>
          <p:nvPr userDrawn="1"/>
        </p:nvSpPr>
        <p:spPr>
          <a:xfrm>
            <a:off x="583688" y="661790"/>
            <a:ext cx="8765541" cy="55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lvl="0" defTabSz="912261" fontAlgn="base">
              <a:lnSpc>
                <a:spcPct val="80000"/>
              </a:lnSpc>
              <a:spcBef>
                <a:spcPct val="0"/>
              </a:spcBef>
              <a:spcAft>
                <a:spcPct val="0"/>
              </a:spcAft>
              <a:defRPr lang="en-US" sz="3733" b="0" i="0" u="none" dirty="0">
                <a:solidFill>
                  <a:schemeClr val="tx2"/>
                </a:solidFill>
                <a:latin typeface="+mj-lt"/>
                <a:ea typeface="CiscoSansTT Thin" charset="0"/>
                <a:cs typeface="CiscoSansTT Thin" charset="0"/>
              </a:defRPr>
            </a:lvl1pPr>
            <a:lvl2pPr defTabSz="912261" fontAlgn="base">
              <a:lnSpc>
                <a:spcPct val="80000"/>
              </a:lnSpc>
              <a:spcBef>
                <a:spcPct val="0"/>
              </a:spcBef>
              <a:spcAft>
                <a:spcPct val="0"/>
              </a:spcAft>
              <a:defRPr sz="4267">
                <a:solidFill>
                  <a:srgbClr val="676767"/>
                </a:solidFill>
                <a:latin typeface="Arial" charset="0"/>
                <a:ea typeface="ＭＳ Ｐゴシック" charset="0"/>
              </a:defRPr>
            </a:lvl2pPr>
            <a:lvl3pPr defTabSz="912261" fontAlgn="base">
              <a:lnSpc>
                <a:spcPct val="80000"/>
              </a:lnSpc>
              <a:spcBef>
                <a:spcPct val="0"/>
              </a:spcBef>
              <a:spcAft>
                <a:spcPct val="0"/>
              </a:spcAft>
              <a:defRPr sz="4267">
                <a:solidFill>
                  <a:srgbClr val="676767"/>
                </a:solidFill>
                <a:latin typeface="Arial" charset="0"/>
                <a:ea typeface="ＭＳ Ｐゴシック" charset="0"/>
              </a:defRPr>
            </a:lvl3pPr>
            <a:lvl4pPr defTabSz="912261" fontAlgn="base">
              <a:lnSpc>
                <a:spcPct val="80000"/>
              </a:lnSpc>
              <a:spcBef>
                <a:spcPct val="0"/>
              </a:spcBef>
              <a:spcAft>
                <a:spcPct val="0"/>
              </a:spcAft>
              <a:defRPr sz="4267">
                <a:solidFill>
                  <a:srgbClr val="676767"/>
                </a:solidFill>
                <a:latin typeface="Arial" charset="0"/>
                <a:ea typeface="ＭＳ Ｐゴシック" charset="0"/>
              </a:defRPr>
            </a:lvl4pPr>
            <a:lvl5pPr defTabSz="912261" fontAlgn="base">
              <a:lnSpc>
                <a:spcPct val="80000"/>
              </a:lnSpc>
              <a:spcBef>
                <a:spcPct val="0"/>
              </a:spcBef>
              <a:spcAft>
                <a:spcPct val="0"/>
              </a:spcAft>
              <a:defRPr sz="4267">
                <a:solidFill>
                  <a:srgbClr val="676767"/>
                </a:solidFill>
                <a:latin typeface="Arial" charset="0"/>
                <a:ea typeface="ＭＳ Ｐゴシック" charset="0"/>
              </a:defRPr>
            </a:lvl5pPr>
            <a:lvl6pPr marL="609585" defTabSz="912261" fontAlgn="base">
              <a:lnSpc>
                <a:spcPct val="80000"/>
              </a:lnSpc>
              <a:spcBef>
                <a:spcPct val="0"/>
              </a:spcBef>
              <a:spcAft>
                <a:spcPct val="0"/>
              </a:spcAft>
              <a:defRPr sz="4267">
                <a:solidFill>
                  <a:srgbClr val="676767"/>
                </a:solidFill>
                <a:latin typeface="Arial" charset="0"/>
                <a:ea typeface="ＭＳ Ｐゴシック" charset="0"/>
              </a:defRPr>
            </a:lvl6pPr>
            <a:lvl7pPr marL="1219170" defTabSz="912261" fontAlgn="base">
              <a:lnSpc>
                <a:spcPct val="80000"/>
              </a:lnSpc>
              <a:spcBef>
                <a:spcPct val="0"/>
              </a:spcBef>
              <a:spcAft>
                <a:spcPct val="0"/>
              </a:spcAft>
              <a:defRPr sz="4267">
                <a:solidFill>
                  <a:srgbClr val="676767"/>
                </a:solidFill>
                <a:latin typeface="Arial" charset="0"/>
                <a:ea typeface="ＭＳ Ｐゴシック" charset="0"/>
              </a:defRPr>
            </a:lvl7pPr>
            <a:lvl8pPr marL="1828754" defTabSz="912261" fontAlgn="base">
              <a:lnSpc>
                <a:spcPct val="80000"/>
              </a:lnSpc>
              <a:spcBef>
                <a:spcPct val="0"/>
              </a:spcBef>
              <a:spcAft>
                <a:spcPct val="0"/>
              </a:spcAft>
              <a:defRPr sz="4267">
                <a:solidFill>
                  <a:srgbClr val="676767"/>
                </a:solidFill>
                <a:latin typeface="Arial" charset="0"/>
                <a:ea typeface="ＭＳ Ｐゴシック" charset="0"/>
              </a:defRPr>
            </a:lvl8pPr>
            <a:lvl9pPr marL="2438339" defTabSz="912261" fontAlgn="base">
              <a:lnSpc>
                <a:spcPct val="80000"/>
              </a:lnSpc>
              <a:spcBef>
                <a:spcPct val="0"/>
              </a:spcBef>
              <a:spcAft>
                <a:spcPct val="0"/>
              </a:spcAft>
              <a:defRPr sz="4267">
                <a:solidFill>
                  <a:srgbClr val="676767"/>
                </a:solidFill>
                <a:latin typeface="Arial" charset="0"/>
                <a:ea typeface="ＭＳ Ｐゴシック" charset="0"/>
              </a:defRPr>
            </a:lvl9pPr>
          </a:lstStyle>
          <a:p>
            <a:pPr lvl="0"/>
            <a:r>
              <a:rPr lang="en-US" dirty="0"/>
              <a:t>Connect with Us and share Your Story…</a:t>
            </a:r>
          </a:p>
        </p:txBody>
      </p:sp>
      <p:grpSp>
        <p:nvGrpSpPr>
          <p:cNvPr id="22" name="Group 21"/>
          <p:cNvGrpSpPr/>
          <p:nvPr userDrawn="1"/>
        </p:nvGrpSpPr>
        <p:grpSpPr>
          <a:xfrm>
            <a:off x="1196034" y="4616999"/>
            <a:ext cx="4468518" cy="1535973"/>
            <a:chOff x="1196034" y="4810961"/>
            <a:chExt cx="4468518" cy="1535973"/>
          </a:xfrm>
        </p:grpSpPr>
        <p:sp>
          <p:nvSpPr>
            <p:cNvPr id="23" name="Text Placeholder 7">
              <a:extLst>
                <a:ext uri="{FF2B5EF4-FFF2-40B4-BE49-F238E27FC236}">
                  <a16:creationId xmlns:a16="http://schemas.microsoft.com/office/drawing/2014/main" id="{DAAAC206-9A88-3D48-959A-E87754796B68}"/>
                </a:ext>
              </a:extLst>
            </p:cNvPr>
            <p:cNvSpPr txBox="1">
              <a:spLocks/>
            </p:cNvSpPr>
            <p:nvPr userDrawn="1"/>
          </p:nvSpPr>
          <p:spPr>
            <a:xfrm>
              <a:off x="1528602" y="4810961"/>
              <a:ext cx="4135950" cy="1418214"/>
            </a:xfrm>
            <a:prstGeom prst="rect">
              <a:avLst/>
            </a:prstGeom>
          </p:spPr>
          <p:txBody>
            <a:bodyPr/>
            <a:lst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DevNetExpress</a:t>
              </a:r>
              <a:endParaRPr lang="en-US" sz="2000" b="0" i="0" dirty="0">
                <a:solidFill>
                  <a:srgbClr val="0D3A5C"/>
                </a:solidFill>
                <a:latin typeface="CiscoSansTT" panose="020B0503020201020303" pitchFamily="34" charset="0"/>
                <a:cs typeface="CiscoSansTT" panose="020B0503020201020303" pitchFamily="34" charset="0"/>
              </a:endParaRPr>
            </a:p>
            <a:p>
              <a:pPr marL="57149" indent="0">
                <a:lnSpc>
                  <a:spcPct val="100000"/>
                </a:lnSpc>
                <a:spcBef>
                  <a:spcPts val="600"/>
                </a:spcBef>
                <a:buFont typeface="Arial" charset="0"/>
                <a:buNone/>
              </a:pPr>
              <a:r>
                <a:rPr lang="en-US" sz="2000" b="0" i="0" dirty="0" err="1">
                  <a:solidFill>
                    <a:srgbClr val="0D3A5C"/>
                  </a:solidFill>
                  <a:latin typeface="CiscoSansTT" panose="020B0503020201020303" pitchFamily="34" charset="0"/>
                  <a:cs typeface="CiscoSansTT" panose="020B0503020201020303" pitchFamily="34" charset="0"/>
                </a:rPr>
                <a:t>facebook.com</a:t>
              </a: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http://github.com/</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p:txBody>
        </p:sp>
        <p:pic>
          <p:nvPicPr>
            <p:cNvPr id="24" name="Picture 23">
              <a:extLst>
                <a:ext uri="{FF2B5EF4-FFF2-40B4-BE49-F238E27FC236}">
                  <a16:creationId xmlns:a16="http://schemas.microsoft.com/office/drawing/2014/main" id="{95779378-9FE7-1E41-B181-1DD9A65E538F}"/>
                </a:ext>
              </a:extLst>
            </p:cNvPr>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229910" y="5242933"/>
              <a:ext cx="298692" cy="298692"/>
            </a:xfrm>
            <a:prstGeom prst="rect">
              <a:avLst/>
            </a:prstGeom>
          </p:spPr>
        </p:pic>
        <p:pic>
          <p:nvPicPr>
            <p:cNvPr id="25" name="Picture 24">
              <a:extLst>
                <a:ext uri="{FF2B5EF4-FFF2-40B4-BE49-F238E27FC236}">
                  <a16:creationId xmlns:a16="http://schemas.microsoft.com/office/drawing/2014/main" id="{182696BE-37C8-7D49-9753-E9C01221B12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96034" y="5981159"/>
              <a:ext cx="349467" cy="365775"/>
            </a:xfrm>
            <a:prstGeom prst="rect">
              <a:avLst/>
            </a:prstGeom>
          </p:spPr>
        </p:pic>
        <p:pic>
          <p:nvPicPr>
            <p:cNvPr id="26" name="Picture 25">
              <a:extLst>
                <a:ext uri="{FF2B5EF4-FFF2-40B4-BE49-F238E27FC236}">
                  <a16:creationId xmlns:a16="http://schemas.microsoft.com/office/drawing/2014/main" id="{28E69E19-8E61-3A49-9770-F85A9B2CF43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266486" y="5668092"/>
              <a:ext cx="233068" cy="233068"/>
            </a:xfrm>
            <a:prstGeom prst="rect">
              <a:avLst/>
            </a:prstGeom>
          </p:spPr>
        </p:pic>
        <p:pic>
          <p:nvPicPr>
            <p:cNvPr id="27" name="Picture 26">
              <a:extLst>
                <a:ext uri="{FF2B5EF4-FFF2-40B4-BE49-F238E27FC236}">
                  <a16:creationId xmlns:a16="http://schemas.microsoft.com/office/drawing/2014/main" id="{95779378-9FE7-1E41-B181-1DD9A65E538F}"/>
                </a:ext>
              </a:extLst>
            </p:cNvPr>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251645" y="4882337"/>
              <a:ext cx="298692" cy="298692"/>
            </a:xfrm>
            <a:prstGeom prst="rect">
              <a:avLst/>
            </a:prstGeom>
          </p:spPr>
        </p:pic>
      </p:grpSp>
    </p:spTree>
    <p:extLst>
      <p:ext uri="{BB962C8B-B14F-4D97-AF65-F5344CB8AC3E}">
        <p14:creationId xmlns:p14="http://schemas.microsoft.com/office/powerpoint/2010/main" val="242250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a:extLst>
              <a:ext uri="{FF2B5EF4-FFF2-40B4-BE49-F238E27FC236}">
                <a16:creationId xmlns:a16="http://schemas.microsoft.com/office/drawing/2014/main" id="{11FA1C9D-BAAC-7540-AA74-B04ED364A132}"/>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3761405" y="1413769"/>
            <a:ext cx="4669189" cy="3379703"/>
          </a:xfrm>
          <a:prstGeom prst="rect">
            <a:avLst/>
          </a:prstGeom>
        </p:spPr>
      </p:pic>
      <p:sp>
        <p:nvSpPr>
          <p:cNvPr id="2" name="TextBox 1">
            <a:extLst>
              <a:ext uri="{FF2B5EF4-FFF2-40B4-BE49-F238E27FC236}">
                <a16:creationId xmlns:a16="http://schemas.microsoft.com/office/drawing/2014/main" id="{D7635713-6CF6-4743-9F0B-3B95D9CD4448}"/>
              </a:ext>
            </a:extLst>
          </p:cNvPr>
          <p:cNvSpPr txBox="1"/>
          <p:nvPr userDrawn="1"/>
        </p:nvSpPr>
        <p:spPr>
          <a:xfrm>
            <a:off x="1755230" y="4895286"/>
            <a:ext cx="9124614" cy="707886"/>
          </a:xfrm>
          <a:prstGeom prst="rect">
            <a:avLst/>
          </a:prstGeom>
          <a:noFill/>
        </p:spPr>
        <p:txBody>
          <a:bodyPr wrap="none" rtlCol="0">
            <a:spAutoFit/>
          </a:bodyPr>
          <a:lstStyle/>
          <a:p>
            <a:r>
              <a:rPr lang="en-US" sz="4000" b="1" i="0" dirty="0">
                <a:solidFill>
                  <a:srgbClr val="0D3A5C"/>
                </a:solidFill>
                <a:latin typeface="CiscoSansTT Heavy" panose="020B0503020201020303" pitchFamily="34" charset="0"/>
                <a:cs typeface="CiscoSansTT Heavy" panose="020B0503020201020303" pitchFamily="34" charset="0"/>
              </a:rPr>
              <a:t>@</a:t>
            </a:r>
            <a:r>
              <a:rPr lang="en-US" sz="4000" b="1" i="0" dirty="0" err="1">
                <a:solidFill>
                  <a:srgbClr val="0D3A5C"/>
                </a:solidFill>
                <a:latin typeface="CiscoSansTT Heavy" panose="020B0503020201020303" pitchFamily="34" charset="0"/>
                <a:cs typeface="CiscoSansTT Heavy" panose="020B0503020201020303" pitchFamily="34" charset="0"/>
              </a:rPr>
              <a:t>CiscoDevNet</a:t>
            </a:r>
            <a:r>
              <a:rPr lang="en-US" sz="4000" b="1" i="0" dirty="0">
                <a:solidFill>
                  <a:srgbClr val="0D3A5C"/>
                </a:solidFill>
                <a:latin typeface="CiscoSansTT Heavy" panose="020B0503020201020303" pitchFamily="34" charset="0"/>
                <a:cs typeface="CiscoSansTT Heavy" panose="020B0503020201020303" pitchFamily="34" charset="0"/>
              </a:rPr>
              <a:t>   </a:t>
            </a:r>
            <a:r>
              <a:rPr lang="en-US" sz="4000" b="0" i="0" dirty="0">
                <a:solidFill>
                  <a:srgbClr val="0D3A5C"/>
                </a:solidFill>
                <a:latin typeface="CiscoSansTT" panose="020B0503020201020303" pitchFamily="34" charset="0"/>
                <a:cs typeface="CiscoSansTT" panose="020B0503020201020303" pitchFamily="34" charset="0"/>
              </a:rPr>
              <a:t>|</a:t>
            </a:r>
            <a:r>
              <a:rPr lang="en-US" sz="4000" b="1" i="0" dirty="0">
                <a:solidFill>
                  <a:srgbClr val="0D3A5C"/>
                </a:solidFill>
                <a:latin typeface="CiscoSansTT Heavy" panose="020B0503020201020303" pitchFamily="34" charset="0"/>
                <a:cs typeface="CiscoSansTT Heavy" panose="020B0503020201020303" pitchFamily="34" charset="0"/>
              </a:rPr>
              <a:t>  #</a:t>
            </a:r>
            <a:r>
              <a:rPr lang="en-US" sz="4000" b="1" i="0" dirty="0" err="1">
                <a:solidFill>
                  <a:srgbClr val="0D3A5C"/>
                </a:solidFill>
                <a:latin typeface="CiscoSansTT Heavy" panose="020B0503020201020303" pitchFamily="34" charset="0"/>
                <a:cs typeface="CiscoSansTT Heavy" panose="020B0503020201020303" pitchFamily="34" charset="0"/>
              </a:rPr>
              <a:t>DevNetExpress</a:t>
            </a:r>
            <a:endParaRPr lang="en-US" sz="4000" b="1" i="0" dirty="0">
              <a:solidFill>
                <a:srgbClr val="0D3A5C"/>
              </a:solidFill>
              <a:latin typeface="CiscoSansTT Heavy" panose="020B0503020201020303" pitchFamily="34" charset="0"/>
              <a:cs typeface="CiscoSansTT Heavy" panose="020B0503020201020303" pitchFamily="34" charset="0"/>
            </a:endParaRPr>
          </a:p>
        </p:txBody>
      </p:sp>
    </p:spTree>
    <p:extLst>
      <p:ext uri="{BB962C8B-B14F-4D97-AF65-F5344CB8AC3E}">
        <p14:creationId xmlns:p14="http://schemas.microsoft.com/office/powerpoint/2010/main" val="362030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5_Segue">
    <p:bg>
      <p:bgPr>
        <a:solidFill>
          <a:srgbClr val="39393B"/>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cs typeface="CiscoSans Thin"/>
              </a:defRPr>
            </a:lvl1pPr>
          </a:lstStyle>
          <a:p>
            <a:r>
              <a:rPr lang="en-GB" dirty="0"/>
              <a:t>Section Title Goes Here</a:t>
            </a:r>
            <a:endParaRPr lang="en-US" dirty="0"/>
          </a:p>
        </p:txBody>
      </p:sp>
      <p:sp>
        <p:nvSpPr>
          <p:cNvPr id="7" name="Rectangle 7"/>
          <p:cNvSpPr>
            <a:spLocks noChangeArrowheads="1"/>
          </p:cNvSpPr>
          <p:nvPr/>
        </p:nvSpPr>
        <p:spPr bwMode="ltGray">
          <a:xfrm>
            <a:off x="11361039" y="6323876"/>
            <a:ext cx="284456"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4ABDCABE-3F10-B64C-92F1-862014417034}" type="slidenum">
              <a:rPr lang="en-US" sz="800">
                <a:solidFill>
                  <a:schemeClr val="bg1">
                    <a:alpha val="60000"/>
                  </a:schemeClr>
                </a:solidFill>
                <a:latin typeface="+mn-lt"/>
                <a:ea typeface="+mn-ea"/>
                <a:cs typeface="CiscoSans Thin"/>
              </a:rPr>
              <a:pPr algn="r" defTabSz="814305" fontAlgn="auto">
                <a:spcBef>
                  <a:spcPts val="0"/>
                </a:spcBef>
                <a:spcAft>
                  <a:spcPts val="0"/>
                </a:spcAft>
                <a:defRPr/>
              </a:pPr>
              <a:t>‹#›</a:t>
            </a:fld>
            <a:endParaRPr lang="en-US" sz="800" dirty="0">
              <a:solidFill>
                <a:schemeClr val="bg1">
                  <a:alpha val="60000"/>
                </a:schemeClr>
              </a:solidFill>
              <a:latin typeface="+mn-lt"/>
              <a:ea typeface="+mn-ea"/>
              <a:cs typeface="CiscoSans Thin"/>
            </a:endParaRPr>
          </a:p>
        </p:txBody>
      </p:sp>
      <p:sp>
        <p:nvSpPr>
          <p:cNvPr id="8"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bg1">
                    <a:alpha val="60000"/>
                  </a:schemeClr>
                </a:solidFill>
                <a:latin typeface="+mn-lt"/>
                <a:ea typeface="+mn-ea"/>
                <a:cs typeface="CiscoSans Thin"/>
              </a:rPr>
              <a:t>© 2016  Cisco and/or its affiliates. All rights reserved.   Cisco Confidential</a:t>
            </a:r>
          </a:p>
        </p:txBody>
      </p:sp>
      <p:pic>
        <p:nvPicPr>
          <p:cNvPr id="9" name="Picture 2"/>
          <p:cNvPicPr>
            <a:picLocks noChangeAspect="1" noChangeArrowheads="1"/>
          </p:cNvPicPr>
          <p:nvPr/>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636905" y="6167967"/>
            <a:ext cx="565573" cy="3534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281693"/>
      </p:ext>
    </p:extLst>
  </p:cSld>
  <p:clrMapOvr>
    <a:masterClrMapping/>
  </p:clrMapOvr>
  <p:transition spd="slow">
    <p:wip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2_Title Slide">
    <p:bg>
      <p:bgPr>
        <a:solidFill>
          <a:schemeClr val="bg2"/>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lumMod val="75000"/>
                  </a:schemeClr>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lumMod val="75000"/>
                  </a:schemeClr>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lumMod val="75000"/>
                  </a:schemeClr>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lumMod val="75000"/>
                  </a:schemeClr>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lumMod val="75000"/>
                  </a:schemeClr>
                </a:solidFill>
                <a:latin typeface="+mj-lt"/>
                <a:cs typeface="CiscoSansTT ExtraLight"/>
              </a:defRPr>
            </a:lvl1pPr>
          </a:lstStyle>
          <a:p>
            <a:r>
              <a:rPr lang="en-GB" dirty="0"/>
              <a:t>Presentation Title Goes Here</a:t>
            </a:r>
            <a:endParaRPr lang="en-US" dirty="0"/>
          </a:p>
        </p:txBody>
      </p:sp>
      <p:pic>
        <p:nvPicPr>
          <p:cNvPr id="8" name="Picture 7">
            <a:extLst>
              <a:ext uri="{FF2B5EF4-FFF2-40B4-BE49-F238E27FC236}">
                <a16:creationId xmlns:a16="http://schemas.microsoft.com/office/drawing/2014/main" id="{8FEF53B4-FCFE-924B-AA4A-AB56BBF1AAA3}"/>
              </a:ext>
            </a:extLst>
          </p:cNvPr>
          <p:cNvPicPr>
            <a:picLocks noChangeAspect="1"/>
          </p:cNvPicPr>
          <p:nvPr userDrawn="1"/>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567687" y="70412"/>
            <a:ext cx="3387178" cy="2451744"/>
          </a:xfrm>
          <a:prstGeom prst="rect">
            <a:avLst/>
          </a:prstGeom>
        </p:spPr>
      </p:pic>
    </p:spTree>
    <p:extLst>
      <p:ext uri="{BB962C8B-B14F-4D97-AF65-F5344CB8AC3E}">
        <p14:creationId xmlns:p14="http://schemas.microsoft.com/office/powerpoint/2010/main" val="41623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CI Title">
    <p:bg>
      <p:bgPr>
        <a:solidFill>
          <a:schemeClr val="bg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432958-3DAC-1540-8377-CD6910C8AD8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6298"/>
            <a:ext cx="12192000" cy="6884076"/>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1" name="Picture 10">
            <a:extLst>
              <a:ext uri="{FF2B5EF4-FFF2-40B4-BE49-F238E27FC236}">
                <a16:creationId xmlns:a16="http://schemas.microsoft.com/office/drawing/2014/main" id="{26F82A12-B384-6447-8F2F-250D735230B8}"/>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pic>
        <p:nvPicPr>
          <p:cNvPr id="13" name="Picture 12">
            <a:extLst>
              <a:ext uri="{FF2B5EF4-FFF2-40B4-BE49-F238E27FC236}">
                <a16:creationId xmlns:a16="http://schemas.microsoft.com/office/drawing/2014/main" id="{2BF87238-9584-4547-92FF-1D7CD0E8CD8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19090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DNA 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739AC88-612D-1948-AA17-2DAEC68C8E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4A639A20-0394-DC41-B771-5818948FED3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1DC36B60-D600-084C-9EF6-AEEC009AA89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129041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C Titl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A7B0B21-F5A7-FA4F-B0FC-EE18261F9D2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286B0D32-A21E-3343-B25F-3622E3F8C2E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7" name="Picture 6">
            <a:extLst>
              <a:ext uri="{FF2B5EF4-FFF2-40B4-BE49-F238E27FC236}">
                <a16:creationId xmlns:a16="http://schemas.microsoft.com/office/drawing/2014/main" id="{F632583B-88DD-EF4C-AA22-01FA30D97C0F}"/>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213467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NE Module Intro">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455085"/>
            <a:ext cx="11127317" cy="975783"/>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Module URL (https://</a:t>
            </a:r>
            <a:r>
              <a:rPr lang="en-US" dirty="0" err="1"/>
              <a:t>learninglabs</a:t>
            </a:r>
            <a:r>
              <a:rPr lang="en-US" dirty="0"/>
              <a:t>...)</a:t>
            </a:r>
            <a:endParaRPr lang="en-GB" dirty="0"/>
          </a:p>
        </p:txBody>
      </p:sp>
      <p:sp>
        <p:nvSpPr>
          <p:cNvPr id="2" name="Footer Placeholder 1">
            <a:extLst>
              <a:ext uri="{FF2B5EF4-FFF2-40B4-BE49-F238E27FC236}">
                <a16:creationId xmlns:a16="http://schemas.microsoft.com/office/drawing/2014/main" id="{12C802FE-1232-5D44-8E62-5E7C8868D678}"/>
              </a:ext>
            </a:extLst>
          </p:cNvPr>
          <p:cNvSpPr>
            <a:spLocks noGrp="1"/>
          </p:cNvSpPr>
          <p:nvPr>
            <p:ph type="ftr" sz="quarter" idx="10"/>
          </p:nvPr>
        </p:nvSpPr>
        <p:spPr/>
        <p:txBody>
          <a:bodyPr/>
          <a:lstStyle/>
          <a:p>
            <a:r>
              <a:rPr lang="en-US"/>
              <a:t>LM-XXXX</a:t>
            </a:r>
          </a:p>
        </p:txBody>
      </p:sp>
      <p:sp>
        <p:nvSpPr>
          <p:cNvPr id="5" name="Picture Placeholder 4">
            <a:extLst>
              <a:ext uri="{FF2B5EF4-FFF2-40B4-BE49-F238E27FC236}">
                <a16:creationId xmlns:a16="http://schemas.microsoft.com/office/drawing/2014/main" id="{CA2741B3-4C07-2F4B-AC2B-7887DE739F4D}"/>
              </a:ext>
            </a:extLst>
          </p:cNvPr>
          <p:cNvSpPr>
            <a:spLocks noGrp="1"/>
          </p:cNvSpPr>
          <p:nvPr>
            <p:ph type="pic" sz="quarter" idx="11" hasCustomPrompt="1"/>
          </p:nvPr>
        </p:nvSpPr>
        <p:spPr>
          <a:xfrm>
            <a:off x="583688" y="1713186"/>
            <a:ext cx="11127317" cy="4351448"/>
          </a:xfrm>
          <a:prstGeom prst="rect">
            <a:avLst/>
          </a:prstGeom>
        </p:spPr>
        <p:txBody>
          <a:bodyPr/>
          <a:lstStyle>
            <a:lvl1pPr>
              <a:defRPr/>
            </a:lvl1pPr>
          </a:lstStyle>
          <a:p>
            <a:r>
              <a:rPr lang="en-US" dirty="0"/>
              <a:t>Learning Lab Module Image</a:t>
            </a:r>
          </a:p>
        </p:txBody>
      </p:sp>
    </p:spTree>
    <p:extLst>
      <p:ext uri="{BB962C8B-B14F-4D97-AF65-F5344CB8AC3E}">
        <p14:creationId xmlns:p14="http://schemas.microsoft.com/office/powerpoint/2010/main" val="7112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NE Module Intro">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455085"/>
            <a:ext cx="11127317" cy="975783"/>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Module URL (https://</a:t>
            </a:r>
            <a:r>
              <a:rPr lang="en-US" dirty="0" err="1"/>
              <a:t>learninglabs</a:t>
            </a:r>
            <a:r>
              <a:rPr lang="en-US" dirty="0"/>
              <a:t>...)</a:t>
            </a:r>
            <a:endParaRPr lang="en-GB" dirty="0"/>
          </a:p>
        </p:txBody>
      </p:sp>
      <p:sp>
        <p:nvSpPr>
          <p:cNvPr id="5" name="Picture Placeholder 4">
            <a:extLst>
              <a:ext uri="{FF2B5EF4-FFF2-40B4-BE49-F238E27FC236}">
                <a16:creationId xmlns:a16="http://schemas.microsoft.com/office/drawing/2014/main" id="{CA2741B3-4C07-2F4B-AC2B-7887DE739F4D}"/>
              </a:ext>
            </a:extLst>
          </p:cNvPr>
          <p:cNvSpPr>
            <a:spLocks noGrp="1"/>
          </p:cNvSpPr>
          <p:nvPr>
            <p:ph type="pic" sz="quarter" idx="11" hasCustomPrompt="1"/>
          </p:nvPr>
        </p:nvSpPr>
        <p:spPr>
          <a:xfrm>
            <a:off x="583688" y="1713186"/>
            <a:ext cx="11127317" cy="4351448"/>
          </a:xfrm>
          <a:prstGeom prst="rect">
            <a:avLst/>
          </a:prstGeom>
        </p:spPr>
        <p:txBody>
          <a:bodyPr/>
          <a:lstStyle>
            <a:lvl1pPr>
              <a:defRPr/>
            </a:lvl1pPr>
          </a:lstStyle>
          <a:p>
            <a:r>
              <a:rPr lang="en-US" dirty="0"/>
              <a:t>Learning Lab Module Image</a:t>
            </a:r>
          </a:p>
        </p:txBody>
      </p:sp>
    </p:spTree>
    <p:extLst>
      <p:ext uri="{BB962C8B-B14F-4D97-AF65-F5344CB8AC3E}">
        <p14:creationId xmlns:p14="http://schemas.microsoft.com/office/powerpoint/2010/main" val="311975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ands On Exercise">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2" name="Footer Placeholder 1">
            <a:extLst>
              <a:ext uri="{FF2B5EF4-FFF2-40B4-BE49-F238E27FC236}">
                <a16:creationId xmlns:a16="http://schemas.microsoft.com/office/drawing/2014/main" id="{12C802FE-1232-5D44-8E62-5E7C8868D678}"/>
              </a:ext>
            </a:extLst>
          </p:cNvPr>
          <p:cNvSpPr>
            <a:spLocks noGrp="1"/>
          </p:cNvSpPr>
          <p:nvPr>
            <p:ph type="ftr" sz="quarter" idx="10"/>
          </p:nvPr>
        </p:nvSpPr>
        <p:spPr/>
        <p:txBody>
          <a:bodyPr/>
          <a:lstStyle/>
          <a:p>
            <a:r>
              <a:rPr lang="en-US"/>
              <a:t>LM-XXXX</a:t>
            </a:r>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092325"/>
            <a:ext cx="5362757" cy="3730625"/>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084751"/>
            <a:ext cx="5362757" cy="3730625"/>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59F7CAC2-E697-0447-A314-412B22FAD525}"/>
              </a:ext>
            </a:extLst>
          </p:cNvPr>
          <p:cNvSpPr txBox="1"/>
          <p:nvPr userDrawn="1"/>
        </p:nvSpPr>
        <p:spPr>
          <a:xfrm>
            <a:off x="483476" y="420840"/>
            <a:ext cx="2836033"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Hands-on Exercise</a:t>
            </a:r>
          </a:p>
        </p:txBody>
      </p:sp>
    </p:spTree>
    <p:extLst>
      <p:ext uri="{BB962C8B-B14F-4D97-AF65-F5344CB8AC3E}">
        <p14:creationId xmlns:p14="http://schemas.microsoft.com/office/powerpoint/2010/main" val="380026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2" name="Footer Placeholder 1">
            <a:extLst>
              <a:ext uri="{FF2B5EF4-FFF2-40B4-BE49-F238E27FC236}">
                <a16:creationId xmlns:a16="http://schemas.microsoft.com/office/drawing/2014/main" id="{12C802FE-1232-5D44-8E62-5E7C8868D678}"/>
              </a:ext>
            </a:extLst>
          </p:cNvPr>
          <p:cNvSpPr>
            <a:spLocks noGrp="1"/>
          </p:cNvSpPr>
          <p:nvPr>
            <p:ph type="ftr" sz="quarter" idx="10"/>
          </p:nvPr>
        </p:nvSpPr>
        <p:spPr/>
        <p:txBody>
          <a:bodyPr/>
          <a:lstStyle/>
          <a:p>
            <a:r>
              <a:rPr lang="en-US"/>
              <a:t>LM-XXXX</a:t>
            </a:r>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092325"/>
            <a:ext cx="5362757" cy="3730625"/>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084751"/>
            <a:ext cx="5362757" cy="3730625"/>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59F7CAC2-E697-0447-A314-412B22FAD525}"/>
              </a:ext>
            </a:extLst>
          </p:cNvPr>
          <p:cNvSpPr txBox="1"/>
          <p:nvPr userDrawn="1"/>
        </p:nvSpPr>
        <p:spPr>
          <a:xfrm>
            <a:off x="483476" y="420840"/>
            <a:ext cx="1957587"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Your</a:t>
            </a:r>
            <a:r>
              <a:rPr lang="en-US" sz="2400" b="0" i="0" baseline="0" dirty="0">
                <a:solidFill>
                  <a:schemeClr val="accent3"/>
                </a:solidFill>
                <a:latin typeface="CiscoSansTT ExtraLight" panose="020B0303020201020303" pitchFamily="34" charset="0"/>
                <a:cs typeface="CiscoSansTT ExtraLight" panose="020B0303020201020303" pitchFamily="34" charset="0"/>
              </a:rPr>
              <a:t> Mission</a:t>
            </a:r>
            <a:endParaRPr lang="en-US" sz="2400" b="0" i="0" dirty="0">
              <a:solidFill>
                <a:schemeClr val="accent3"/>
              </a:solidFill>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216334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lumMod val="75000"/>
                  </a:schemeClr>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281016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6932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84076"/>
          </a:xfrm>
          <a:prstGeom prst="rect">
            <a:avLst/>
          </a:prstGeom>
        </p:spPr>
      </p:pic>
      <p:pic>
        <p:nvPicPr>
          <p:cNvPr id="9" name="Picture 8">
            <a:extLst>
              <a:ext uri="{FF2B5EF4-FFF2-40B4-BE49-F238E27FC236}">
                <a16:creationId xmlns:a16="http://schemas.microsoft.com/office/drawing/2014/main" id="{E5CF6187-71FF-F64B-A683-AC1D540783B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7" name="TextBox 6">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11" name="Picture 10">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349213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84076"/>
          </a:xfrm>
          <a:prstGeom prst="rect">
            <a:avLst/>
          </a:prstGeom>
        </p:spPr>
      </p:pic>
      <p:pic>
        <p:nvPicPr>
          <p:cNvPr id="9" name="Picture 8">
            <a:extLst>
              <a:ext uri="{FF2B5EF4-FFF2-40B4-BE49-F238E27FC236}">
                <a16:creationId xmlns:a16="http://schemas.microsoft.com/office/drawing/2014/main" id="{E5CF6187-71FF-F64B-A683-AC1D540783B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sp>
        <p:nvSpPr>
          <p:cNvPr id="5" name="TextBox 4">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panose="020B0503020201020303" pitchFamily="34" charset="0"/>
                <a:cs typeface="CiscoSansTT" panose="020B0503020201020303" pitchFamily="34" charset="0"/>
              </a:rPr>
              <a:t>Get your hands dirty with …</a:t>
            </a:r>
          </a:p>
          <a:p>
            <a:r>
              <a:rPr lang="en-US" sz="5400" b="0" i="0" dirty="0">
                <a:solidFill>
                  <a:schemeClr val="bg2"/>
                </a:solidFill>
                <a:latin typeface="CiscoSansTT" panose="020B0503020201020303" pitchFamily="34" charset="0"/>
                <a:cs typeface="CiscoSansTT" panose="020B0503020201020303" pitchFamily="34" charset="0"/>
              </a:rPr>
              <a:t>The Mission!</a:t>
            </a:r>
            <a:endParaRPr lang="en-GB" sz="5400" b="0" i="0" dirty="0">
              <a:solidFill>
                <a:schemeClr val="bg2"/>
              </a:solidFill>
              <a:latin typeface="CiscoSansTT" panose="020B0503020201020303" pitchFamily="34" charset="0"/>
              <a:cs typeface="CiscoSansTT" panose="020B0503020201020303" pitchFamily="34" charset="0"/>
            </a:endParaRPr>
          </a:p>
        </p:txBody>
      </p:sp>
      <p:pic>
        <p:nvPicPr>
          <p:cNvPr id="6" name="Picture 5">
            <a:extLst>
              <a:ext uri="{FF2B5EF4-FFF2-40B4-BE49-F238E27FC236}">
                <a16:creationId xmlns:a16="http://schemas.microsoft.com/office/drawing/2014/main" id="{2FE8B9CC-DA30-724D-88D8-CB0C12E21A54}"/>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229509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DNA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6F419-F710-FA43-8CAB-B4E1F64DE05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0F7F45A-C469-8248-A1EE-950ABC5AF52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pic>
        <p:nvPicPr>
          <p:cNvPr id="14" name="Picture 13">
            <a:extLst>
              <a:ext uri="{FF2B5EF4-FFF2-40B4-BE49-F238E27FC236}">
                <a16:creationId xmlns:a16="http://schemas.microsoft.com/office/drawing/2014/main" id="{DDCF34CE-2DE1-FF41-896D-B3AE883AA207}"/>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9" name="Picture 8">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329856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NA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6F419-F710-FA43-8CAB-B4E1F64DE05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0F7F45A-C469-8248-A1EE-950ABC5AF52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sp>
        <p:nvSpPr>
          <p:cNvPr id="12" name="TextBox 11">
            <a:extLst>
              <a:ext uri="{FF2B5EF4-FFF2-40B4-BE49-F238E27FC236}">
                <a16:creationId xmlns:a16="http://schemas.microsoft.com/office/drawing/2014/main" id="{B1E7E6FD-2281-B941-85E4-12DD2303285B}"/>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panose="020B0503020201020303" pitchFamily="34" charset="0"/>
                <a:cs typeface="CiscoSansTT" panose="020B0503020201020303" pitchFamily="34" charset="0"/>
              </a:rPr>
              <a:t>Get your hands dirty with …</a:t>
            </a:r>
          </a:p>
          <a:p>
            <a:r>
              <a:rPr lang="en-US" sz="5400" b="0" i="0" dirty="0">
                <a:solidFill>
                  <a:schemeClr val="bg2"/>
                </a:solidFill>
                <a:latin typeface="CiscoSansTT" panose="020B0503020201020303" pitchFamily="34" charset="0"/>
                <a:cs typeface="CiscoSansTT" panose="020B0503020201020303" pitchFamily="34" charset="0"/>
              </a:rPr>
              <a:t>The Mission!</a:t>
            </a:r>
            <a:endParaRPr lang="en-GB" sz="5400" b="0" i="0" dirty="0">
              <a:solidFill>
                <a:schemeClr val="bg2"/>
              </a:solidFill>
              <a:latin typeface="CiscoSansTT" panose="020B0503020201020303" pitchFamily="34" charset="0"/>
              <a:cs typeface="CiscoSansTT" panose="020B0503020201020303" pitchFamily="34" charset="0"/>
            </a:endParaRPr>
          </a:p>
        </p:txBody>
      </p:sp>
      <p:pic>
        <p:nvPicPr>
          <p:cNvPr id="13" name="Picture 12">
            <a:extLst>
              <a:ext uri="{FF2B5EF4-FFF2-40B4-BE49-F238E27FC236}">
                <a16:creationId xmlns:a16="http://schemas.microsoft.com/office/drawing/2014/main" id="{74F15EBC-0A3B-384C-A318-FE4463EE58C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4" name="Picture 13">
            <a:extLst>
              <a:ext uri="{FF2B5EF4-FFF2-40B4-BE49-F238E27FC236}">
                <a16:creationId xmlns:a16="http://schemas.microsoft.com/office/drawing/2014/main" id="{DDCF34CE-2DE1-FF41-896D-B3AE883AA20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420756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C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D8A5-BEA8-B048-B62D-A3F9AD8EB3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pic>
        <p:nvPicPr>
          <p:cNvPr id="11" name="Picture 10">
            <a:extLst>
              <a:ext uri="{FF2B5EF4-FFF2-40B4-BE49-F238E27FC236}">
                <a16:creationId xmlns:a16="http://schemas.microsoft.com/office/drawing/2014/main" id="{DAAB9CD6-62A7-0E44-9E9B-0BE96A70976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14" name="Picture 13">
            <a:extLst>
              <a:ext uri="{FF2B5EF4-FFF2-40B4-BE49-F238E27FC236}">
                <a16:creationId xmlns:a16="http://schemas.microsoft.com/office/drawing/2014/main" id="{91C1B048-465C-4442-B509-10E275175B9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9" name="Picture 8">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272008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C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D8A5-BEA8-B048-B62D-A3F9AD8EB3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pic>
        <p:nvPicPr>
          <p:cNvPr id="11" name="Picture 10">
            <a:extLst>
              <a:ext uri="{FF2B5EF4-FFF2-40B4-BE49-F238E27FC236}">
                <a16:creationId xmlns:a16="http://schemas.microsoft.com/office/drawing/2014/main" id="{DAAB9CD6-62A7-0E44-9E9B-0BE96A70976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sp>
        <p:nvSpPr>
          <p:cNvPr id="12" name="TextBox 11">
            <a:extLst>
              <a:ext uri="{FF2B5EF4-FFF2-40B4-BE49-F238E27FC236}">
                <a16:creationId xmlns:a16="http://schemas.microsoft.com/office/drawing/2014/main" id="{359C5C59-6138-724F-B9E0-D0012D741103}"/>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panose="020B0503020201020303" pitchFamily="34" charset="0"/>
                <a:cs typeface="CiscoSansTT" panose="020B0503020201020303" pitchFamily="34" charset="0"/>
              </a:rPr>
              <a:t>Get your hands dirty with …</a:t>
            </a:r>
          </a:p>
          <a:p>
            <a:r>
              <a:rPr lang="en-US" sz="5400" b="0" i="0" dirty="0">
                <a:solidFill>
                  <a:schemeClr val="bg2"/>
                </a:solidFill>
                <a:latin typeface="CiscoSansTT" panose="020B0503020201020303" pitchFamily="34" charset="0"/>
                <a:cs typeface="CiscoSansTT" panose="020B0503020201020303" pitchFamily="34" charset="0"/>
              </a:rPr>
              <a:t>The Mission!</a:t>
            </a:r>
            <a:endParaRPr lang="en-GB" sz="5400" b="0" i="0" dirty="0">
              <a:solidFill>
                <a:schemeClr val="bg2"/>
              </a:solidFill>
              <a:latin typeface="CiscoSansTT" panose="020B0503020201020303" pitchFamily="34" charset="0"/>
              <a:cs typeface="CiscoSansTT" panose="020B0503020201020303" pitchFamily="34" charset="0"/>
            </a:endParaRPr>
          </a:p>
        </p:txBody>
      </p:sp>
      <p:pic>
        <p:nvPicPr>
          <p:cNvPr id="13" name="Picture 12">
            <a:extLst>
              <a:ext uri="{FF2B5EF4-FFF2-40B4-BE49-F238E27FC236}">
                <a16:creationId xmlns:a16="http://schemas.microsoft.com/office/drawing/2014/main" id="{98714426-CE39-E844-A586-4769F10EA22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4" name="Picture 13">
            <a:extLst>
              <a:ext uri="{FF2B5EF4-FFF2-40B4-BE49-F238E27FC236}">
                <a16:creationId xmlns:a16="http://schemas.microsoft.com/office/drawing/2014/main" id="{91C1B048-465C-4442-B509-10E275175B9B}"/>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104108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 On Exercise">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518347"/>
            <a:ext cx="5362757" cy="3304603"/>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9F7CAC2-E697-0447-A314-412B22FAD525}"/>
              </a:ext>
            </a:extLst>
          </p:cNvPr>
          <p:cNvSpPr txBox="1"/>
          <p:nvPr userDrawn="1"/>
        </p:nvSpPr>
        <p:spPr>
          <a:xfrm>
            <a:off x="483476" y="420840"/>
            <a:ext cx="2917786"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Hands-on</a:t>
            </a:r>
            <a:r>
              <a:rPr lang="en-US" sz="2400" b="0" i="0" baseline="0" dirty="0">
                <a:solidFill>
                  <a:schemeClr val="accent3"/>
                </a:solidFill>
                <a:latin typeface="CiscoSansTT ExtraLight" panose="020B0303020201020303" pitchFamily="34" charset="0"/>
                <a:cs typeface="CiscoSansTT ExtraLight" panose="020B0303020201020303" pitchFamily="34" charset="0"/>
              </a:rPr>
              <a:t> Exercise</a:t>
            </a:r>
            <a:endParaRPr lang="en-US" sz="2400" b="0" i="0" dirty="0">
              <a:solidFill>
                <a:schemeClr val="accent3"/>
              </a:solidFill>
              <a:latin typeface="CiscoSansTT ExtraLight" panose="020B0303020201020303" pitchFamily="34" charset="0"/>
              <a:cs typeface="CiscoSansTT ExtraLight" panose="020B0303020201020303" pitchFamily="34" charset="0"/>
            </a:endParaRP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510773"/>
            <a:ext cx="5362757" cy="3304603"/>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A3B4B5F1-DDF5-904C-B731-F491D98C1483}"/>
              </a:ext>
            </a:extLst>
          </p:cNvPr>
          <p:cNvSpPr txBox="1"/>
          <p:nvPr userDrawn="1"/>
        </p:nvSpPr>
        <p:spPr>
          <a:xfrm>
            <a:off x="583688" y="1910376"/>
            <a:ext cx="1887055" cy="523220"/>
          </a:xfrm>
          <a:prstGeom prst="rect">
            <a:avLst/>
          </a:prstGeom>
          <a:noFill/>
        </p:spPr>
        <p:txBody>
          <a:bodyPr wrap="none" rtlCol="0">
            <a:spAutoFit/>
          </a:bodyPr>
          <a:lstStyle/>
          <a:p>
            <a:r>
              <a:rPr lang="en-US" sz="2800" b="1" u="sng" dirty="0">
                <a:latin typeface="+mn-lt"/>
              </a:rPr>
              <a:t>Objectives</a:t>
            </a:r>
          </a:p>
        </p:txBody>
      </p:sp>
      <p:sp>
        <p:nvSpPr>
          <p:cNvPr id="13" name="TextBox 12">
            <a:extLst>
              <a:ext uri="{FF2B5EF4-FFF2-40B4-BE49-F238E27FC236}">
                <a16:creationId xmlns:a16="http://schemas.microsoft.com/office/drawing/2014/main" id="{AF4FE45A-5E5A-B344-B80B-522FEE2CC166}"/>
              </a:ext>
            </a:extLst>
          </p:cNvPr>
          <p:cNvSpPr txBox="1"/>
          <p:nvPr userDrawn="1"/>
        </p:nvSpPr>
        <p:spPr>
          <a:xfrm>
            <a:off x="6348248" y="1913978"/>
            <a:ext cx="3238387" cy="523220"/>
          </a:xfrm>
          <a:prstGeom prst="rect">
            <a:avLst/>
          </a:prstGeom>
          <a:noFill/>
        </p:spPr>
        <p:txBody>
          <a:bodyPr wrap="none" rtlCol="0">
            <a:spAutoFit/>
          </a:bodyPr>
          <a:lstStyle/>
          <a:p>
            <a:r>
              <a:rPr lang="en-US" sz="2800" b="1" u="sng" dirty="0">
                <a:latin typeface="+mn-lt"/>
              </a:rPr>
              <a:t>Things to Consider</a:t>
            </a:r>
          </a:p>
        </p:txBody>
      </p:sp>
    </p:spTree>
    <p:extLst>
      <p:ext uri="{BB962C8B-B14F-4D97-AF65-F5344CB8AC3E}">
        <p14:creationId xmlns:p14="http://schemas.microsoft.com/office/powerpoint/2010/main" val="176730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lumMod val="75000"/>
                  </a:schemeClr>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lumMod val="75000"/>
                  </a:schemeClr>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51141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37662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666751" y="5222857"/>
            <a:ext cx="10852149" cy="68480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a:t>Edit Master text styles</a:t>
            </a:r>
          </a:p>
        </p:txBody>
      </p:sp>
    </p:spTree>
    <p:extLst>
      <p:ext uri="{BB962C8B-B14F-4D97-AF65-F5344CB8AC3E}">
        <p14:creationId xmlns:p14="http://schemas.microsoft.com/office/powerpoint/2010/main" val="144979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a:t>Edit Master text styles</a:t>
            </a:r>
          </a:p>
        </p:txBody>
      </p:sp>
      <p:sp>
        <p:nvSpPr>
          <p:cNvPr id="2" name="Footer Placeholder 1">
            <a:extLst>
              <a:ext uri="{FF2B5EF4-FFF2-40B4-BE49-F238E27FC236}">
                <a16:creationId xmlns:a16="http://schemas.microsoft.com/office/drawing/2014/main" id="{8B458127-881D-2B4D-B924-3B8C67D6E875}"/>
              </a:ext>
            </a:extLst>
          </p:cNvPr>
          <p:cNvSpPr>
            <a:spLocks noGrp="1"/>
          </p:cNvSpPr>
          <p:nvPr>
            <p:ph type="ftr" sz="quarter" idx="12"/>
          </p:nvPr>
        </p:nvSpPr>
        <p:spPr/>
        <p:txBody>
          <a:bodyPr/>
          <a:lstStyle/>
          <a:p>
            <a:r>
              <a:rPr lang="en-US"/>
              <a:t>LM-XXXX</a:t>
            </a:r>
          </a:p>
        </p:txBody>
      </p:sp>
    </p:spTree>
    <p:extLst>
      <p:ext uri="{BB962C8B-B14F-4D97-AF65-F5344CB8AC3E}">
        <p14:creationId xmlns:p14="http://schemas.microsoft.com/office/powerpoint/2010/main" val="165394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29046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5"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73409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
        <p:nvSpPr>
          <p:cNvPr id="2" name="Footer Placeholder 1">
            <a:extLst>
              <a:ext uri="{FF2B5EF4-FFF2-40B4-BE49-F238E27FC236}">
                <a16:creationId xmlns:a16="http://schemas.microsoft.com/office/drawing/2014/main" id="{9A8956B1-285B-7A44-84FF-DDD0EB021F3C}"/>
              </a:ext>
            </a:extLst>
          </p:cNvPr>
          <p:cNvSpPr>
            <a:spLocks noGrp="1"/>
          </p:cNvSpPr>
          <p:nvPr>
            <p:ph type="ftr" sz="quarter" idx="11"/>
          </p:nvPr>
        </p:nvSpPr>
        <p:spPr/>
        <p:txBody>
          <a:bodyPr/>
          <a:lstStyle/>
          <a:p>
            <a:r>
              <a:rPr lang="en-US"/>
              <a:t>LM-XXXX</a:t>
            </a:r>
          </a:p>
        </p:txBody>
      </p:sp>
    </p:spTree>
    <p:extLst>
      <p:ext uri="{BB962C8B-B14F-4D97-AF65-F5344CB8AC3E}">
        <p14:creationId xmlns:p14="http://schemas.microsoft.com/office/powerpoint/2010/main" val="346484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
        <p:nvSpPr>
          <p:cNvPr id="2" name="Footer Placeholder 1">
            <a:extLst>
              <a:ext uri="{FF2B5EF4-FFF2-40B4-BE49-F238E27FC236}">
                <a16:creationId xmlns:a16="http://schemas.microsoft.com/office/drawing/2014/main" id="{1162C134-35DE-C742-B089-5B4C0F187CD0}"/>
              </a:ext>
            </a:extLst>
          </p:cNvPr>
          <p:cNvSpPr>
            <a:spLocks noGrp="1"/>
          </p:cNvSpPr>
          <p:nvPr>
            <p:ph type="ftr" sz="quarter" idx="12"/>
          </p:nvPr>
        </p:nvSpPr>
        <p:spPr/>
        <p:txBody>
          <a:bodyPr/>
          <a:lstStyle/>
          <a:p>
            <a:r>
              <a:rPr lang="en-US"/>
              <a:t>LM-XXXX</a:t>
            </a:r>
          </a:p>
        </p:txBody>
      </p:sp>
    </p:spTree>
    <p:extLst>
      <p:ext uri="{BB962C8B-B14F-4D97-AF65-F5344CB8AC3E}">
        <p14:creationId xmlns:p14="http://schemas.microsoft.com/office/powerpoint/2010/main" val="275228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Bullet_with_Code">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hasCustomPrompt="1"/>
          </p:nvPr>
        </p:nvSpPr>
        <p:spPr>
          <a:xfrm>
            <a:off x="6341155" y="1607864"/>
            <a:ext cx="5181600" cy="4110792"/>
          </a:xfrm>
          <a:prstGeom prst="rect">
            <a:avLst/>
          </a:prstGeom>
          <a:solidFill>
            <a:schemeClr val="tx1"/>
          </a:solidFill>
        </p:spPr>
        <p:txBody>
          <a:bodyPr lIns="0" tIns="45710" rIns="0" bIns="45710">
            <a:noAutofit/>
          </a:bodyPr>
          <a:lstStyle>
            <a:lvl1pPr marL="76199" indent="0">
              <a:lnSpc>
                <a:spcPct val="95000"/>
              </a:lnSpc>
              <a:spcBef>
                <a:spcPts val="0"/>
              </a:spcBef>
              <a:buClr>
                <a:schemeClr val="tx1"/>
              </a:buClr>
              <a:buSzPct val="60000"/>
              <a:buFont typeface="Arial"/>
              <a:buNone/>
              <a:defRPr sz="1600" b="0" i="0" baseline="0">
                <a:solidFill>
                  <a:schemeClr val="bg2"/>
                </a:solidFill>
                <a:latin typeface="Courier New" panose="02070309020205020404" pitchFamily="49" charset="0"/>
                <a:cs typeface="Courier New" panose="02070309020205020404" pitchFamily="49" charset="0"/>
              </a:defRPr>
            </a:lvl1pPr>
            <a:lvl2pPr marL="232828" indent="0">
              <a:lnSpc>
                <a:spcPct val="95000"/>
              </a:lnSpc>
              <a:spcBef>
                <a:spcPts val="600"/>
              </a:spcBef>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2pPr>
            <a:lvl3pPr marL="385224"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3pPr>
            <a:lvl4pPr marL="537620"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4pPr>
            <a:lvl5pPr marL="690016"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5pPr>
          </a:lstStyle>
          <a:p>
            <a:pPr lvl="0"/>
            <a:r>
              <a:rPr lang="en-US" dirty="0"/>
              <a:t>Enter Code</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
        <p:nvSpPr>
          <p:cNvPr id="2" name="Footer Placeholder 1">
            <a:extLst>
              <a:ext uri="{FF2B5EF4-FFF2-40B4-BE49-F238E27FC236}">
                <a16:creationId xmlns:a16="http://schemas.microsoft.com/office/drawing/2014/main" id="{EDF5F602-0B95-6F46-89C7-35DF767131D2}"/>
              </a:ext>
            </a:extLst>
          </p:cNvPr>
          <p:cNvSpPr>
            <a:spLocks noGrp="1"/>
          </p:cNvSpPr>
          <p:nvPr>
            <p:ph type="ftr" sz="quarter" idx="12"/>
          </p:nvPr>
        </p:nvSpPr>
        <p:spPr/>
        <p:txBody>
          <a:bodyPr/>
          <a:lstStyle/>
          <a:p>
            <a:r>
              <a:rPr lang="en-US"/>
              <a:t>LM-XXXX</a:t>
            </a:r>
          </a:p>
        </p:txBody>
      </p:sp>
    </p:spTree>
    <p:extLst>
      <p:ext uri="{BB962C8B-B14F-4D97-AF65-F5344CB8AC3E}">
        <p14:creationId xmlns:p14="http://schemas.microsoft.com/office/powerpoint/2010/main" val="373841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
        <p:nvSpPr>
          <p:cNvPr id="2" name="Footer Placeholder 1">
            <a:extLst>
              <a:ext uri="{FF2B5EF4-FFF2-40B4-BE49-F238E27FC236}">
                <a16:creationId xmlns:a16="http://schemas.microsoft.com/office/drawing/2014/main" id="{12C802FE-1232-5D44-8E62-5E7C8868D678}"/>
              </a:ext>
            </a:extLst>
          </p:cNvPr>
          <p:cNvSpPr>
            <a:spLocks noGrp="1"/>
          </p:cNvSpPr>
          <p:nvPr>
            <p:ph type="ftr" sz="quarter" idx="10"/>
          </p:nvPr>
        </p:nvSpPr>
        <p:spPr/>
        <p:txBody>
          <a:bodyPr/>
          <a:lstStyle/>
          <a:p>
            <a:r>
              <a:rPr lang="en-US"/>
              <a:t>LM-XXXX</a:t>
            </a:r>
          </a:p>
        </p:txBody>
      </p:sp>
    </p:spTree>
    <p:extLst>
      <p:ext uri="{BB962C8B-B14F-4D97-AF65-F5344CB8AC3E}">
        <p14:creationId xmlns:p14="http://schemas.microsoft.com/office/powerpoint/2010/main" val="266811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518347"/>
            <a:ext cx="5362757" cy="3304603"/>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510773"/>
            <a:ext cx="5362757" cy="3304603"/>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14B64618-BCE9-A94F-B91D-F217B1F81910}"/>
              </a:ext>
            </a:extLst>
          </p:cNvPr>
          <p:cNvSpPr txBox="1"/>
          <p:nvPr userDrawn="1"/>
        </p:nvSpPr>
        <p:spPr>
          <a:xfrm>
            <a:off x="583688" y="1910376"/>
            <a:ext cx="1887055" cy="523220"/>
          </a:xfrm>
          <a:prstGeom prst="rect">
            <a:avLst/>
          </a:prstGeom>
          <a:noFill/>
        </p:spPr>
        <p:txBody>
          <a:bodyPr wrap="none" rtlCol="0">
            <a:spAutoFit/>
          </a:bodyPr>
          <a:lstStyle/>
          <a:p>
            <a:r>
              <a:rPr lang="en-US" sz="2800" b="1" u="sng" dirty="0">
                <a:latin typeface="+mn-lt"/>
              </a:rPr>
              <a:t>Objectives</a:t>
            </a:r>
          </a:p>
        </p:txBody>
      </p:sp>
      <p:sp>
        <p:nvSpPr>
          <p:cNvPr id="13" name="TextBox 12">
            <a:extLst>
              <a:ext uri="{FF2B5EF4-FFF2-40B4-BE49-F238E27FC236}">
                <a16:creationId xmlns:a16="http://schemas.microsoft.com/office/drawing/2014/main" id="{6C6D4A86-0A38-3B40-8098-304C87AD2557}"/>
              </a:ext>
            </a:extLst>
          </p:cNvPr>
          <p:cNvSpPr txBox="1"/>
          <p:nvPr userDrawn="1"/>
        </p:nvSpPr>
        <p:spPr>
          <a:xfrm>
            <a:off x="6348248" y="1913978"/>
            <a:ext cx="3238387" cy="523220"/>
          </a:xfrm>
          <a:prstGeom prst="rect">
            <a:avLst/>
          </a:prstGeom>
          <a:noFill/>
        </p:spPr>
        <p:txBody>
          <a:bodyPr wrap="none" rtlCol="0">
            <a:spAutoFit/>
          </a:bodyPr>
          <a:lstStyle/>
          <a:p>
            <a:r>
              <a:rPr lang="en-US" sz="2800" b="1" u="sng" dirty="0">
                <a:latin typeface="+mn-lt"/>
              </a:rPr>
              <a:t>Things to Consider</a:t>
            </a:r>
          </a:p>
        </p:txBody>
      </p:sp>
      <p:sp>
        <p:nvSpPr>
          <p:cNvPr id="14" name="TextBox 13">
            <a:extLst>
              <a:ext uri="{FF2B5EF4-FFF2-40B4-BE49-F238E27FC236}">
                <a16:creationId xmlns:a16="http://schemas.microsoft.com/office/drawing/2014/main" id="{59F7CAC2-E697-0447-A314-412B22FAD525}"/>
              </a:ext>
            </a:extLst>
          </p:cNvPr>
          <p:cNvSpPr txBox="1"/>
          <p:nvPr userDrawn="1"/>
        </p:nvSpPr>
        <p:spPr>
          <a:xfrm>
            <a:off x="483476" y="420840"/>
            <a:ext cx="1957587"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Your</a:t>
            </a:r>
            <a:r>
              <a:rPr lang="en-US" sz="2400" b="0" i="0" baseline="0" dirty="0">
                <a:solidFill>
                  <a:schemeClr val="accent3"/>
                </a:solidFill>
                <a:latin typeface="CiscoSansTT ExtraLight" panose="020B0303020201020303" pitchFamily="34" charset="0"/>
                <a:cs typeface="CiscoSansTT ExtraLight" panose="020B0303020201020303" pitchFamily="34" charset="0"/>
              </a:rPr>
              <a:t> Mission</a:t>
            </a:r>
            <a:endParaRPr lang="en-US" sz="2400" b="0" i="0" dirty="0">
              <a:solidFill>
                <a:schemeClr val="accent3"/>
              </a:solidFill>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166769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B2CDD9-4477-E04A-AA0C-3D6DD23A415A}"/>
              </a:ext>
            </a:extLst>
          </p:cNvPr>
          <p:cNvSpPr>
            <a:spLocks noGrp="1"/>
          </p:cNvSpPr>
          <p:nvPr>
            <p:ph type="ftr" sz="quarter" idx="10"/>
          </p:nvPr>
        </p:nvSpPr>
        <p:spPr/>
        <p:txBody>
          <a:bodyPr/>
          <a:lstStyle/>
          <a:p>
            <a:r>
              <a:rPr lang="en-US"/>
              <a:t>LM-XXXX</a:t>
            </a:r>
          </a:p>
        </p:txBody>
      </p:sp>
    </p:spTree>
    <p:extLst>
      <p:ext uri="{BB962C8B-B14F-4D97-AF65-F5344CB8AC3E}">
        <p14:creationId xmlns:p14="http://schemas.microsoft.com/office/powerpoint/2010/main" val="219956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
        <p:nvSpPr>
          <p:cNvPr id="2" name="Footer Placeholder 1">
            <a:extLst>
              <a:ext uri="{FF2B5EF4-FFF2-40B4-BE49-F238E27FC236}">
                <a16:creationId xmlns:a16="http://schemas.microsoft.com/office/drawing/2014/main" id="{58CE280F-4056-9C43-855A-FF8B5400B924}"/>
              </a:ext>
            </a:extLst>
          </p:cNvPr>
          <p:cNvSpPr>
            <a:spLocks noGrp="1"/>
          </p:cNvSpPr>
          <p:nvPr>
            <p:ph type="ftr" sz="quarter" idx="13"/>
          </p:nvPr>
        </p:nvSpPr>
        <p:spPr/>
        <p:txBody>
          <a:bodyPr/>
          <a:lstStyle/>
          <a:p>
            <a:r>
              <a:rPr lang="en-US"/>
              <a:t>LM-XXXX</a:t>
            </a:r>
          </a:p>
        </p:txBody>
      </p:sp>
    </p:spTree>
    <p:extLst>
      <p:ext uri="{BB962C8B-B14F-4D97-AF65-F5344CB8AC3E}">
        <p14:creationId xmlns:p14="http://schemas.microsoft.com/office/powerpoint/2010/main" val="397120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
        <p:nvSpPr>
          <p:cNvPr id="2" name="Footer Placeholder 1">
            <a:extLst>
              <a:ext uri="{FF2B5EF4-FFF2-40B4-BE49-F238E27FC236}">
                <a16:creationId xmlns:a16="http://schemas.microsoft.com/office/drawing/2014/main" id="{9AC39E14-3D1C-2E4E-AD84-F966461FA6C0}"/>
              </a:ext>
            </a:extLst>
          </p:cNvPr>
          <p:cNvSpPr>
            <a:spLocks noGrp="1"/>
          </p:cNvSpPr>
          <p:nvPr>
            <p:ph type="ftr" sz="quarter" idx="12"/>
          </p:nvPr>
        </p:nvSpPr>
        <p:spPr/>
        <p:txBody>
          <a:bodyPr/>
          <a:lstStyle/>
          <a:p>
            <a:r>
              <a:rPr lang="en-US"/>
              <a:t>LM-XXXX</a:t>
            </a:r>
          </a:p>
        </p:txBody>
      </p:sp>
    </p:spTree>
    <p:extLst>
      <p:ext uri="{BB962C8B-B14F-4D97-AF65-F5344CB8AC3E}">
        <p14:creationId xmlns:p14="http://schemas.microsoft.com/office/powerpoint/2010/main" val="153555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
        <p:nvSpPr>
          <p:cNvPr id="2" name="Footer Placeholder 1">
            <a:extLst>
              <a:ext uri="{FF2B5EF4-FFF2-40B4-BE49-F238E27FC236}">
                <a16:creationId xmlns:a16="http://schemas.microsoft.com/office/drawing/2014/main" id="{F3E52210-E17C-2D4D-8591-8E6A1E841AAE}"/>
              </a:ext>
            </a:extLst>
          </p:cNvPr>
          <p:cNvSpPr>
            <a:spLocks noGrp="1"/>
          </p:cNvSpPr>
          <p:nvPr>
            <p:ph type="ftr" sz="quarter" idx="10"/>
          </p:nvPr>
        </p:nvSpPr>
        <p:spPr/>
        <p:txBody>
          <a:bodyPr/>
          <a:lstStyle/>
          <a:p>
            <a:r>
              <a:rPr lang="en-US"/>
              <a:t>LM-XXXX</a:t>
            </a:r>
          </a:p>
        </p:txBody>
      </p:sp>
    </p:spTree>
    <p:extLst>
      <p:ext uri="{BB962C8B-B14F-4D97-AF65-F5344CB8AC3E}">
        <p14:creationId xmlns:p14="http://schemas.microsoft.com/office/powerpoint/2010/main" val="217604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alf_Page_Blank">
    <p:spTree>
      <p:nvGrpSpPr>
        <p:cNvPr id="1" name=""/>
        <p:cNvGrpSpPr/>
        <p:nvPr/>
      </p:nvGrpSpPr>
      <p:grpSpPr>
        <a:xfrm>
          <a:off x="0" y="0"/>
          <a:ext cx="0" cy="0"/>
          <a:chOff x="0" y="0"/>
          <a:chExt cx="0" cy="0"/>
        </a:xfrm>
      </p:grpSpPr>
      <p:sp>
        <p:nvSpPr>
          <p:cNvPr id="5" name="Rectangle 4"/>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1">
                    <a:lumMod val="75000"/>
                  </a:schemeClr>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1">
                    <a:lumMod val="75000"/>
                  </a:schemeClr>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1">
                    <a:lumMod val="75000"/>
                  </a:schemeClr>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1">
                    <a:lumMod val="75000"/>
                  </a:schemeClr>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1">
                    <a:lumMod val="75000"/>
                  </a:schemeClr>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4267">
                <a:solidFill>
                  <a:schemeClr val="bg1">
                    <a:lumMod val="75000"/>
                  </a:schemeClr>
                </a:solidFill>
              </a:defRPr>
            </a:lvl1pPr>
          </a:lstStyle>
          <a:p>
            <a:pPr lvl="0"/>
            <a:r>
              <a:rPr lang="en-US"/>
              <a:t>Click to edit Master title style</a:t>
            </a:r>
            <a:endParaRPr lang="en-GB" dirty="0"/>
          </a:p>
        </p:txBody>
      </p:sp>
      <p:sp>
        <p:nvSpPr>
          <p:cNvPr id="8" name="Rectangle 4"/>
          <p:cNvSpPr>
            <a:spLocks noChangeArrowheads="1"/>
          </p:cNvSpPr>
          <p:nvPr/>
        </p:nvSpPr>
        <p:spPr bwMode="ltGray">
          <a:xfrm>
            <a:off x="636905" y="6322205"/>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989C4E7B-9D67-744C-BDAC-98AC07387747}"/>
              </a:ext>
            </a:extLst>
          </p:cNvPr>
          <p:cNvSpPr>
            <a:spLocks noGrp="1"/>
          </p:cNvSpPr>
          <p:nvPr>
            <p:ph type="ftr" sz="quarter" idx="11"/>
          </p:nvPr>
        </p:nvSpPr>
        <p:spPr/>
        <p:txBody>
          <a:bodyPr/>
          <a:lstStyle/>
          <a:p>
            <a:r>
              <a:rPr lang="en-US"/>
              <a:t>LM-XXXX</a:t>
            </a:r>
          </a:p>
        </p:txBody>
      </p:sp>
    </p:spTree>
    <p:extLst>
      <p:ext uri="{BB962C8B-B14F-4D97-AF65-F5344CB8AC3E}">
        <p14:creationId xmlns:p14="http://schemas.microsoft.com/office/powerpoint/2010/main" val="1455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Half_Page_Tex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85B6132D-9830-614A-B785-99A042606275}"/>
              </a:ext>
            </a:extLst>
          </p:cNvPr>
          <p:cNvSpPr>
            <a:spLocks noGrp="1"/>
          </p:cNvSpPr>
          <p:nvPr>
            <p:ph type="ftr" sz="quarter" idx="11"/>
          </p:nvPr>
        </p:nvSpPr>
        <p:spPr/>
        <p:txBody>
          <a:bodyPr/>
          <a:lstStyle/>
          <a:p>
            <a:r>
              <a:rPr lang="en-US"/>
              <a:t>LM-XXXX</a:t>
            </a:r>
          </a:p>
        </p:txBody>
      </p:sp>
    </p:spTree>
    <p:extLst>
      <p:ext uri="{BB962C8B-B14F-4D97-AF65-F5344CB8AC3E}">
        <p14:creationId xmlns:p14="http://schemas.microsoft.com/office/powerpoint/2010/main" val="201257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_Half_Page_Text_2 colum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lumMod val="75000"/>
                  </a:schemeClr>
                </a:solidFill>
                <a:latin typeface="+mn-lt"/>
                <a:ea typeface="ＭＳ Ｐゴシック" charset="0"/>
                <a:cs typeface="CiscoSans"/>
              </a:defRPr>
            </a:lvl1pPr>
            <a:lvl2pPr marL="304792" indent="-152396">
              <a:buClr>
                <a:schemeClr val="tx2"/>
              </a:buClr>
              <a:buSzPct val="60000"/>
              <a:defRPr sz="2667">
                <a:solidFill>
                  <a:schemeClr val="bg1">
                    <a:lumMod val="75000"/>
                  </a:schemeClr>
                </a:solidFill>
              </a:defRPr>
            </a:lvl2pPr>
            <a:lvl3pPr marL="457189" indent="-152396">
              <a:buClr>
                <a:schemeClr val="tx2"/>
              </a:buClr>
              <a:buSzPct val="60000"/>
              <a:defRPr sz="2400">
                <a:solidFill>
                  <a:schemeClr val="bg1">
                    <a:lumMod val="75000"/>
                  </a:schemeClr>
                </a:solidFill>
              </a:defRPr>
            </a:lvl3pPr>
            <a:lvl4pPr marL="609585" indent="-165096">
              <a:buClr>
                <a:schemeClr val="tx2"/>
              </a:buClr>
              <a:buSzPct val="60000"/>
              <a:defRPr sz="2133">
                <a:solidFill>
                  <a:schemeClr val="bg1">
                    <a:lumMod val="75000"/>
                  </a:schemeClr>
                </a:solidFill>
              </a:defRPr>
            </a:lvl4pPr>
            <a:lvl5pPr marL="766214" indent="-156629">
              <a:buClr>
                <a:schemeClr val="tx2"/>
              </a:buClr>
              <a:buSzPct val="60000"/>
              <a:defRPr sz="2133">
                <a:solidFill>
                  <a:schemeClr val="bg1">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4"/>
          <p:cNvSpPr>
            <a:spLocks noChangeArrowheads="1"/>
          </p:cNvSpPr>
          <p:nvPr/>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191FF624-D7F0-774C-8C34-E208C7705864}"/>
              </a:ext>
            </a:extLst>
          </p:cNvPr>
          <p:cNvSpPr>
            <a:spLocks noGrp="1"/>
          </p:cNvSpPr>
          <p:nvPr>
            <p:ph type="ftr" sz="quarter" idx="12"/>
          </p:nvPr>
        </p:nvSpPr>
        <p:spPr/>
        <p:txBody>
          <a:bodyPr/>
          <a:lstStyle/>
          <a:p>
            <a:r>
              <a:rPr lang="en-US"/>
              <a:t>LM-XXXX</a:t>
            </a:r>
          </a:p>
        </p:txBody>
      </p:sp>
    </p:spTree>
    <p:extLst>
      <p:ext uri="{BB962C8B-B14F-4D97-AF65-F5344CB8AC3E}">
        <p14:creationId xmlns:p14="http://schemas.microsoft.com/office/powerpoint/2010/main" val="337603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267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4_Half_Page_Picture_Captio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r>
              <a:rPr lang="en-US"/>
              <a:t>Click icon to add picture</a:t>
            </a:r>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a:t>Edit Master text styles</a:t>
            </a:r>
          </a:p>
        </p:txBody>
      </p:sp>
      <p:sp>
        <p:nvSpPr>
          <p:cNvPr id="10" name="Rectangle 4"/>
          <p:cNvSpPr>
            <a:spLocks noChangeArrowheads="1"/>
          </p:cNvSpPr>
          <p:nvPr/>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717F25C9-3D62-2D4D-8D41-AC7B5812CB1E}"/>
              </a:ext>
            </a:extLst>
          </p:cNvPr>
          <p:cNvSpPr>
            <a:spLocks noGrp="1"/>
          </p:cNvSpPr>
          <p:nvPr>
            <p:ph type="ftr" sz="quarter" idx="12"/>
          </p:nvPr>
        </p:nvSpPr>
        <p:spPr/>
        <p:txBody>
          <a:bodyPr/>
          <a:lstStyle/>
          <a:p>
            <a:r>
              <a:rPr lang="en-US"/>
              <a:t>LM-XXXX</a:t>
            </a:r>
          </a:p>
        </p:txBody>
      </p:sp>
    </p:spTree>
    <p:extLst>
      <p:ext uri="{BB962C8B-B14F-4D97-AF65-F5344CB8AC3E}">
        <p14:creationId xmlns:p14="http://schemas.microsoft.com/office/powerpoint/2010/main" val="93996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5_Half_Page_Pictur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A53DE00B-43B5-C14E-8C2D-B6710C36B85C}"/>
              </a:ext>
            </a:extLst>
          </p:cNvPr>
          <p:cNvSpPr>
            <a:spLocks noGrp="1"/>
          </p:cNvSpPr>
          <p:nvPr>
            <p:ph type="ftr" sz="quarter" idx="11"/>
          </p:nvPr>
        </p:nvSpPr>
        <p:spPr/>
        <p:txBody>
          <a:bodyPr/>
          <a:lstStyle/>
          <a:p>
            <a:r>
              <a:rPr lang="en-US"/>
              <a:t>LM-XXXX</a:t>
            </a:r>
          </a:p>
        </p:txBody>
      </p:sp>
    </p:spTree>
    <p:extLst>
      <p:ext uri="{BB962C8B-B14F-4D97-AF65-F5344CB8AC3E}">
        <p14:creationId xmlns:p14="http://schemas.microsoft.com/office/powerpoint/2010/main" val="197505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6_Half_Page_Headline Only">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8" name="Rectangle 4"/>
          <p:cNvSpPr>
            <a:spLocks noChangeArrowheads="1"/>
          </p:cNvSpPr>
          <p:nvPr/>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D3A2CF12-2596-D14E-9A38-B4E0A099FFDA}"/>
              </a:ext>
            </a:extLst>
          </p:cNvPr>
          <p:cNvSpPr>
            <a:spLocks noGrp="1"/>
          </p:cNvSpPr>
          <p:nvPr>
            <p:ph type="ftr" sz="quarter" idx="10"/>
          </p:nvPr>
        </p:nvSpPr>
        <p:spPr/>
        <p:txBody>
          <a:bodyPr/>
          <a:lstStyle/>
          <a:p>
            <a:r>
              <a:rPr lang="en-US"/>
              <a:t>LM-XXXX</a:t>
            </a:r>
          </a:p>
        </p:txBody>
      </p:sp>
    </p:spTree>
    <p:extLst>
      <p:ext uri="{BB962C8B-B14F-4D97-AF65-F5344CB8AC3E}">
        <p14:creationId xmlns:p14="http://schemas.microsoft.com/office/powerpoint/2010/main" val="191939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lumMod val="75000"/>
                  </a:schemeClr>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03680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7_Half_Page_Picture_Full">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AB1584ED-D67C-1A4A-85E7-FE238EC98429}"/>
              </a:ext>
            </a:extLst>
          </p:cNvPr>
          <p:cNvSpPr>
            <a:spLocks noGrp="1"/>
          </p:cNvSpPr>
          <p:nvPr>
            <p:ph type="ftr" sz="quarter" idx="11"/>
          </p:nvPr>
        </p:nvSpPr>
        <p:spPr/>
        <p:txBody>
          <a:bodyPr/>
          <a:lstStyle/>
          <a:p>
            <a:r>
              <a:rPr lang="en-US"/>
              <a:t>LM-XXXX</a:t>
            </a:r>
          </a:p>
        </p:txBody>
      </p:sp>
    </p:spTree>
    <p:extLst>
      <p:ext uri="{BB962C8B-B14F-4D97-AF65-F5344CB8AC3E}">
        <p14:creationId xmlns:p14="http://schemas.microsoft.com/office/powerpoint/2010/main" val="52249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8_Half_Page_Char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r>
              <a:rPr lang="en-US"/>
              <a:t>Click icon to add chart</a:t>
            </a:r>
          </a:p>
        </p:txBody>
      </p:sp>
      <p:sp>
        <p:nvSpPr>
          <p:cNvPr id="8" name="Rectangle 4"/>
          <p:cNvSpPr>
            <a:spLocks noChangeArrowheads="1"/>
          </p:cNvSpPr>
          <p:nvPr/>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71BE1572-BFF2-BF46-8979-A77260018610}"/>
              </a:ext>
            </a:extLst>
          </p:cNvPr>
          <p:cNvSpPr>
            <a:spLocks noGrp="1"/>
          </p:cNvSpPr>
          <p:nvPr>
            <p:ph type="ftr" sz="quarter" idx="11"/>
          </p:nvPr>
        </p:nvSpPr>
        <p:spPr/>
        <p:txBody>
          <a:bodyPr/>
          <a:lstStyle/>
          <a:p>
            <a:r>
              <a:rPr lang="en-US"/>
              <a:t>LM-XXXX</a:t>
            </a:r>
          </a:p>
        </p:txBody>
      </p:sp>
    </p:spTree>
    <p:extLst>
      <p:ext uri="{BB962C8B-B14F-4D97-AF65-F5344CB8AC3E}">
        <p14:creationId xmlns:p14="http://schemas.microsoft.com/office/powerpoint/2010/main" val="17807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9_Half_Page_Tabl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r>
              <a:rPr lang="en-US"/>
              <a:t>Click icon to add table</a:t>
            </a:r>
          </a:p>
        </p:txBody>
      </p:sp>
      <p:sp>
        <p:nvSpPr>
          <p:cNvPr id="8" name="Rectangle 4"/>
          <p:cNvSpPr>
            <a:spLocks noChangeArrowheads="1"/>
          </p:cNvSpPr>
          <p:nvPr/>
        </p:nvSpPr>
        <p:spPr bwMode="ltGray">
          <a:xfrm>
            <a:off x="636905" y="6322205"/>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2" name="Footer Placeholder 1">
            <a:extLst>
              <a:ext uri="{FF2B5EF4-FFF2-40B4-BE49-F238E27FC236}">
                <a16:creationId xmlns:a16="http://schemas.microsoft.com/office/drawing/2014/main" id="{7B1841DF-21A7-C346-885D-32563E2CCDED}"/>
              </a:ext>
            </a:extLst>
          </p:cNvPr>
          <p:cNvSpPr>
            <a:spLocks noGrp="1"/>
          </p:cNvSpPr>
          <p:nvPr>
            <p:ph type="ftr" sz="quarter" idx="11"/>
          </p:nvPr>
        </p:nvSpPr>
        <p:spPr/>
        <p:txBody>
          <a:bodyPr/>
          <a:lstStyle/>
          <a:p>
            <a:r>
              <a:rPr lang="en-US"/>
              <a:t>LM-XXXX</a:t>
            </a:r>
          </a:p>
        </p:txBody>
      </p:sp>
    </p:spTree>
    <p:extLst>
      <p:ext uri="{BB962C8B-B14F-4D97-AF65-F5344CB8AC3E}">
        <p14:creationId xmlns:p14="http://schemas.microsoft.com/office/powerpoint/2010/main" val="298805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cxnSp>
        <p:nvCxnSpPr>
          <p:cNvPr id="5" name="Straight Connector 4"/>
          <p:cNvCxnSpPr/>
          <p:nvPr/>
        </p:nvCxnSpPr>
        <p:spPr>
          <a:xfrm>
            <a:off x="6146800" y="812801"/>
            <a:ext cx="0" cy="5312833"/>
          </a:xfrm>
          <a:prstGeom prst="line">
            <a:avLst/>
          </a:prstGeom>
          <a:ln w="38100" cap="flat"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618351" y="1918747"/>
            <a:ext cx="5093797" cy="3020519"/>
          </a:xfrm>
        </p:spPr>
        <p:txBody>
          <a:bodyPr lIns="61715" tIns="34288" rIns="61715" bIns="34288" rtlCol="0">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5333" b="0" kern="1200" spc="0" baseline="0" dirty="0">
                <a:solidFill>
                  <a:schemeClr val="bg1"/>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6563360" y="872691"/>
            <a:ext cx="5154507" cy="5120640"/>
          </a:xfrm>
          <a:prstGeom prst="rect">
            <a:avLst/>
          </a:prstGeom>
        </p:spPr>
        <p:txBody>
          <a:bodyPr lIns="91420" tIns="45710" rIns="91420" bIns="45710" anchor="ctr" anchorCtr="0">
            <a:noAutofit/>
          </a:bodyPr>
          <a:lstStyle>
            <a:lvl1pPr marL="0" indent="0">
              <a:buFontTx/>
              <a:buNone/>
              <a:defRPr sz="2133" baseline="0">
                <a:solidFill>
                  <a:schemeClr val="tx1"/>
                </a:solidFill>
                <a:latin typeface="+mn-lt"/>
              </a:defRPr>
            </a:lvl1pPr>
            <a:lvl2pPr>
              <a:defRPr sz="2000"/>
            </a:lvl2pPr>
            <a:lvl3pPr>
              <a:defRPr sz="2000"/>
            </a:lvl3pPr>
            <a:lvl4pPr>
              <a:defRPr sz="2000"/>
            </a:lvl4pPr>
            <a:lvl5pPr>
              <a:defRPr sz="2000"/>
            </a:lvl5pPr>
          </a:lstStyle>
          <a:p>
            <a:pPr lvl="0"/>
            <a:r>
              <a:rPr lang="en-US"/>
              <a:t>Edit Master text styles</a:t>
            </a:r>
          </a:p>
        </p:txBody>
      </p:sp>
      <p:sp>
        <p:nvSpPr>
          <p:cNvPr id="6" name="Slide Number Placeholder 1"/>
          <p:cNvSpPr>
            <a:spLocks noGrp="1"/>
          </p:cNvSpPr>
          <p:nvPr>
            <p:ph type="sldNum" sz="quarter" idx="4"/>
          </p:nvPr>
        </p:nvSpPr>
        <p:spPr>
          <a:xfrm>
            <a:off x="11212945" y="6513319"/>
            <a:ext cx="479555" cy="366183"/>
          </a:xfrm>
          <a:prstGeom prst="rect">
            <a:avLst/>
          </a:prstGeom>
        </p:spPr>
        <p:txBody>
          <a:bodyPr vert="horz" lIns="91440" tIns="45720" rIns="91440" bIns="45720" rtlCol="0" anchor="ctr"/>
          <a:lstStyle>
            <a:lvl1pPr algn="r">
              <a:defRPr lang="en-US" sz="800" kern="1200" smtClean="0">
                <a:solidFill>
                  <a:srgbClr val="000000"/>
                </a:solidFill>
                <a:latin typeface="+mn-lt"/>
                <a:ea typeface="+mn-ea"/>
                <a:cs typeface="CiscoSans Thin"/>
              </a:defRPr>
            </a:lvl1pPr>
          </a:lstStyle>
          <a:p>
            <a:fld id="{640853F4-1BAF-3540-A54F-96D28F764CCD}" type="slidenum">
              <a:rPr lang="en-US" smtClean="0"/>
              <a:t>‹#›</a:t>
            </a:fld>
            <a:endParaRPr lang="en-US"/>
          </a:p>
        </p:txBody>
      </p:sp>
      <p:sp>
        <p:nvSpPr>
          <p:cNvPr id="2" name="Footer Placeholder 1">
            <a:extLst>
              <a:ext uri="{FF2B5EF4-FFF2-40B4-BE49-F238E27FC236}">
                <a16:creationId xmlns:a16="http://schemas.microsoft.com/office/drawing/2014/main" id="{25607604-F157-3244-B507-58AEB81EE346}"/>
              </a:ext>
            </a:extLst>
          </p:cNvPr>
          <p:cNvSpPr>
            <a:spLocks noGrp="1"/>
          </p:cNvSpPr>
          <p:nvPr>
            <p:ph type="ftr" sz="quarter" idx="12"/>
          </p:nvPr>
        </p:nvSpPr>
        <p:spPr/>
        <p:txBody>
          <a:bodyPr/>
          <a:lstStyle/>
          <a:p>
            <a:r>
              <a:rPr lang="en-US"/>
              <a:t>LM-XXXX</a:t>
            </a:r>
          </a:p>
        </p:txBody>
      </p:sp>
    </p:spTree>
    <p:extLst>
      <p:ext uri="{BB962C8B-B14F-4D97-AF65-F5344CB8AC3E}">
        <p14:creationId xmlns:p14="http://schemas.microsoft.com/office/powerpoint/2010/main" val="155213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ocial Media Contact">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75A1BC9F-B5AD-B147-BA51-6B169F6BC974}"/>
              </a:ext>
            </a:extLst>
          </p:cNvPr>
          <p:cNvSpPr>
            <a:spLocks noGrp="1"/>
          </p:cNvSpPr>
          <p:nvPr>
            <p:ph type="pic" sz="quarter" idx="11" hasCustomPrompt="1"/>
          </p:nvPr>
        </p:nvSpPr>
        <p:spPr>
          <a:xfrm>
            <a:off x="5569496" y="1896533"/>
            <a:ext cx="2778536" cy="2612405"/>
          </a:xfrm>
          <a:prstGeom prst="rect">
            <a:avLst/>
          </a:prstGeom>
        </p:spPr>
        <p:txBody>
          <a:bodyPr/>
          <a:lstStyle>
            <a:lvl1pPr>
              <a:defRPr/>
            </a:lvl1pPr>
          </a:lstStyle>
          <a:p>
            <a:r>
              <a:rPr lang="en-US" dirty="0"/>
              <a:t>Presenter</a:t>
            </a:r>
          </a:p>
        </p:txBody>
      </p:sp>
      <p:sp>
        <p:nvSpPr>
          <p:cNvPr id="18" name="Text Placeholder 6">
            <a:extLst>
              <a:ext uri="{FF2B5EF4-FFF2-40B4-BE49-F238E27FC236}">
                <a16:creationId xmlns:a16="http://schemas.microsoft.com/office/drawing/2014/main" id="{D7D4E213-7CF4-6941-B2D0-5FF593988BFC}"/>
              </a:ext>
            </a:extLst>
          </p:cNvPr>
          <p:cNvSpPr>
            <a:spLocks noGrp="1"/>
          </p:cNvSpPr>
          <p:nvPr>
            <p:ph type="body" sz="quarter" idx="12" hasCustomPrompt="1"/>
          </p:nvPr>
        </p:nvSpPr>
        <p:spPr>
          <a:xfrm>
            <a:off x="8514091" y="2511863"/>
            <a:ext cx="3196914" cy="1997075"/>
          </a:xfrm>
          <a:prstGeom prst="rect">
            <a:avLst/>
          </a:prstGeom>
        </p:spPr>
        <p:txBody>
          <a:bodyPr/>
          <a:lstStyle>
            <a:lvl1pPr marL="0" indent="0">
              <a:buNone/>
              <a:defRPr/>
            </a:lvl1pPr>
          </a:lstStyle>
          <a:p>
            <a:pPr lvl="0"/>
            <a:r>
              <a:rPr lang="en-US" dirty="0"/>
              <a:t>Presenter Name</a:t>
            </a:r>
            <a:br>
              <a:rPr lang="en-US" dirty="0"/>
            </a:br>
            <a:r>
              <a:rPr lang="en-US" dirty="0"/>
              <a:t>Presenter Title</a:t>
            </a:r>
          </a:p>
          <a:p>
            <a:pPr lvl="0"/>
            <a:r>
              <a:rPr lang="en-US" dirty="0"/>
              <a:t>Twitter Handle</a:t>
            </a:r>
            <a:br>
              <a:rPr lang="en-US" dirty="0"/>
            </a:br>
            <a:r>
              <a:rPr lang="en-US" dirty="0"/>
              <a:t>GitHub Link</a:t>
            </a:r>
            <a:br>
              <a:rPr lang="en-US" dirty="0"/>
            </a:br>
            <a:r>
              <a:rPr lang="en-US" dirty="0"/>
              <a:t>Linked In Link</a:t>
            </a:r>
          </a:p>
        </p:txBody>
      </p:sp>
      <p:pic>
        <p:nvPicPr>
          <p:cNvPr id="19" name="Picture 18">
            <a:extLst>
              <a:ext uri="{FF2B5EF4-FFF2-40B4-BE49-F238E27FC236}">
                <a16:creationId xmlns:a16="http://schemas.microsoft.com/office/drawing/2014/main" id="{1FB00F3A-25D3-4F4B-BAFF-D5F7DBFC5ABF}"/>
              </a:ext>
            </a:extLst>
          </p:cNvPr>
          <p:cNvPicPr>
            <a:picLocks noChangeAspect="1"/>
          </p:cNvPicPr>
          <p:nvPr userDrawn="1"/>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1087691" y="1550833"/>
            <a:ext cx="3425515" cy="2479494"/>
          </a:xfrm>
          <a:prstGeom prst="rect">
            <a:avLst/>
          </a:prstGeom>
        </p:spPr>
      </p:pic>
      <p:sp>
        <p:nvSpPr>
          <p:cNvPr id="20" name="Rectangle 19">
            <a:extLst>
              <a:ext uri="{FF2B5EF4-FFF2-40B4-BE49-F238E27FC236}">
                <a16:creationId xmlns:a16="http://schemas.microsoft.com/office/drawing/2014/main" id="{B81C284A-AD2A-AD43-8CC9-F51A6C7BC078}"/>
              </a:ext>
            </a:extLst>
          </p:cNvPr>
          <p:cNvSpPr/>
          <p:nvPr userDrawn="1"/>
        </p:nvSpPr>
        <p:spPr>
          <a:xfrm>
            <a:off x="8678810" y="5750931"/>
            <a:ext cx="3215317" cy="461665"/>
          </a:xfrm>
          <a:prstGeom prst="rect">
            <a:avLst/>
          </a:prstGeom>
        </p:spPr>
        <p:txBody>
          <a:bodyPr wrap="square">
            <a:spAutoFit/>
          </a:bodyPr>
          <a:lstStyle/>
          <a:p>
            <a:pPr marL="57149" lvl="0" algn="ctr">
              <a:spcBef>
                <a:spcPts val="600"/>
              </a:spcBef>
            </a:pPr>
            <a:r>
              <a:rPr lang="en-US" sz="2400" b="0" dirty="0" err="1">
                <a:solidFill>
                  <a:srgbClr val="0D3A5C"/>
                </a:solidFill>
                <a:latin typeface="CiscoSans ExtraLight" panose="020B0303020201020303" pitchFamily="34" charset="0"/>
                <a:cs typeface="CiscoSansTT Heavy" panose="020B0503020201020303" pitchFamily="34" charset="0"/>
              </a:rPr>
              <a:t>developer.cisco.com</a:t>
            </a:r>
            <a:endParaRPr lang="en-US" sz="2400" b="0" dirty="0">
              <a:solidFill>
                <a:srgbClr val="0D3A5C"/>
              </a:solidFill>
              <a:latin typeface="CiscoSans ExtraLight" panose="020B0303020201020303" pitchFamily="34" charset="0"/>
              <a:cs typeface="CiscoSansTT Heavy" panose="020B0503020201020303" pitchFamily="34" charset="0"/>
            </a:endParaRPr>
          </a:p>
        </p:txBody>
      </p:sp>
      <p:sp>
        <p:nvSpPr>
          <p:cNvPr id="21" name="TextBox 20">
            <a:extLst>
              <a:ext uri="{FF2B5EF4-FFF2-40B4-BE49-F238E27FC236}">
                <a16:creationId xmlns:a16="http://schemas.microsoft.com/office/drawing/2014/main" id="{7698D641-4E2F-B74D-8F84-F7779A22E4CD}"/>
              </a:ext>
            </a:extLst>
          </p:cNvPr>
          <p:cNvSpPr txBox="1"/>
          <p:nvPr userDrawn="1"/>
        </p:nvSpPr>
        <p:spPr>
          <a:xfrm>
            <a:off x="583688" y="661790"/>
            <a:ext cx="8765541" cy="55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lvl="0" defTabSz="912261" fontAlgn="base">
              <a:lnSpc>
                <a:spcPct val="80000"/>
              </a:lnSpc>
              <a:spcBef>
                <a:spcPct val="0"/>
              </a:spcBef>
              <a:spcAft>
                <a:spcPct val="0"/>
              </a:spcAft>
              <a:defRPr lang="en-US" sz="3733" b="0" i="0" u="none" dirty="0">
                <a:solidFill>
                  <a:schemeClr val="tx2"/>
                </a:solidFill>
                <a:latin typeface="+mj-lt"/>
                <a:ea typeface="CiscoSansTT Thin" charset="0"/>
                <a:cs typeface="CiscoSansTT Thin" charset="0"/>
              </a:defRPr>
            </a:lvl1pPr>
            <a:lvl2pPr defTabSz="912261" fontAlgn="base">
              <a:lnSpc>
                <a:spcPct val="80000"/>
              </a:lnSpc>
              <a:spcBef>
                <a:spcPct val="0"/>
              </a:spcBef>
              <a:spcAft>
                <a:spcPct val="0"/>
              </a:spcAft>
              <a:defRPr sz="4267">
                <a:solidFill>
                  <a:srgbClr val="676767"/>
                </a:solidFill>
                <a:latin typeface="Arial" charset="0"/>
                <a:ea typeface="ＭＳ Ｐゴシック" charset="0"/>
              </a:defRPr>
            </a:lvl2pPr>
            <a:lvl3pPr defTabSz="912261" fontAlgn="base">
              <a:lnSpc>
                <a:spcPct val="80000"/>
              </a:lnSpc>
              <a:spcBef>
                <a:spcPct val="0"/>
              </a:spcBef>
              <a:spcAft>
                <a:spcPct val="0"/>
              </a:spcAft>
              <a:defRPr sz="4267">
                <a:solidFill>
                  <a:srgbClr val="676767"/>
                </a:solidFill>
                <a:latin typeface="Arial" charset="0"/>
                <a:ea typeface="ＭＳ Ｐゴシック" charset="0"/>
              </a:defRPr>
            </a:lvl3pPr>
            <a:lvl4pPr defTabSz="912261" fontAlgn="base">
              <a:lnSpc>
                <a:spcPct val="80000"/>
              </a:lnSpc>
              <a:spcBef>
                <a:spcPct val="0"/>
              </a:spcBef>
              <a:spcAft>
                <a:spcPct val="0"/>
              </a:spcAft>
              <a:defRPr sz="4267">
                <a:solidFill>
                  <a:srgbClr val="676767"/>
                </a:solidFill>
                <a:latin typeface="Arial" charset="0"/>
                <a:ea typeface="ＭＳ Ｐゴシック" charset="0"/>
              </a:defRPr>
            </a:lvl4pPr>
            <a:lvl5pPr defTabSz="912261" fontAlgn="base">
              <a:lnSpc>
                <a:spcPct val="80000"/>
              </a:lnSpc>
              <a:spcBef>
                <a:spcPct val="0"/>
              </a:spcBef>
              <a:spcAft>
                <a:spcPct val="0"/>
              </a:spcAft>
              <a:defRPr sz="4267">
                <a:solidFill>
                  <a:srgbClr val="676767"/>
                </a:solidFill>
                <a:latin typeface="Arial" charset="0"/>
                <a:ea typeface="ＭＳ Ｐゴシック" charset="0"/>
              </a:defRPr>
            </a:lvl5pPr>
            <a:lvl6pPr marL="609585" defTabSz="912261" fontAlgn="base">
              <a:lnSpc>
                <a:spcPct val="80000"/>
              </a:lnSpc>
              <a:spcBef>
                <a:spcPct val="0"/>
              </a:spcBef>
              <a:spcAft>
                <a:spcPct val="0"/>
              </a:spcAft>
              <a:defRPr sz="4267">
                <a:solidFill>
                  <a:srgbClr val="676767"/>
                </a:solidFill>
                <a:latin typeface="Arial" charset="0"/>
                <a:ea typeface="ＭＳ Ｐゴシック" charset="0"/>
              </a:defRPr>
            </a:lvl6pPr>
            <a:lvl7pPr marL="1219170" defTabSz="912261" fontAlgn="base">
              <a:lnSpc>
                <a:spcPct val="80000"/>
              </a:lnSpc>
              <a:spcBef>
                <a:spcPct val="0"/>
              </a:spcBef>
              <a:spcAft>
                <a:spcPct val="0"/>
              </a:spcAft>
              <a:defRPr sz="4267">
                <a:solidFill>
                  <a:srgbClr val="676767"/>
                </a:solidFill>
                <a:latin typeface="Arial" charset="0"/>
                <a:ea typeface="ＭＳ Ｐゴシック" charset="0"/>
              </a:defRPr>
            </a:lvl7pPr>
            <a:lvl8pPr marL="1828754" defTabSz="912261" fontAlgn="base">
              <a:lnSpc>
                <a:spcPct val="80000"/>
              </a:lnSpc>
              <a:spcBef>
                <a:spcPct val="0"/>
              </a:spcBef>
              <a:spcAft>
                <a:spcPct val="0"/>
              </a:spcAft>
              <a:defRPr sz="4267">
                <a:solidFill>
                  <a:srgbClr val="676767"/>
                </a:solidFill>
                <a:latin typeface="Arial" charset="0"/>
                <a:ea typeface="ＭＳ Ｐゴシック" charset="0"/>
              </a:defRPr>
            </a:lvl8pPr>
            <a:lvl9pPr marL="2438339" defTabSz="912261" fontAlgn="base">
              <a:lnSpc>
                <a:spcPct val="80000"/>
              </a:lnSpc>
              <a:spcBef>
                <a:spcPct val="0"/>
              </a:spcBef>
              <a:spcAft>
                <a:spcPct val="0"/>
              </a:spcAft>
              <a:defRPr sz="4267">
                <a:solidFill>
                  <a:srgbClr val="676767"/>
                </a:solidFill>
                <a:latin typeface="Arial" charset="0"/>
                <a:ea typeface="ＭＳ Ｐゴシック" charset="0"/>
              </a:defRPr>
            </a:lvl9pPr>
          </a:lstStyle>
          <a:p>
            <a:pPr lvl="0"/>
            <a:r>
              <a:rPr lang="en-US" dirty="0"/>
              <a:t>Connect with Us and share Your Story…</a:t>
            </a:r>
          </a:p>
        </p:txBody>
      </p:sp>
      <p:grpSp>
        <p:nvGrpSpPr>
          <p:cNvPr id="22" name="Group 21"/>
          <p:cNvGrpSpPr/>
          <p:nvPr userDrawn="1"/>
        </p:nvGrpSpPr>
        <p:grpSpPr>
          <a:xfrm>
            <a:off x="1196034" y="4616999"/>
            <a:ext cx="4468518" cy="1535973"/>
            <a:chOff x="1196034" y="4810961"/>
            <a:chExt cx="4468518" cy="1535973"/>
          </a:xfrm>
        </p:grpSpPr>
        <p:sp>
          <p:nvSpPr>
            <p:cNvPr id="23" name="Text Placeholder 7">
              <a:extLst>
                <a:ext uri="{FF2B5EF4-FFF2-40B4-BE49-F238E27FC236}">
                  <a16:creationId xmlns:a16="http://schemas.microsoft.com/office/drawing/2014/main" id="{DAAAC206-9A88-3D48-959A-E87754796B68}"/>
                </a:ext>
              </a:extLst>
            </p:cNvPr>
            <p:cNvSpPr txBox="1">
              <a:spLocks/>
            </p:cNvSpPr>
            <p:nvPr userDrawn="1"/>
          </p:nvSpPr>
          <p:spPr>
            <a:xfrm>
              <a:off x="1528602" y="4810961"/>
              <a:ext cx="4135950" cy="1418214"/>
            </a:xfrm>
            <a:prstGeom prst="rect">
              <a:avLst/>
            </a:prstGeom>
          </p:spPr>
          <p:txBody>
            <a:bodyPr/>
            <a:lst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DevNetExpress</a:t>
              </a:r>
              <a:endParaRPr lang="en-US" sz="2000" b="0" i="0" dirty="0">
                <a:solidFill>
                  <a:srgbClr val="0D3A5C"/>
                </a:solidFill>
                <a:latin typeface="CiscoSansTT" panose="020B0503020201020303" pitchFamily="34" charset="0"/>
                <a:cs typeface="CiscoSansTT" panose="020B0503020201020303" pitchFamily="34" charset="0"/>
              </a:endParaRPr>
            </a:p>
            <a:p>
              <a:pPr marL="57149" indent="0">
                <a:lnSpc>
                  <a:spcPct val="100000"/>
                </a:lnSpc>
                <a:spcBef>
                  <a:spcPts val="600"/>
                </a:spcBef>
                <a:buFont typeface="Arial" charset="0"/>
                <a:buNone/>
              </a:pPr>
              <a:r>
                <a:rPr lang="en-US" sz="2000" b="0" i="0" dirty="0" err="1">
                  <a:solidFill>
                    <a:srgbClr val="0D3A5C"/>
                  </a:solidFill>
                  <a:latin typeface="CiscoSansTT" panose="020B0503020201020303" pitchFamily="34" charset="0"/>
                  <a:cs typeface="CiscoSansTT" panose="020B0503020201020303" pitchFamily="34" charset="0"/>
                </a:rPr>
                <a:t>facebook.com</a:t>
              </a: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http://github.com/</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p:txBody>
        </p:sp>
        <p:pic>
          <p:nvPicPr>
            <p:cNvPr id="24" name="Picture 23">
              <a:extLst>
                <a:ext uri="{FF2B5EF4-FFF2-40B4-BE49-F238E27FC236}">
                  <a16:creationId xmlns:a16="http://schemas.microsoft.com/office/drawing/2014/main" id="{95779378-9FE7-1E41-B181-1DD9A65E538F}"/>
                </a:ext>
              </a:extLst>
            </p:cNvPr>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229910" y="5242933"/>
              <a:ext cx="298692" cy="298692"/>
            </a:xfrm>
            <a:prstGeom prst="rect">
              <a:avLst/>
            </a:prstGeom>
          </p:spPr>
        </p:pic>
        <p:pic>
          <p:nvPicPr>
            <p:cNvPr id="25" name="Picture 24">
              <a:extLst>
                <a:ext uri="{FF2B5EF4-FFF2-40B4-BE49-F238E27FC236}">
                  <a16:creationId xmlns:a16="http://schemas.microsoft.com/office/drawing/2014/main" id="{182696BE-37C8-7D49-9753-E9C01221B12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96034" y="5981159"/>
              <a:ext cx="349467" cy="365775"/>
            </a:xfrm>
            <a:prstGeom prst="rect">
              <a:avLst/>
            </a:prstGeom>
          </p:spPr>
        </p:pic>
        <p:pic>
          <p:nvPicPr>
            <p:cNvPr id="26" name="Picture 25">
              <a:extLst>
                <a:ext uri="{FF2B5EF4-FFF2-40B4-BE49-F238E27FC236}">
                  <a16:creationId xmlns:a16="http://schemas.microsoft.com/office/drawing/2014/main" id="{28E69E19-8E61-3A49-9770-F85A9B2CF43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266486" y="5668092"/>
              <a:ext cx="233068" cy="233068"/>
            </a:xfrm>
            <a:prstGeom prst="rect">
              <a:avLst/>
            </a:prstGeom>
          </p:spPr>
        </p:pic>
        <p:pic>
          <p:nvPicPr>
            <p:cNvPr id="27" name="Picture 26">
              <a:extLst>
                <a:ext uri="{FF2B5EF4-FFF2-40B4-BE49-F238E27FC236}">
                  <a16:creationId xmlns:a16="http://schemas.microsoft.com/office/drawing/2014/main" id="{95779378-9FE7-1E41-B181-1DD9A65E538F}"/>
                </a:ext>
              </a:extLst>
            </p:cNvPr>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251645" y="4882337"/>
              <a:ext cx="298692" cy="298692"/>
            </a:xfrm>
            <a:prstGeom prst="rect">
              <a:avLst/>
            </a:prstGeom>
          </p:spPr>
        </p:pic>
      </p:grpSp>
    </p:spTree>
    <p:extLst>
      <p:ext uri="{BB962C8B-B14F-4D97-AF65-F5344CB8AC3E}">
        <p14:creationId xmlns:p14="http://schemas.microsoft.com/office/powerpoint/2010/main" val="9579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a:extLst>
              <a:ext uri="{FF2B5EF4-FFF2-40B4-BE49-F238E27FC236}">
                <a16:creationId xmlns:a16="http://schemas.microsoft.com/office/drawing/2014/main" id="{11FA1C9D-BAAC-7540-AA74-B04ED364A132}"/>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3761405" y="1413769"/>
            <a:ext cx="4669189" cy="3379703"/>
          </a:xfrm>
          <a:prstGeom prst="rect">
            <a:avLst/>
          </a:prstGeom>
        </p:spPr>
      </p:pic>
      <p:sp>
        <p:nvSpPr>
          <p:cNvPr id="2" name="TextBox 1">
            <a:extLst>
              <a:ext uri="{FF2B5EF4-FFF2-40B4-BE49-F238E27FC236}">
                <a16:creationId xmlns:a16="http://schemas.microsoft.com/office/drawing/2014/main" id="{D7635713-6CF6-4743-9F0B-3B95D9CD4448}"/>
              </a:ext>
            </a:extLst>
          </p:cNvPr>
          <p:cNvSpPr txBox="1"/>
          <p:nvPr userDrawn="1"/>
        </p:nvSpPr>
        <p:spPr>
          <a:xfrm>
            <a:off x="1755230" y="4895286"/>
            <a:ext cx="9124614" cy="707886"/>
          </a:xfrm>
          <a:prstGeom prst="rect">
            <a:avLst/>
          </a:prstGeom>
          <a:noFill/>
        </p:spPr>
        <p:txBody>
          <a:bodyPr wrap="none" rtlCol="0">
            <a:spAutoFit/>
          </a:bodyPr>
          <a:lstStyle/>
          <a:p>
            <a:r>
              <a:rPr lang="en-US" sz="4000" b="1" i="0" dirty="0">
                <a:solidFill>
                  <a:srgbClr val="0D3A5C"/>
                </a:solidFill>
                <a:latin typeface="CiscoSansTT Heavy" panose="020B0503020201020303" pitchFamily="34" charset="0"/>
                <a:cs typeface="CiscoSansTT Heavy" panose="020B0503020201020303" pitchFamily="34" charset="0"/>
              </a:rPr>
              <a:t>@</a:t>
            </a:r>
            <a:r>
              <a:rPr lang="en-US" sz="4000" b="1" i="0" dirty="0" err="1">
                <a:solidFill>
                  <a:srgbClr val="0D3A5C"/>
                </a:solidFill>
                <a:latin typeface="CiscoSansTT Heavy" panose="020B0503020201020303" pitchFamily="34" charset="0"/>
                <a:cs typeface="CiscoSansTT Heavy" panose="020B0503020201020303" pitchFamily="34" charset="0"/>
              </a:rPr>
              <a:t>CiscoDevNet</a:t>
            </a:r>
            <a:r>
              <a:rPr lang="en-US" sz="4000" b="1" i="0" dirty="0">
                <a:solidFill>
                  <a:srgbClr val="0D3A5C"/>
                </a:solidFill>
                <a:latin typeface="CiscoSansTT Heavy" panose="020B0503020201020303" pitchFamily="34" charset="0"/>
                <a:cs typeface="CiscoSansTT Heavy" panose="020B0503020201020303" pitchFamily="34" charset="0"/>
              </a:rPr>
              <a:t>   </a:t>
            </a:r>
            <a:r>
              <a:rPr lang="en-US" sz="4000" b="0" i="0" dirty="0">
                <a:solidFill>
                  <a:srgbClr val="0D3A5C"/>
                </a:solidFill>
                <a:latin typeface="CiscoSansTT" panose="020B0503020201020303" pitchFamily="34" charset="0"/>
                <a:cs typeface="CiscoSansTT" panose="020B0503020201020303" pitchFamily="34" charset="0"/>
              </a:rPr>
              <a:t>|</a:t>
            </a:r>
            <a:r>
              <a:rPr lang="en-US" sz="4000" b="1" i="0" dirty="0">
                <a:solidFill>
                  <a:srgbClr val="0D3A5C"/>
                </a:solidFill>
                <a:latin typeface="CiscoSansTT Heavy" panose="020B0503020201020303" pitchFamily="34" charset="0"/>
                <a:cs typeface="CiscoSansTT Heavy" panose="020B0503020201020303" pitchFamily="34" charset="0"/>
              </a:rPr>
              <a:t>  #</a:t>
            </a:r>
            <a:r>
              <a:rPr lang="en-US" sz="4000" b="1" i="0" dirty="0" err="1">
                <a:solidFill>
                  <a:srgbClr val="0D3A5C"/>
                </a:solidFill>
                <a:latin typeface="CiscoSansTT Heavy" panose="020B0503020201020303" pitchFamily="34" charset="0"/>
                <a:cs typeface="CiscoSansTT Heavy" panose="020B0503020201020303" pitchFamily="34" charset="0"/>
              </a:rPr>
              <a:t>DevNetExpress</a:t>
            </a:r>
            <a:endParaRPr lang="en-US" sz="4000" b="1" i="0" dirty="0">
              <a:solidFill>
                <a:srgbClr val="0D3A5C"/>
              </a:solidFill>
              <a:latin typeface="CiscoSansTT Heavy" panose="020B0503020201020303" pitchFamily="34" charset="0"/>
              <a:cs typeface="CiscoSansTT Heavy" panose="020B0503020201020303" pitchFamily="34" charset="0"/>
            </a:endParaRPr>
          </a:p>
        </p:txBody>
      </p:sp>
    </p:spTree>
    <p:extLst>
      <p:ext uri="{BB962C8B-B14F-4D97-AF65-F5344CB8AC3E}">
        <p14:creationId xmlns:p14="http://schemas.microsoft.com/office/powerpoint/2010/main" val="189719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6A725E96-B653-414B-BB0D-3C81087C1FBF}" type="datetimeFigureOut">
              <a:rPr lang="en-US" smtClean="0"/>
              <a:t>2/9/2020</a:t>
            </a:fld>
            <a:endParaRPr lang="en-US" dirty="0"/>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0E4A54B3-229E-5F42-8743-65E05CBE9E07}" type="slidenum">
              <a:rPr lang="en-US" smtClean="0"/>
              <a:t>‹#›</a:t>
            </a:fld>
            <a:endParaRPr lang="en-US" dirty="0"/>
          </a:p>
        </p:txBody>
      </p:sp>
    </p:spTree>
    <p:extLst>
      <p:ext uri="{BB962C8B-B14F-4D97-AF65-F5344CB8AC3E}">
        <p14:creationId xmlns:p14="http://schemas.microsoft.com/office/powerpoint/2010/main" val="1097888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2_Title Slide">
    <p:bg>
      <p:bgPr>
        <a:solidFill>
          <a:schemeClr val="bg2"/>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lumMod val="75000"/>
                  </a:schemeClr>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lumMod val="75000"/>
                  </a:schemeClr>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lumMod val="75000"/>
                  </a:schemeClr>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lumMod val="75000"/>
                  </a:schemeClr>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lumMod val="75000"/>
                  </a:schemeClr>
                </a:solidFill>
                <a:latin typeface="+mj-lt"/>
                <a:cs typeface="CiscoSansTT ExtraLight"/>
              </a:defRPr>
            </a:lvl1pPr>
          </a:lstStyle>
          <a:p>
            <a:r>
              <a:rPr lang="en-GB" dirty="0"/>
              <a:t>Presentation Title Goes Here</a:t>
            </a:r>
            <a:endParaRPr lang="en-US" dirty="0"/>
          </a:p>
        </p:txBody>
      </p:sp>
      <p:pic>
        <p:nvPicPr>
          <p:cNvPr id="8" name="Picture 7">
            <a:extLst>
              <a:ext uri="{FF2B5EF4-FFF2-40B4-BE49-F238E27FC236}">
                <a16:creationId xmlns:a16="http://schemas.microsoft.com/office/drawing/2014/main" id="{8FEF53B4-FCFE-924B-AA4A-AB56BBF1AAA3}"/>
              </a:ext>
            </a:extLst>
          </p:cNvPr>
          <p:cNvPicPr>
            <a:picLocks noChangeAspect="1"/>
          </p:cNvPicPr>
          <p:nvPr userDrawn="1"/>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567687" y="70412"/>
            <a:ext cx="3387178" cy="2451744"/>
          </a:xfrm>
          <a:prstGeom prst="rect">
            <a:avLst/>
          </a:prstGeom>
        </p:spPr>
      </p:pic>
    </p:spTree>
    <p:extLst>
      <p:ext uri="{BB962C8B-B14F-4D97-AF65-F5344CB8AC3E}">
        <p14:creationId xmlns:p14="http://schemas.microsoft.com/office/powerpoint/2010/main" val="325699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DCI Title">
    <p:bg>
      <p:bgPr>
        <a:solidFill>
          <a:schemeClr val="bg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432958-3DAC-1540-8377-CD6910C8AD8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6298"/>
            <a:ext cx="12192000" cy="6884076"/>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1" name="Picture 10">
            <a:extLst>
              <a:ext uri="{FF2B5EF4-FFF2-40B4-BE49-F238E27FC236}">
                <a16:creationId xmlns:a16="http://schemas.microsoft.com/office/drawing/2014/main" id="{26F82A12-B384-6447-8F2F-250D735230B8}"/>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pic>
        <p:nvPicPr>
          <p:cNvPr id="13" name="Picture 12">
            <a:extLst>
              <a:ext uri="{FF2B5EF4-FFF2-40B4-BE49-F238E27FC236}">
                <a16:creationId xmlns:a16="http://schemas.microsoft.com/office/drawing/2014/main" id="{2BF87238-9584-4547-92FF-1D7CD0E8CD8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200177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DNA 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739AC88-612D-1948-AA17-2DAEC68C8E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4A639A20-0394-DC41-B771-5818948FED3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1DC36B60-D600-084C-9EF6-AEEC009AA89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411134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58120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C Titl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A7B0B21-F5A7-FA4F-B0FC-EE18261F9D2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286B0D32-A21E-3343-B25F-3622E3F8C2E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7" name="Picture 6">
            <a:extLst>
              <a:ext uri="{FF2B5EF4-FFF2-40B4-BE49-F238E27FC236}">
                <a16:creationId xmlns:a16="http://schemas.microsoft.com/office/drawing/2014/main" id="{F632583B-88DD-EF4C-AA22-01FA30D97C0F}"/>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154163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1_DNA 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739AC88-612D-1948-AA17-2DAEC68C8E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17512"/>
          </a:xfrm>
          <a:prstGeom prst="rect">
            <a:avLst/>
          </a:prstGeom>
        </p:spPr>
      </p:pic>
      <p:pic>
        <p:nvPicPr>
          <p:cNvPr id="14" name="Picture 13">
            <a:extLst>
              <a:ext uri="{FF2B5EF4-FFF2-40B4-BE49-F238E27FC236}">
                <a16:creationId xmlns:a16="http://schemas.microsoft.com/office/drawing/2014/main" id="{4A639A20-0394-DC41-B771-5818948FED3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4636" y="6182526"/>
            <a:ext cx="2330304" cy="528918"/>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1DC36B60-D600-084C-9EF6-AEEC009AA89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233031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DNE Module Intro">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455085"/>
            <a:ext cx="11127317" cy="975783"/>
          </a:xfrm>
          <a:prstGeom prst="rect">
            <a:avLst/>
          </a:prstGeom>
          <a:solidFill>
            <a:srgbClr val="C20606"/>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Module URL (https://</a:t>
            </a:r>
            <a:r>
              <a:rPr lang="en-US" dirty="0" err="1"/>
              <a:t>learninglabs</a:t>
            </a:r>
            <a:r>
              <a:rPr lang="en-US" dirty="0"/>
              <a:t>...)</a:t>
            </a:r>
            <a:endParaRPr lang="en-GB" dirty="0"/>
          </a:p>
        </p:txBody>
      </p:sp>
      <p:sp>
        <p:nvSpPr>
          <p:cNvPr id="5" name="Picture Placeholder 4">
            <a:extLst>
              <a:ext uri="{FF2B5EF4-FFF2-40B4-BE49-F238E27FC236}">
                <a16:creationId xmlns:a16="http://schemas.microsoft.com/office/drawing/2014/main" id="{CA2741B3-4C07-2F4B-AC2B-7887DE739F4D}"/>
              </a:ext>
            </a:extLst>
          </p:cNvPr>
          <p:cNvSpPr>
            <a:spLocks noGrp="1"/>
          </p:cNvSpPr>
          <p:nvPr>
            <p:ph type="pic" sz="quarter" idx="11" hasCustomPrompt="1"/>
          </p:nvPr>
        </p:nvSpPr>
        <p:spPr>
          <a:xfrm>
            <a:off x="583688" y="1713186"/>
            <a:ext cx="11127317" cy="4351448"/>
          </a:xfrm>
          <a:prstGeom prst="rect">
            <a:avLst/>
          </a:prstGeom>
        </p:spPr>
        <p:txBody>
          <a:bodyPr/>
          <a:lstStyle>
            <a:lvl1pPr>
              <a:defRPr/>
            </a:lvl1pPr>
          </a:lstStyle>
          <a:p>
            <a:r>
              <a:rPr lang="en-US" dirty="0"/>
              <a:t>Learning Lab Module Image</a:t>
            </a:r>
          </a:p>
        </p:txBody>
      </p:sp>
    </p:spTree>
    <p:extLst>
      <p:ext uri="{BB962C8B-B14F-4D97-AF65-F5344CB8AC3E}">
        <p14:creationId xmlns:p14="http://schemas.microsoft.com/office/powerpoint/2010/main" val="401295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Hands On Exercise">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rgbClr val="C20606"/>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518347"/>
            <a:ext cx="5362757" cy="3304603"/>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9F7CAC2-E697-0447-A314-412B22FAD525}"/>
              </a:ext>
            </a:extLst>
          </p:cNvPr>
          <p:cNvSpPr txBox="1"/>
          <p:nvPr userDrawn="1"/>
        </p:nvSpPr>
        <p:spPr>
          <a:xfrm>
            <a:off x="483476" y="420840"/>
            <a:ext cx="2836033"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Hands-on Exercise</a:t>
            </a: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510773"/>
            <a:ext cx="5362757" cy="3304603"/>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A3B4B5F1-DDF5-904C-B731-F491D98C1483}"/>
              </a:ext>
            </a:extLst>
          </p:cNvPr>
          <p:cNvSpPr txBox="1"/>
          <p:nvPr userDrawn="1"/>
        </p:nvSpPr>
        <p:spPr>
          <a:xfrm>
            <a:off x="583688" y="1910376"/>
            <a:ext cx="1887055" cy="523220"/>
          </a:xfrm>
          <a:prstGeom prst="rect">
            <a:avLst/>
          </a:prstGeom>
          <a:noFill/>
        </p:spPr>
        <p:txBody>
          <a:bodyPr wrap="none" rtlCol="0">
            <a:spAutoFit/>
          </a:bodyPr>
          <a:lstStyle/>
          <a:p>
            <a:r>
              <a:rPr lang="en-US" sz="2800" b="1" u="sng" dirty="0">
                <a:latin typeface="+mn-lt"/>
              </a:rPr>
              <a:t>Objectives</a:t>
            </a:r>
          </a:p>
        </p:txBody>
      </p:sp>
      <p:sp>
        <p:nvSpPr>
          <p:cNvPr id="13" name="TextBox 12">
            <a:extLst>
              <a:ext uri="{FF2B5EF4-FFF2-40B4-BE49-F238E27FC236}">
                <a16:creationId xmlns:a16="http://schemas.microsoft.com/office/drawing/2014/main" id="{AF4FE45A-5E5A-B344-B80B-522FEE2CC166}"/>
              </a:ext>
            </a:extLst>
          </p:cNvPr>
          <p:cNvSpPr txBox="1"/>
          <p:nvPr userDrawn="1"/>
        </p:nvSpPr>
        <p:spPr>
          <a:xfrm>
            <a:off x="6348248" y="1913978"/>
            <a:ext cx="3238387" cy="523220"/>
          </a:xfrm>
          <a:prstGeom prst="rect">
            <a:avLst/>
          </a:prstGeom>
          <a:noFill/>
        </p:spPr>
        <p:txBody>
          <a:bodyPr wrap="none" rtlCol="0">
            <a:spAutoFit/>
          </a:bodyPr>
          <a:lstStyle/>
          <a:p>
            <a:r>
              <a:rPr lang="en-US" sz="2800" b="1" u="sng" dirty="0">
                <a:latin typeface="+mn-lt"/>
              </a:rPr>
              <a:t>Things to Consider</a:t>
            </a:r>
          </a:p>
        </p:txBody>
      </p:sp>
    </p:spTree>
    <p:extLst>
      <p:ext uri="{BB962C8B-B14F-4D97-AF65-F5344CB8AC3E}">
        <p14:creationId xmlns:p14="http://schemas.microsoft.com/office/powerpoint/2010/main" val="216302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Mission">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rgbClr val="C20606"/>
          </a:solid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518347"/>
            <a:ext cx="5362757" cy="3304603"/>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9F7CAC2-E697-0447-A314-412B22FAD525}"/>
              </a:ext>
            </a:extLst>
          </p:cNvPr>
          <p:cNvSpPr txBox="1"/>
          <p:nvPr userDrawn="1"/>
        </p:nvSpPr>
        <p:spPr>
          <a:xfrm>
            <a:off x="483476" y="420840"/>
            <a:ext cx="1903085"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The Mission</a:t>
            </a: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510773"/>
            <a:ext cx="5362757" cy="3304603"/>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14B64618-BCE9-A94F-B91D-F217B1F81910}"/>
              </a:ext>
            </a:extLst>
          </p:cNvPr>
          <p:cNvSpPr txBox="1"/>
          <p:nvPr userDrawn="1"/>
        </p:nvSpPr>
        <p:spPr>
          <a:xfrm>
            <a:off x="583688" y="1910376"/>
            <a:ext cx="1887055" cy="523220"/>
          </a:xfrm>
          <a:prstGeom prst="rect">
            <a:avLst/>
          </a:prstGeom>
          <a:noFill/>
        </p:spPr>
        <p:txBody>
          <a:bodyPr wrap="none" rtlCol="0">
            <a:spAutoFit/>
          </a:bodyPr>
          <a:lstStyle/>
          <a:p>
            <a:r>
              <a:rPr lang="en-US" sz="2800" b="1" u="sng" dirty="0">
                <a:latin typeface="+mn-lt"/>
              </a:rPr>
              <a:t>Objectives</a:t>
            </a:r>
          </a:p>
        </p:txBody>
      </p:sp>
      <p:sp>
        <p:nvSpPr>
          <p:cNvPr id="13" name="TextBox 12">
            <a:extLst>
              <a:ext uri="{FF2B5EF4-FFF2-40B4-BE49-F238E27FC236}">
                <a16:creationId xmlns:a16="http://schemas.microsoft.com/office/drawing/2014/main" id="{6C6D4A86-0A38-3B40-8098-304C87AD2557}"/>
              </a:ext>
            </a:extLst>
          </p:cNvPr>
          <p:cNvSpPr txBox="1"/>
          <p:nvPr userDrawn="1"/>
        </p:nvSpPr>
        <p:spPr>
          <a:xfrm>
            <a:off x="6348248" y="1913978"/>
            <a:ext cx="3238387" cy="523220"/>
          </a:xfrm>
          <a:prstGeom prst="rect">
            <a:avLst/>
          </a:prstGeom>
          <a:noFill/>
        </p:spPr>
        <p:txBody>
          <a:bodyPr wrap="none" rtlCol="0">
            <a:spAutoFit/>
          </a:bodyPr>
          <a:lstStyle/>
          <a:p>
            <a:r>
              <a:rPr lang="en-US" sz="2800" b="1" u="sng" dirty="0">
                <a:latin typeface="+mn-lt"/>
              </a:rPr>
              <a:t>Things to Consider</a:t>
            </a:r>
          </a:p>
        </p:txBody>
      </p:sp>
    </p:spTree>
    <p:extLst>
      <p:ext uri="{BB962C8B-B14F-4D97-AF65-F5344CB8AC3E}">
        <p14:creationId xmlns:p14="http://schemas.microsoft.com/office/powerpoint/2010/main" val="217959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_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30550"/>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7" name="TextBox 6">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11" name="Picture 10">
            <a:extLst>
              <a:ext uri="{FF2B5EF4-FFF2-40B4-BE49-F238E27FC236}">
                <a16:creationId xmlns:a16="http://schemas.microsoft.com/office/drawing/2014/main" id="{74F15EBC-0A3B-384C-A318-FE4463EE58C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pic>
        <p:nvPicPr>
          <p:cNvPr id="12" name="Picture 11">
            <a:extLst>
              <a:ext uri="{FF2B5EF4-FFF2-40B4-BE49-F238E27FC236}">
                <a16:creationId xmlns:a16="http://schemas.microsoft.com/office/drawing/2014/main" id="{4A639A20-0394-DC41-B771-5818948FED3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54636" y="6182526"/>
            <a:ext cx="2330304" cy="528918"/>
          </a:xfrm>
          <a:prstGeom prst="rect">
            <a:avLst/>
          </a:prstGeom>
        </p:spPr>
      </p:pic>
    </p:spTree>
    <p:extLst>
      <p:ext uri="{BB962C8B-B14F-4D97-AF65-F5344CB8AC3E}">
        <p14:creationId xmlns:p14="http://schemas.microsoft.com/office/powerpoint/2010/main" val="146233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30550"/>
          </a:xfrm>
          <a:prstGeom prst="rect">
            <a:avLst/>
          </a:prstGeom>
        </p:spPr>
      </p:pic>
      <p:sp>
        <p:nvSpPr>
          <p:cNvPr id="5" name="TextBox 4">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6" name="Picture 5">
            <a:extLst>
              <a:ext uri="{FF2B5EF4-FFF2-40B4-BE49-F238E27FC236}">
                <a16:creationId xmlns:a16="http://schemas.microsoft.com/office/drawing/2014/main" id="{2FE8B9CC-DA30-724D-88D8-CB0C12E21A54}"/>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pic>
        <p:nvPicPr>
          <p:cNvPr id="7" name="Picture 6">
            <a:extLst>
              <a:ext uri="{FF2B5EF4-FFF2-40B4-BE49-F238E27FC236}">
                <a16:creationId xmlns:a16="http://schemas.microsoft.com/office/drawing/2014/main" id="{4A639A20-0394-DC41-B771-5818948FED3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54636" y="6182526"/>
            <a:ext cx="2330304" cy="528918"/>
          </a:xfrm>
          <a:prstGeom prst="rect">
            <a:avLst/>
          </a:prstGeom>
        </p:spPr>
      </p:pic>
    </p:spTree>
    <p:extLst>
      <p:ext uri="{BB962C8B-B14F-4D97-AF65-F5344CB8AC3E}">
        <p14:creationId xmlns:p14="http://schemas.microsoft.com/office/powerpoint/2010/main" val="74099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NE Module Intro">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455085"/>
            <a:ext cx="11127317" cy="975783"/>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Module URL (https://</a:t>
            </a:r>
            <a:r>
              <a:rPr lang="en-US" dirty="0" err="1"/>
              <a:t>learninglabs</a:t>
            </a:r>
            <a:r>
              <a:rPr lang="en-US" dirty="0"/>
              <a:t>...)</a:t>
            </a:r>
            <a:endParaRPr lang="en-GB" dirty="0"/>
          </a:p>
        </p:txBody>
      </p:sp>
      <p:sp>
        <p:nvSpPr>
          <p:cNvPr id="5" name="Picture Placeholder 4">
            <a:extLst>
              <a:ext uri="{FF2B5EF4-FFF2-40B4-BE49-F238E27FC236}">
                <a16:creationId xmlns:a16="http://schemas.microsoft.com/office/drawing/2014/main" id="{CA2741B3-4C07-2F4B-AC2B-7887DE739F4D}"/>
              </a:ext>
            </a:extLst>
          </p:cNvPr>
          <p:cNvSpPr>
            <a:spLocks noGrp="1"/>
          </p:cNvSpPr>
          <p:nvPr>
            <p:ph type="pic" sz="quarter" idx="11" hasCustomPrompt="1"/>
          </p:nvPr>
        </p:nvSpPr>
        <p:spPr>
          <a:xfrm>
            <a:off x="583688" y="1713186"/>
            <a:ext cx="11127317" cy="4351448"/>
          </a:xfrm>
          <a:prstGeom prst="rect">
            <a:avLst/>
          </a:prstGeom>
        </p:spPr>
        <p:txBody>
          <a:bodyPr/>
          <a:lstStyle>
            <a:lvl1pPr>
              <a:defRPr/>
            </a:lvl1pPr>
          </a:lstStyle>
          <a:p>
            <a:r>
              <a:rPr lang="en-US" dirty="0"/>
              <a:t>Learning Lab Module Image</a:t>
            </a:r>
          </a:p>
        </p:txBody>
      </p:sp>
    </p:spTree>
    <p:extLst>
      <p:ext uri="{BB962C8B-B14F-4D97-AF65-F5344CB8AC3E}">
        <p14:creationId xmlns:p14="http://schemas.microsoft.com/office/powerpoint/2010/main" val="324811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Hands On Exercise">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518347"/>
            <a:ext cx="5362757" cy="3304603"/>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9F7CAC2-E697-0447-A314-412B22FAD525}"/>
              </a:ext>
            </a:extLst>
          </p:cNvPr>
          <p:cNvSpPr txBox="1"/>
          <p:nvPr userDrawn="1"/>
        </p:nvSpPr>
        <p:spPr>
          <a:xfrm>
            <a:off x="483476" y="420840"/>
            <a:ext cx="2836033"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Hands-on Exercise</a:t>
            </a: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510773"/>
            <a:ext cx="5362757" cy="3304603"/>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A3B4B5F1-DDF5-904C-B731-F491D98C1483}"/>
              </a:ext>
            </a:extLst>
          </p:cNvPr>
          <p:cNvSpPr txBox="1"/>
          <p:nvPr userDrawn="1"/>
        </p:nvSpPr>
        <p:spPr>
          <a:xfrm>
            <a:off x="583688" y="1910376"/>
            <a:ext cx="1887055" cy="523220"/>
          </a:xfrm>
          <a:prstGeom prst="rect">
            <a:avLst/>
          </a:prstGeom>
          <a:noFill/>
        </p:spPr>
        <p:txBody>
          <a:bodyPr wrap="none" rtlCol="0">
            <a:spAutoFit/>
          </a:bodyPr>
          <a:lstStyle/>
          <a:p>
            <a:r>
              <a:rPr lang="en-US" sz="2800" b="1" u="sng" dirty="0">
                <a:latin typeface="+mn-lt"/>
              </a:rPr>
              <a:t>Objectives</a:t>
            </a:r>
          </a:p>
        </p:txBody>
      </p:sp>
      <p:sp>
        <p:nvSpPr>
          <p:cNvPr id="13" name="TextBox 12">
            <a:extLst>
              <a:ext uri="{FF2B5EF4-FFF2-40B4-BE49-F238E27FC236}">
                <a16:creationId xmlns:a16="http://schemas.microsoft.com/office/drawing/2014/main" id="{AF4FE45A-5E5A-B344-B80B-522FEE2CC166}"/>
              </a:ext>
            </a:extLst>
          </p:cNvPr>
          <p:cNvSpPr txBox="1"/>
          <p:nvPr userDrawn="1"/>
        </p:nvSpPr>
        <p:spPr>
          <a:xfrm>
            <a:off x="6348248" y="1913978"/>
            <a:ext cx="3238387" cy="523220"/>
          </a:xfrm>
          <a:prstGeom prst="rect">
            <a:avLst/>
          </a:prstGeom>
          <a:noFill/>
        </p:spPr>
        <p:txBody>
          <a:bodyPr wrap="none" rtlCol="0">
            <a:spAutoFit/>
          </a:bodyPr>
          <a:lstStyle/>
          <a:p>
            <a:r>
              <a:rPr lang="en-US" sz="2800" b="1" u="sng" dirty="0">
                <a:latin typeface="+mn-lt"/>
              </a:rPr>
              <a:t>Things to Consider</a:t>
            </a:r>
          </a:p>
        </p:txBody>
      </p:sp>
    </p:spTree>
    <p:extLst>
      <p:ext uri="{BB962C8B-B14F-4D97-AF65-F5344CB8AC3E}">
        <p14:creationId xmlns:p14="http://schemas.microsoft.com/office/powerpoint/2010/main" val="3035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518347"/>
            <a:ext cx="5362757" cy="3304603"/>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9F7CAC2-E697-0447-A314-412B22FAD525}"/>
              </a:ext>
            </a:extLst>
          </p:cNvPr>
          <p:cNvSpPr txBox="1"/>
          <p:nvPr userDrawn="1"/>
        </p:nvSpPr>
        <p:spPr>
          <a:xfrm>
            <a:off x="483476" y="420840"/>
            <a:ext cx="1903085"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The Mission</a:t>
            </a: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510773"/>
            <a:ext cx="5362757" cy="3304603"/>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14B64618-BCE9-A94F-B91D-F217B1F81910}"/>
              </a:ext>
            </a:extLst>
          </p:cNvPr>
          <p:cNvSpPr txBox="1"/>
          <p:nvPr userDrawn="1"/>
        </p:nvSpPr>
        <p:spPr>
          <a:xfrm>
            <a:off x="583688" y="1910376"/>
            <a:ext cx="1887055" cy="523220"/>
          </a:xfrm>
          <a:prstGeom prst="rect">
            <a:avLst/>
          </a:prstGeom>
          <a:noFill/>
        </p:spPr>
        <p:txBody>
          <a:bodyPr wrap="none" rtlCol="0">
            <a:spAutoFit/>
          </a:bodyPr>
          <a:lstStyle/>
          <a:p>
            <a:r>
              <a:rPr lang="en-US" sz="2800" b="1" u="sng" dirty="0">
                <a:latin typeface="+mn-lt"/>
              </a:rPr>
              <a:t>Objectives</a:t>
            </a:r>
          </a:p>
        </p:txBody>
      </p:sp>
      <p:sp>
        <p:nvSpPr>
          <p:cNvPr id="13" name="TextBox 12">
            <a:extLst>
              <a:ext uri="{FF2B5EF4-FFF2-40B4-BE49-F238E27FC236}">
                <a16:creationId xmlns:a16="http://schemas.microsoft.com/office/drawing/2014/main" id="{6C6D4A86-0A38-3B40-8098-304C87AD2557}"/>
              </a:ext>
            </a:extLst>
          </p:cNvPr>
          <p:cNvSpPr txBox="1"/>
          <p:nvPr userDrawn="1"/>
        </p:nvSpPr>
        <p:spPr>
          <a:xfrm>
            <a:off x="6348248" y="1913978"/>
            <a:ext cx="3238387" cy="523220"/>
          </a:xfrm>
          <a:prstGeom prst="rect">
            <a:avLst/>
          </a:prstGeom>
          <a:noFill/>
        </p:spPr>
        <p:txBody>
          <a:bodyPr wrap="none" rtlCol="0">
            <a:spAutoFit/>
          </a:bodyPr>
          <a:lstStyle/>
          <a:p>
            <a:r>
              <a:rPr lang="en-US" sz="2800" b="1" u="sng" dirty="0">
                <a:latin typeface="+mn-lt"/>
              </a:rPr>
              <a:t>Things to Consider</a:t>
            </a:r>
          </a:p>
        </p:txBody>
      </p:sp>
    </p:spTree>
    <p:extLst>
      <p:ext uri="{BB962C8B-B14F-4D97-AF65-F5344CB8AC3E}">
        <p14:creationId xmlns:p14="http://schemas.microsoft.com/office/powerpoint/2010/main" val="152744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image" Target="../media/image1.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theme" Target="../theme/theme2.xml"/><Relationship Id="rId8" Type="http://schemas.openxmlformats.org/officeDocument/2006/relationships/slideLayout" Target="../slideLayouts/slideLayout5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47" Type="http://schemas.openxmlformats.org/officeDocument/2006/relationships/slideLayout" Target="../slideLayouts/slideLayout133.xml"/><Relationship Id="rId50" Type="http://schemas.openxmlformats.org/officeDocument/2006/relationships/image" Target="../media/image1.png"/><Relationship Id="rId7" Type="http://schemas.openxmlformats.org/officeDocument/2006/relationships/slideLayout" Target="../slideLayouts/slideLayout9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slideLayout" Target="../slideLayouts/slideLayout131.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49" Type="http://schemas.openxmlformats.org/officeDocument/2006/relationships/theme" Target="../theme/theme3.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31" Type="http://schemas.openxmlformats.org/officeDocument/2006/relationships/slideLayout" Target="../slideLayouts/slideLayout117.xml"/><Relationship Id="rId44" Type="http://schemas.openxmlformats.org/officeDocument/2006/relationships/slideLayout" Target="../slideLayouts/slideLayout130.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48" Type="http://schemas.openxmlformats.org/officeDocument/2006/relationships/slideLayout" Target="../slideLayouts/slideLayout134.xml"/><Relationship Id="rId8" Type="http://schemas.openxmlformats.org/officeDocument/2006/relationships/slideLayout" Target="../slideLayouts/slideLayout94.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slideLayout" Target="../slideLayouts/slideLayout132.xml"/><Relationship Id="rId20" Type="http://schemas.openxmlformats.org/officeDocument/2006/relationships/slideLayout" Target="../slideLayouts/slideLayout106.xml"/><Relationship Id="rId41" Type="http://schemas.openxmlformats.org/officeDocument/2006/relationships/slideLayout" Target="../slideLayouts/slideLayout127.xml"/><Relationship Id="rId1" Type="http://schemas.openxmlformats.org/officeDocument/2006/relationships/slideLayout" Target="../slideLayouts/slideLayout87.xml"/><Relationship Id="rId6"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05EC5-0874-7E40-A126-0FC2CA189B19}"/>
              </a:ext>
            </a:extLst>
          </p:cNvPr>
          <p:cNvPicPr>
            <a:picLocks noChangeAspect="1"/>
          </p:cNvPicPr>
          <p:nvPr userDrawn="1"/>
        </p:nvPicPr>
        <p:blipFill rotWithShape="1">
          <a:blip r:embed="rId46" cstate="print">
            <a:duotone>
              <a:schemeClr val="bg2">
                <a:shade val="45000"/>
                <a:satMod val="135000"/>
              </a:schemeClr>
              <a:prstClr val="white"/>
            </a:duotone>
            <a:extLst>
              <a:ext uri="{28A0092B-C50C-407E-A947-70E740481C1C}">
                <a14:useLocalDpi xmlns:a14="http://schemas.microsoft.com/office/drawing/2010/main"/>
              </a:ext>
            </a:extLst>
          </a:blip>
          <a:srcRect t="-3307"/>
          <a:stretch/>
        </p:blipFill>
        <p:spPr>
          <a:xfrm>
            <a:off x="11249002" y="6356350"/>
            <a:ext cx="612183" cy="447035"/>
          </a:xfrm>
          <a:prstGeom prst="rect">
            <a:avLst/>
          </a:prstGeom>
        </p:spPr>
      </p:pic>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p:nvSpPr>
        <p:spPr bwMode="ltGray">
          <a:xfrm>
            <a:off x="636906" y="6322205"/>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1257665947"/>
      </p:ext>
    </p:extLst>
  </p:cSld>
  <p:clrMap bg1="lt1" tx1="dk1" bg2="lt2" tx2="dk2" accent1="accent1" accent2="accent2" accent3="accent3" accent4="accent4" accent5="accent5" accent6="accent6" hlink="hlink" folHlink="folHlink"/>
  <p:sldLayoutIdLst>
    <p:sldLayoutId id="2147483662" r:id="rId1"/>
    <p:sldLayoutId id="2147483694" r:id="rId2"/>
    <p:sldLayoutId id="2147483695" r:id="rId3"/>
    <p:sldLayoutId id="2147483696" r:id="rId4"/>
    <p:sldLayoutId id="2147483690" r:id="rId5"/>
    <p:sldLayoutId id="2147483691" r:id="rId6"/>
    <p:sldLayoutId id="2147483692" r:id="rId7"/>
    <p:sldLayoutId id="2147483663" r:id="rId8"/>
    <p:sldLayoutId id="2147483664" r:id="rId9"/>
    <p:sldLayoutId id="2147483706" r:id="rId10"/>
    <p:sldLayoutId id="2147483697" r:id="rId11"/>
    <p:sldLayoutId id="2147483707" r:id="rId12"/>
    <p:sldLayoutId id="2147483698" r:id="rId13"/>
    <p:sldLayoutId id="2147483708" r:id="rId14"/>
    <p:sldLayoutId id="2147483699"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700" r:id="rId25"/>
    <p:sldLayoutId id="2147483704" r:id="rId26"/>
    <p:sldLayoutId id="2147483705" r:id="rId27"/>
    <p:sldLayoutId id="2147483674" r:id="rId28"/>
    <p:sldLayoutId id="2147483675" r:id="rId29"/>
    <p:sldLayoutId id="2147483676" r:id="rId30"/>
    <p:sldLayoutId id="2147483677"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93" r:id="rId42"/>
    <p:sldLayoutId id="2147483689" r:id="rId43"/>
    <p:sldLayoutId id="2147483701"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05EC5-0874-7E40-A126-0FC2CA189B19}"/>
              </a:ext>
            </a:extLst>
          </p:cNvPr>
          <p:cNvPicPr>
            <a:picLocks noChangeAspect="1"/>
          </p:cNvPicPr>
          <p:nvPr userDrawn="1"/>
        </p:nvPicPr>
        <p:blipFill rotWithShape="1">
          <a:blip r:embed="rId44" cstate="print">
            <a:duotone>
              <a:schemeClr val="bg2">
                <a:shade val="45000"/>
                <a:satMod val="135000"/>
              </a:schemeClr>
              <a:prstClr val="white"/>
            </a:duotone>
            <a:extLst>
              <a:ext uri="{28A0092B-C50C-407E-A947-70E740481C1C}">
                <a14:useLocalDpi xmlns:a14="http://schemas.microsoft.com/office/drawing/2010/main"/>
              </a:ext>
            </a:extLst>
          </a:blip>
          <a:srcRect t="-3307"/>
          <a:stretch/>
        </p:blipFill>
        <p:spPr>
          <a:xfrm>
            <a:off x="11249002" y="6356350"/>
            <a:ext cx="612183" cy="447035"/>
          </a:xfrm>
          <a:prstGeom prst="rect">
            <a:avLst/>
          </a:prstGeom>
        </p:spPr>
      </p:pic>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p:nvSpPr>
        <p:spPr bwMode="ltGray">
          <a:xfrm>
            <a:off x="636906" y="6322205"/>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2018  Cisco and/or its affiliates. All rights reserved.   Cisco Public</a:t>
            </a:r>
          </a:p>
        </p:txBody>
      </p:sp>
      <p:sp>
        <p:nvSpPr>
          <p:cNvPr id="7" name="Footer Placeholder 6">
            <a:extLst>
              <a:ext uri="{FF2B5EF4-FFF2-40B4-BE49-F238E27FC236}">
                <a16:creationId xmlns:a16="http://schemas.microsoft.com/office/drawing/2014/main" id="{6452B600-252C-F94A-82B0-944597D87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t"/>
          <a:lstStyle>
            <a:lvl1pPr algn="ctr">
              <a:defRPr sz="1000">
                <a:solidFill>
                  <a:schemeClr val="tx1">
                    <a:tint val="75000"/>
                  </a:schemeClr>
                </a:solidFill>
              </a:defRPr>
            </a:lvl1pPr>
          </a:lstStyle>
          <a:p>
            <a:r>
              <a:rPr lang="en-US"/>
              <a:t>LM-XXXX</a:t>
            </a:r>
          </a:p>
        </p:txBody>
      </p:sp>
    </p:spTree>
    <p:extLst>
      <p:ext uri="{BB962C8B-B14F-4D97-AF65-F5344CB8AC3E}">
        <p14:creationId xmlns:p14="http://schemas.microsoft.com/office/powerpoint/2010/main" val="224798187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05EC5-0874-7E40-A126-0FC2CA189B19}"/>
              </a:ext>
            </a:extLst>
          </p:cNvPr>
          <p:cNvPicPr>
            <a:picLocks noChangeAspect="1"/>
          </p:cNvPicPr>
          <p:nvPr userDrawn="1"/>
        </p:nvPicPr>
        <p:blipFill rotWithShape="1">
          <a:blip r:embed="rId50" cstate="print">
            <a:duotone>
              <a:schemeClr val="bg2">
                <a:shade val="45000"/>
                <a:satMod val="135000"/>
              </a:schemeClr>
              <a:prstClr val="white"/>
            </a:duotone>
            <a:extLst>
              <a:ext uri="{28A0092B-C50C-407E-A947-70E740481C1C}">
                <a14:useLocalDpi xmlns:a14="http://schemas.microsoft.com/office/drawing/2010/main"/>
              </a:ext>
            </a:extLst>
          </a:blip>
          <a:srcRect t="-3307"/>
          <a:stretch/>
        </p:blipFill>
        <p:spPr>
          <a:xfrm>
            <a:off x="11249002" y="6356350"/>
            <a:ext cx="612183" cy="447035"/>
          </a:xfrm>
          <a:prstGeom prst="rect">
            <a:avLst/>
          </a:prstGeom>
        </p:spPr>
      </p:pic>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p:nvSpPr>
        <p:spPr bwMode="ltGray">
          <a:xfrm>
            <a:off x="636906" y="6322205"/>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2019  Cisco and/or its affiliates. All rights reserved.   Cisco Public</a:t>
            </a:r>
          </a:p>
        </p:txBody>
      </p:sp>
    </p:spTree>
    <p:extLst>
      <p:ext uri="{BB962C8B-B14F-4D97-AF65-F5344CB8AC3E}">
        <p14:creationId xmlns:p14="http://schemas.microsoft.com/office/powerpoint/2010/main" val="36199878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1" r:id="rId36"/>
    <p:sldLayoutId id="2147483792" r:id="rId37"/>
    <p:sldLayoutId id="2147483793" r:id="rId38"/>
    <p:sldLayoutId id="2147483794" r:id="rId39"/>
    <p:sldLayoutId id="2147483795" r:id="rId40"/>
    <p:sldLayoutId id="2147483796" r:id="rId41"/>
    <p:sldLayoutId id="2147483797" r:id="rId42"/>
    <p:sldLayoutId id="2147483798" r:id="rId43"/>
    <p:sldLayoutId id="2147483799" r:id="rId44"/>
    <p:sldLayoutId id="2147483800" r:id="rId45"/>
    <p:sldLayoutId id="2147483801" r:id="rId46"/>
    <p:sldLayoutId id="2147483802" r:id="rId47"/>
    <p:sldLayoutId id="2147483803"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537E-44B2-2E4C-B2F5-7AA6D8D786D3}"/>
              </a:ext>
            </a:extLst>
          </p:cNvPr>
          <p:cNvSpPr>
            <a:spLocks noGrp="1"/>
          </p:cNvSpPr>
          <p:nvPr>
            <p:ph type="ctrTitle"/>
          </p:nvPr>
        </p:nvSpPr>
        <p:spPr/>
        <p:txBody>
          <a:bodyPr/>
          <a:lstStyle/>
          <a:p>
            <a:r>
              <a:rPr lang="en-US" dirty="0"/>
              <a:t>Module 5 </a:t>
            </a:r>
          </a:p>
        </p:txBody>
      </p:sp>
      <p:sp>
        <p:nvSpPr>
          <p:cNvPr id="7" name="TextBox 6">
            <a:extLst>
              <a:ext uri="{FF2B5EF4-FFF2-40B4-BE49-F238E27FC236}">
                <a16:creationId xmlns:a16="http://schemas.microsoft.com/office/drawing/2014/main" id="{B8DB382B-088F-44CC-A811-F1D370341C1F}"/>
              </a:ext>
            </a:extLst>
          </p:cNvPr>
          <p:cNvSpPr txBox="1"/>
          <p:nvPr/>
        </p:nvSpPr>
        <p:spPr>
          <a:xfrm>
            <a:off x="681925" y="5052447"/>
            <a:ext cx="4293031" cy="369332"/>
          </a:xfrm>
          <a:prstGeom prst="rect">
            <a:avLst/>
          </a:prstGeom>
          <a:noFill/>
        </p:spPr>
        <p:txBody>
          <a:bodyPr wrap="square" rtlCol="0">
            <a:spAutoFit/>
          </a:bodyPr>
          <a:lstStyle/>
          <a:p>
            <a:r>
              <a:rPr lang="en-US" dirty="0">
                <a:latin typeface="+mn-lt"/>
              </a:rPr>
              <a:t>William Nellis</a:t>
            </a:r>
          </a:p>
        </p:txBody>
      </p:sp>
    </p:spTree>
    <p:extLst>
      <p:ext uri="{BB962C8B-B14F-4D97-AF65-F5344CB8AC3E}">
        <p14:creationId xmlns:p14="http://schemas.microsoft.com/office/powerpoint/2010/main" val="1024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B3A89ED-0B95-43B1-B03C-D6AB77307F33}"/>
              </a:ext>
            </a:extLst>
          </p:cNvPr>
          <p:cNvSpPr>
            <a:spLocks noGrp="1"/>
          </p:cNvSpPr>
          <p:nvPr>
            <p:ph type="body" sz="quarter" idx="10"/>
          </p:nvPr>
        </p:nvSpPr>
        <p:spPr/>
        <p:txBody>
          <a:bodyPr/>
          <a:lstStyle/>
          <a:p>
            <a:r>
              <a:rPr lang="en-US" dirty="0"/>
              <a:t>Restate intent, logistics, </a:t>
            </a:r>
          </a:p>
          <a:p>
            <a:r>
              <a:rPr lang="en-US" dirty="0" err="1"/>
              <a:t>quizlet</a:t>
            </a:r>
            <a:endParaRPr lang="en-US" dirty="0"/>
          </a:p>
          <a:p>
            <a:r>
              <a:rPr lang="en-US" dirty="0"/>
              <a:t>Follow up, how is everyone tracking</a:t>
            </a:r>
          </a:p>
          <a:p>
            <a:endParaRPr lang="en-US" dirty="0"/>
          </a:p>
          <a:p>
            <a:endParaRPr lang="en-US" dirty="0"/>
          </a:p>
        </p:txBody>
      </p:sp>
      <p:sp>
        <p:nvSpPr>
          <p:cNvPr id="7" name="Title 6">
            <a:extLst>
              <a:ext uri="{FF2B5EF4-FFF2-40B4-BE49-F238E27FC236}">
                <a16:creationId xmlns:a16="http://schemas.microsoft.com/office/drawing/2014/main" id="{577EF52C-061A-4277-9D18-96DAD35D778A}"/>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6706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sco Corporate Template 2018 - DevNet">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2018 - DevNet" id="{EC8FF9A2-13EC-5642-BA01-C30BBBA70B57}" vid="{3076C56B-7129-8940-870D-D31F56EB3976}"/>
    </a:ext>
  </a:extLst>
</a:theme>
</file>

<file path=ppt/theme/theme2.xml><?xml version="1.0" encoding="utf-8"?>
<a:theme xmlns:a="http://schemas.openxmlformats.org/drawingml/2006/main" name="1_Cisco Corporate Template 2018 - DevNet">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2018 - DevNet" id="{EC8FF9A2-13EC-5642-BA01-C30BBBA70B57}" vid="{3076C56B-7129-8940-870D-D31F56EB3976}"/>
    </a:ext>
  </a:extLst>
</a:theme>
</file>

<file path=ppt/theme/theme3.xml><?xml version="1.0" encoding="utf-8"?>
<a:theme xmlns:a="http://schemas.openxmlformats.org/drawingml/2006/main" name="2_Cisco Corporate Template 2018 - DevNet">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2018 - DevNet" id="{EC8FF9A2-13EC-5642-BA01-C30BBBA70B57}" vid="{3076C56B-7129-8940-870D-D31F56EB397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14172</TotalTime>
  <Words>100</Words>
  <Application>Microsoft Office PowerPoint</Application>
  <PresentationFormat>Widescreen</PresentationFormat>
  <Paragraphs>10</Paragraphs>
  <Slides>2</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vt:i4>
      </vt:variant>
    </vt:vector>
  </HeadingPairs>
  <TitlesOfParts>
    <vt:vector size="14" baseType="lpstr">
      <vt:lpstr>Arial</vt:lpstr>
      <vt:lpstr>Calibri</vt:lpstr>
      <vt:lpstr>Ciscolight</vt:lpstr>
      <vt:lpstr>CiscoSans ExtraLight</vt:lpstr>
      <vt:lpstr>CiscoSansTT</vt:lpstr>
      <vt:lpstr>CiscoSansTT ExtraLight</vt:lpstr>
      <vt:lpstr>CiscoSansTT Heavy</vt:lpstr>
      <vt:lpstr>Courier New</vt:lpstr>
      <vt:lpstr>Menlo</vt:lpstr>
      <vt:lpstr>Cisco Corporate Template 2018 - DevNet</vt:lpstr>
      <vt:lpstr>1_Cisco Corporate Template 2018 - DevNet</vt:lpstr>
      <vt:lpstr>2_Cisco Corporate Template 2018 - DevNet</vt:lpstr>
      <vt:lpstr>Module 5 </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Hank Preston;wnellis@cisco.com</dc:creator>
  <cp:lastModifiedBy>William Nellis (wnellis)</cp:lastModifiedBy>
  <cp:revision>268</cp:revision>
  <dcterms:created xsi:type="dcterms:W3CDTF">2018-03-16T17:20:19Z</dcterms:created>
  <dcterms:modified xsi:type="dcterms:W3CDTF">2020-02-10T19:58:19Z</dcterms:modified>
</cp:coreProperties>
</file>