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7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42315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30226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058205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296223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87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12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3708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38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730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1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393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338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2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53348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/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/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/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/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844513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/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bg1">
                    <a:lumMod val="75000"/>
                  </a:schemeClr>
                </a:solidFill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bg1">
                    <a:lumMod val="75000"/>
                  </a:schemeClr>
                </a:solidFill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bg1">
                    <a:lumMod val="75000"/>
                  </a:schemeClr>
                </a:solidFill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85898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07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636906" y="6322205"/>
            <a:ext cx="381755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11187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514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39157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7562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9926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07593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239895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23436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2664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3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A43C-3C97-4E5D-B0FA-BD140E0AB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29303-C6C0-4D37-A7C9-7B0E75CDE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31F04-25C7-4E62-83FE-F204217B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CAD1-7C9D-4D48-89B3-0EEE854EBD88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16D69-7C53-44A9-8C2A-2D507A33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B3AAB-F8D8-4514-8892-A38ACD5D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7386-AE3F-4CFD-96CD-32E34AC3D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2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44402"/>
            <a:ext cx="10852149" cy="641714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532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40155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672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175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556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636906" y="6322205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923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cisco.com/certification/devnet-associate/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url.io/#S1CD38ZCr" TargetMode="External"/><Relationship Id="rId2" Type="http://schemas.openxmlformats.org/officeDocument/2006/relationships/hyperlink" Target="https://quizlet.com/join/jHjt92pgt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cisco.com/learning/lab/intro-guestshell/step/1" TargetMode="External"/><Relationship Id="rId3" Type="http://schemas.openxmlformats.org/officeDocument/2006/relationships/hyperlink" Target="https://developer.cisco.com/learning/lab/git-basic-workflows/step/1" TargetMode="External"/><Relationship Id="rId7" Type="http://schemas.openxmlformats.org/officeDocument/2006/relationships/hyperlink" Target="https://developer.cisco.com/learning/lab/xml-basics-1/step/1" TargetMode="External"/><Relationship Id="rId2" Type="http://schemas.openxmlformats.org/officeDocument/2006/relationships/hyperlink" Target="https://developer.cisco.com/learning/lab/dev-what/step/1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eveloper.cisco.com/learning/lab/coding-202-parsing-json/step/1" TargetMode="External"/><Relationship Id="rId5" Type="http://schemas.openxmlformats.org/officeDocument/2006/relationships/hyperlink" Target="https://developer.cisco.com/learning/lab/intro-python-part2/step/1" TargetMode="External"/><Relationship Id="rId4" Type="http://schemas.openxmlformats.org/officeDocument/2006/relationships/hyperlink" Target="https://developer.cisco.com/learning/lab/intro-python-part1/step/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C75A-D095-4E1A-9E06-52B35BE32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Devnet</a:t>
            </a:r>
            <a:r>
              <a:rPr lang="en-US" dirty="0"/>
              <a:t> Certification Study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3B9E6-23C5-4E80-9CD3-E56BB706D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League of </a:t>
            </a:r>
            <a:r>
              <a:rPr lang="en-US"/>
              <a:t>Extraordinary Engineers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B68F0-9DD0-4680-ADEF-8FC5678A9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468" y="4666176"/>
            <a:ext cx="2745063" cy="175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4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7EFC8-A47A-401A-B05B-F54F28B283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cohort of interested engineers to blaze the trail to certification success</a:t>
            </a:r>
          </a:p>
          <a:p>
            <a:r>
              <a:rPr lang="en-US" dirty="0"/>
              <a:t>Leverage herd mentality</a:t>
            </a:r>
          </a:p>
          <a:p>
            <a:r>
              <a:rPr lang="en-US" dirty="0"/>
              <a:t>Drive engagement, encourage accountability</a:t>
            </a:r>
          </a:p>
          <a:p>
            <a:r>
              <a:rPr lang="en-US" dirty="0"/>
              <a:t>Foster team growth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FE9E71-F054-4AFC-8405-B8EE2F6A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518070-87E7-44A4-AB6B-A072E2B1E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132" y="3594558"/>
            <a:ext cx="3279220" cy="309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0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A6CE03-B73F-4140-85A8-33A6716CB9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Weekly, 11am MST (GMT-7)</a:t>
            </a:r>
          </a:p>
          <a:p>
            <a:r>
              <a:rPr lang="en-US" dirty="0"/>
              <a:t>Note </a:t>
            </a:r>
            <a:r>
              <a:rPr lang="en-US" dirty="0" err="1"/>
              <a:t>timezone</a:t>
            </a:r>
            <a:r>
              <a:rPr lang="en-US" dirty="0"/>
              <a:t> changes</a:t>
            </a:r>
          </a:p>
          <a:p>
            <a:r>
              <a:rPr lang="en-US" dirty="0"/>
              <a:t>Weekly challenge, review on weekly call</a:t>
            </a:r>
          </a:p>
          <a:p>
            <a:r>
              <a:rPr lang="en-US" dirty="0"/>
              <a:t>Alternating presenters for review, </a:t>
            </a:r>
          </a:p>
          <a:p>
            <a:pPr lvl="1"/>
            <a:r>
              <a:rPr lang="en-US" dirty="0"/>
              <a:t>1) </a:t>
            </a:r>
            <a:r>
              <a:rPr lang="en-US" dirty="0" err="1"/>
              <a:t>Visbility</a:t>
            </a:r>
            <a:r>
              <a:rPr lang="en-US" dirty="0"/>
              <a:t>, cross functional give back</a:t>
            </a:r>
          </a:p>
          <a:p>
            <a:pPr lvl="1"/>
            <a:r>
              <a:rPr lang="en-US" dirty="0"/>
              <a:t>2) immersion, you will retain that subject best when forced to retell the message</a:t>
            </a:r>
          </a:p>
          <a:p>
            <a:r>
              <a:rPr lang="en-US" dirty="0"/>
              <a:t>Kickoff 2/28.</a:t>
            </a:r>
          </a:p>
          <a:p>
            <a:r>
              <a:rPr lang="en-US" dirty="0"/>
              <a:t>Depending on size of group, each Member, will be asked to contribute 2-5 questions for review (in </a:t>
            </a:r>
            <a:r>
              <a:rPr lang="en-US" dirty="0" err="1"/>
              <a:t>quizlet</a:t>
            </a:r>
            <a:r>
              <a:rPr lang="en-US" dirty="0"/>
              <a:t>). We will create our own internal study test.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980EB7-7A1D-42BA-B3F7-BE26A627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E16D81-DE39-4305-8786-2E43B34D3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06859"/>
              </p:ext>
            </p:extLst>
          </p:nvPr>
        </p:nvGraphicFramePr>
        <p:xfrm>
          <a:off x="4860235" y="577216"/>
          <a:ext cx="64897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700">
                  <a:extLst>
                    <a:ext uri="{9D8B030D-6E8A-4147-A177-3AD203B41FA5}">
                      <a16:colId xmlns:a16="http://schemas.microsoft.com/office/drawing/2014/main" val="4057666946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794755826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684229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72797583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Pacific (PST/PDT) / AZ Summer (MST)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Mountain (MST/MDT) / AZ Winter (MST)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Central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Eastern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53220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19351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12:00 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1:00 PM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585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67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FE9F00-DD6B-43C2-A90E-DD3EF64AF3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https://developer.cisco.com/certification/devnet-associate/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A53963-C0A8-4AE2-8E64-789F596B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domains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950C9-1FA9-4CE4-9328-60BE27B75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275" y="2432394"/>
            <a:ext cx="9591675" cy="42195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818346-CE94-4508-A70D-B36F2F40684A}"/>
              </a:ext>
            </a:extLst>
          </p:cNvPr>
          <p:cNvSpPr/>
          <p:nvPr/>
        </p:nvSpPr>
        <p:spPr>
          <a:xfrm>
            <a:off x="5379395" y="6106966"/>
            <a:ext cx="486383" cy="3717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6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660C40-8EAD-4E8A-B1AD-61A6EA209F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3688" y="1577327"/>
            <a:ext cx="4615956" cy="4519083"/>
          </a:xfrm>
        </p:spPr>
        <p:txBody>
          <a:bodyPr/>
          <a:lstStyle/>
          <a:p>
            <a:r>
              <a:rPr lang="en-US" dirty="0"/>
              <a:t>Tools:</a:t>
            </a:r>
          </a:p>
          <a:p>
            <a:pPr lvl="1"/>
            <a:r>
              <a:rPr lang="en-US" dirty="0"/>
              <a:t>Teams room (to be created)</a:t>
            </a:r>
          </a:p>
          <a:p>
            <a:pPr lvl="1"/>
            <a:r>
              <a:rPr lang="en-US" dirty="0"/>
              <a:t>Quizlet (wnellis to create class)</a:t>
            </a:r>
          </a:p>
          <a:p>
            <a:pPr lvl="1"/>
            <a:r>
              <a:rPr lang="en-US" dirty="0"/>
              <a:t> Friday meeting</a:t>
            </a:r>
          </a:p>
          <a:p>
            <a:pPr lvl="1"/>
            <a:r>
              <a:rPr lang="en-US" dirty="0" err="1"/>
              <a:t>Devnet</a:t>
            </a:r>
            <a:r>
              <a:rPr lang="en-US" dirty="0"/>
              <a:t> Curriculum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1F6D6A-617C-4D04-B315-D07BC06F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Syllabus/Logistics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C095C2-532F-491E-A6B2-9FA991719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988712"/>
              </p:ext>
            </p:extLst>
          </p:nvPr>
        </p:nvGraphicFramePr>
        <p:xfrm>
          <a:off x="5243209" y="1080371"/>
          <a:ext cx="6687236" cy="555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984">
                  <a:extLst>
                    <a:ext uri="{9D8B030D-6E8A-4147-A177-3AD203B41FA5}">
                      <a16:colId xmlns:a16="http://schemas.microsoft.com/office/drawing/2014/main" val="4203388193"/>
                    </a:ext>
                  </a:extLst>
                </a:gridCol>
                <a:gridCol w="2289126">
                  <a:extLst>
                    <a:ext uri="{9D8B030D-6E8A-4147-A177-3AD203B41FA5}">
                      <a16:colId xmlns:a16="http://schemas.microsoft.com/office/drawing/2014/main" val="2254906764"/>
                    </a:ext>
                  </a:extLst>
                </a:gridCol>
                <a:gridCol w="2289126">
                  <a:extLst>
                    <a:ext uri="{9D8B030D-6E8A-4147-A177-3AD203B41FA5}">
                      <a16:colId xmlns:a16="http://schemas.microsoft.com/office/drawing/2014/main" val="3247146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Presenter/moderator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13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Kickoff – Dev environment, </a:t>
                      </a:r>
                      <a:r>
                        <a:rPr lang="en-US" dirty="0" err="1"/>
                        <a:t>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Wnellis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04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1 – 1.1-1.8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TBD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51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3/27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2 : 2.1-2.9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00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3.1 – 3.5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34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 3.6+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35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 4.1-4.5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94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 – 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1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48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87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5/15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156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51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B53E74-FF3C-4174-9E60-31B71688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CCB92F-BC3E-4FB4-8862-E00D11AB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895"/>
            <a:ext cx="12192000" cy="382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8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2AFB0C-3687-4CA7-999B-176BFB699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6401" y="1303867"/>
            <a:ext cx="11036459" cy="481753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https://quizlet.com/join/jHjt92pgt</a:t>
            </a:r>
            <a:r>
              <a:rPr lang="en-US" dirty="0"/>
              <a:t> - join my class</a:t>
            </a:r>
          </a:p>
          <a:p>
            <a:r>
              <a:rPr lang="en-US" dirty="0">
                <a:hlinkClick r:id="rId3"/>
              </a:rPr>
              <a:t>https://eurl.io/#S1CD38ZCr</a:t>
            </a:r>
            <a:r>
              <a:rPr lang="en-US" dirty="0"/>
              <a:t> Join the </a:t>
            </a:r>
            <a:r>
              <a:rPr lang="en-US" dirty="0" err="1"/>
              <a:t>webex</a:t>
            </a:r>
            <a:r>
              <a:rPr lang="en-US" dirty="0"/>
              <a:t> </a:t>
            </a:r>
            <a:r>
              <a:rPr lang="en-US"/>
              <a:t>teams space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A954C2-FC51-470C-8256-0E06C28C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Quizlet/ Teams Space</a:t>
            </a:r>
          </a:p>
        </p:txBody>
      </p:sp>
    </p:spTree>
    <p:extLst>
      <p:ext uri="{BB962C8B-B14F-4D97-AF65-F5344CB8AC3E}">
        <p14:creationId xmlns:p14="http://schemas.microsoft.com/office/powerpoint/2010/main" val="160138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B2C1AB-CACC-4478-8C6C-01CEED43A1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FD91CF-4BCF-4D53-AEE7-830EA26E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 of training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6F4EEF-DE5D-42E3-A974-72A0B7C4790E}"/>
              </a:ext>
            </a:extLst>
          </p:cNvPr>
          <p:cNvSpPr/>
          <p:nvPr/>
        </p:nvSpPr>
        <p:spPr>
          <a:xfrm>
            <a:off x="2362200" y="251337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9FD9"/>
                </a:solidFill>
                <a:latin typeface="CiscoSans"/>
                <a:hlinkClick r:id="rId2"/>
              </a:rPr>
              <a:t>What is a Development Environment and why do you need one?</a:t>
            </a:r>
            <a:endParaRPr lang="en-US" dirty="0">
              <a:solidFill>
                <a:srgbClr val="049FD9"/>
              </a:solidFill>
              <a:latin typeface="Cisco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9FD9"/>
                </a:solidFill>
                <a:latin typeface="CiscoSans"/>
                <a:hlinkClick r:id="rId3"/>
              </a:rPr>
              <a:t>A brief introduction to Git</a:t>
            </a:r>
            <a:endParaRPr lang="en-US" dirty="0">
              <a:solidFill>
                <a:srgbClr val="049FD9"/>
              </a:solidFill>
              <a:latin typeface="Cisco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88BD"/>
                </a:solidFill>
                <a:latin typeface="CiscoSans"/>
                <a:hlinkClick r:id="rId4"/>
              </a:rPr>
              <a:t>Intro to Python Part 1</a:t>
            </a:r>
            <a:endParaRPr lang="en-US" dirty="0">
              <a:solidFill>
                <a:srgbClr val="049FD9"/>
              </a:solidFill>
              <a:latin typeface="Cisco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9FD9"/>
                </a:solidFill>
                <a:latin typeface="CiscoSans"/>
                <a:hlinkClick r:id="rId5"/>
              </a:rPr>
              <a:t>Intro to Python Part 2</a:t>
            </a:r>
            <a:endParaRPr lang="en-US" dirty="0">
              <a:solidFill>
                <a:srgbClr val="049FD9"/>
              </a:solidFill>
              <a:latin typeface="Cisco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9FD9"/>
                </a:solidFill>
                <a:latin typeface="CiscoSans"/>
                <a:hlinkClick r:id="rId6"/>
              </a:rPr>
              <a:t>Coding 202: Parsing JSON using Python</a:t>
            </a:r>
            <a:endParaRPr lang="en-US" dirty="0">
              <a:solidFill>
                <a:srgbClr val="049FD9"/>
              </a:solidFill>
              <a:latin typeface="Cisco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9FD9"/>
                </a:solidFill>
                <a:latin typeface="CiscoSans"/>
                <a:hlinkClick r:id="rId7"/>
              </a:rPr>
              <a:t>Introduction to XML</a:t>
            </a:r>
            <a:endParaRPr lang="en-US" dirty="0">
              <a:solidFill>
                <a:srgbClr val="049FD9"/>
              </a:solidFill>
              <a:latin typeface="Cisco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9FD9"/>
                </a:solidFill>
                <a:latin typeface="CiscoSans"/>
                <a:hlinkClick r:id="rId8"/>
              </a:rPr>
              <a:t>Introduction to the Guest Shell</a:t>
            </a:r>
            <a:endParaRPr lang="en-US" b="0" i="0" dirty="0">
              <a:solidFill>
                <a:srgbClr val="049FD9"/>
              </a:solidFill>
              <a:effectLst/>
              <a:latin typeface="CiscoSans"/>
            </a:endParaRPr>
          </a:p>
        </p:txBody>
      </p:sp>
    </p:spTree>
    <p:extLst>
      <p:ext uri="{BB962C8B-B14F-4D97-AF65-F5344CB8AC3E}">
        <p14:creationId xmlns:p14="http://schemas.microsoft.com/office/powerpoint/2010/main" val="61660293"/>
      </p:ext>
    </p:extLst>
  </p:cSld>
  <p:clrMapOvr>
    <a:masterClrMapping/>
  </p:clrMapOvr>
</p:sld>
</file>

<file path=ppt/theme/theme1.xml><?xml version="1.0" encoding="utf-8"?>
<a:theme xmlns:a="http://schemas.openxmlformats.org/drawingml/2006/main" name="2018 cisco template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 cisco template" id="{D8F942A4-8DA2-414A-BE08-8B9E4BFCCB17}" vid="{B079C5B6-30C1-4521-B751-6A3276D98B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315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CiscoSans</vt:lpstr>
      <vt:lpstr>CiscoSansTT ExtraLight</vt:lpstr>
      <vt:lpstr>2018 cisco template</vt:lpstr>
      <vt:lpstr>Devnet Certification Study Group</vt:lpstr>
      <vt:lpstr>Purpose</vt:lpstr>
      <vt:lpstr>Structure</vt:lpstr>
      <vt:lpstr>Knowledge domains</vt:lpstr>
      <vt:lpstr>Syllabus/Logistics</vt:lpstr>
      <vt:lpstr>Mod 1</vt:lpstr>
      <vt:lpstr>Quizlet/ Teams Space</vt:lpstr>
      <vt:lpstr>First part of training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Devnet Certification Study Group</dc:title>
  <dc:creator>William Nellis (wnellis)</dc:creator>
  <cp:lastModifiedBy>William Nellis</cp:lastModifiedBy>
  <cp:revision>13</cp:revision>
  <dcterms:created xsi:type="dcterms:W3CDTF">2019-12-10T18:16:21Z</dcterms:created>
  <dcterms:modified xsi:type="dcterms:W3CDTF">2020-03-03T04:03:28Z</dcterms:modified>
</cp:coreProperties>
</file>