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70" r:id="rId4"/>
    <p:sldId id="272" r:id="rId5"/>
    <p:sldId id="256" r:id="rId6"/>
    <p:sldId id="257" r:id="rId7"/>
    <p:sldId id="259" r:id="rId8"/>
    <p:sldId id="262" r:id="rId9"/>
    <p:sldId id="274" r:id="rId10"/>
    <p:sldId id="277" r:id="rId11"/>
    <p:sldId id="276" r:id="rId12"/>
    <p:sldId id="279" r:id="rId13"/>
    <p:sldId id="275" r:id="rId14"/>
    <p:sldId id="278" r:id="rId15"/>
    <p:sldId id="261" r:id="rId16"/>
    <p:sldId id="273" r:id="rId1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42315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30226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058205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296223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87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12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3708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38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730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1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393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338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2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53348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844513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bg1">
                    <a:lumMod val="75000"/>
                  </a:schemeClr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bg1">
                    <a:lumMod val="75000"/>
                  </a:schemeClr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bg1">
                    <a:lumMod val="75000"/>
                  </a:schemeClr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85898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07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636906" y="6322205"/>
            <a:ext cx="381755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11187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514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39157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7562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9926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07593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239895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23436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2664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3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A43C-3C97-4E5D-B0FA-BD140E0AB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29303-C6C0-4D37-A7C9-7B0E75CDE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31F04-25C7-4E62-83FE-F204217B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CAD1-7C9D-4D48-89B3-0EEE854EBD8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16D69-7C53-44A9-8C2A-2D507A33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B3AAB-F8D8-4514-8892-A38ACD5D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7386-AE3F-4CFD-96CD-32E34AC3D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2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44402"/>
            <a:ext cx="10852149" cy="641714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532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672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175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556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636906" y="6322205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923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meraki/api/#/rest/getting-started" TargetMode="External"/><Relationship Id="rId2" Type="http://schemas.openxmlformats.org/officeDocument/2006/relationships/hyperlink" Target="https://developer.webex.com/docs/api/v1/teams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eveloper.cisco.com/docs/dna-center/api/1-3-3-x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cisco.com/learning/lab/intro-guestshell/step/1" TargetMode="External"/><Relationship Id="rId3" Type="http://schemas.openxmlformats.org/officeDocument/2006/relationships/hyperlink" Target="https://developer.cisco.com/learning/lab/git-basic-workflows/step/1" TargetMode="External"/><Relationship Id="rId7" Type="http://schemas.openxmlformats.org/officeDocument/2006/relationships/hyperlink" Target="https://developer.cisco.com/learning/lab/xml-basics-1/step/1" TargetMode="External"/><Relationship Id="rId2" Type="http://schemas.openxmlformats.org/officeDocument/2006/relationships/hyperlink" Target="https://developer.cisco.com/learning/lab/dev-what/step/1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eveloper.cisco.com/learning/lab/coding-202-parsing-json/step/1" TargetMode="External"/><Relationship Id="rId5" Type="http://schemas.openxmlformats.org/officeDocument/2006/relationships/hyperlink" Target="https://developer.cisco.com/learning/lab/intro-python-part2/step/1" TargetMode="External"/><Relationship Id="rId4" Type="http://schemas.openxmlformats.org/officeDocument/2006/relationships/hyperlink" Target="https://developer.cisco.com/learning/lab/intro-python-part1/step/1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certification/devnet-associat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cisco.com/video/net-prog-basics/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let.com/join/jHjt92pgt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C4DBC17-7448-4193-AA68-166355338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4528D-2EDE-47B7-8F6E-C2F8DE6C0C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CD542-9CAB-4DF1-A6C4-EAE368BFAE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04ED40C-2E93-4891-B087-A7024589D9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Process of Preparing for and Passing the Exam</a:t>
            </a:r>
          </a:p>
        </p:txBody>
      </p:sp>
    </p:spTree>
    <p:extLst>
      <p:ext uri="{BB962C8B-B14F-4D97-AF65-F5344CB8AC3E}">
        <p14:creationId xmlns:p14="http://schemas.microsoft.com/office/powerpoint/2010/main" val="264201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182B1F-D2B7-43B6-BB5B-0377E12C8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94D8A5-DD47-416F-B3FA-8FB1E06D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9FACA-42FC-4817-8094-7336FA6A0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759" y="182569"/>
            <a:ext cx="9380676" cy="649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1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81E073-A849-4A96-AC61-A05234D9C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“URAH”</a:t>
            </a:r>
          </a:p>
          <a:p>
            <a:endParaRPr lang="en-US" dirty="0"/>
          </a:p>
          <a:p>
            <a:r>
              <a:rPr lang="en-US" dirty="0"/>
              <a:t>For every technology, using every rest access mechanism (Postman, Python, etc.). You will have 4 required things, </a:t>
            </a:r>
          </a:p>
          <a:p>
            <a:pPr lvl="1"/>
            <a:r>
              <a:rPr lang="en-US" dirty="0"/>
              <a:t>URL</a:t>
            </a:r>
          </a:p>
          <a:p>
            <a:pPr lvl="1"/>
            <a:r>
              <a:rPr lang="en-US" dirty="0"/>
              <a:t>Request (in python requests library)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Headers</a:t>
            </a:r>
          </a:p>
          <a:p>
            <a:pPr lvl="1"/>
            <a:endParaRPr lang="en-US" dirty="0"/>
          </a:p>
          <a:p>
            <a:r>
              <a:rPr lang="en-US" dirty="0"/>
              <a:t>With that, and Any </a:t>
            </a:r>
            <a:r>
              <a:rPr lang="en-US" dirty="0" err="1"/>
              <a:t>Api</a:t>
            </a:r>
            <a:r>
              <a:rPr lang="en-US" dirty="0"/>
              <a:t> documentation, you can start figure what to do.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E6DB4F-6815-4065-96ED-1025FA1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begin? Modular building blocks and Mnemonics… </a:t>
            </a:r>
          </a:p>
        </p:txBody>
      </p:sp>
    </p:spTree>
    <p:extLst>
      <p:ext uri="{BB962C8B-B14F-4D97-AF65-F5344CB8AC3E}">
        <p14:creationId xmlns:p14="http://schemas.microsoft.com/office/powerpoint/2010/main" val="383196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6F04BF-029B-485B-8CF1-6B2268E44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>
                <a:hlinkClick r:id="rId2"/>
              </a:rPr>
              <a:t>https://developer.webex.com/docs/api/v1/teams</a:t>
            </a:r>
            <a:endParaRPr lang="en-US" dirty="0"/>
          </a:p>
          <a:p>
            <a:r>
              <a:rPr lang="en-US" dirty="0"/>
              <a:t>Meraki</a:t>
            </a:r>
          </a:p>
          <a:p>
            <a:pPr lvl="1"/>
            <a:r>
              <a:rPr lang="en-US" dirty="0">
                <a:hlinkClick r:id="rId3"/>
              </a:rPr>
              <a:t>https://developer.cisco.com/meraki/api/#/rest/getting-started</a:t>
            </a:r>
            <a:endParaRPr lang="en-US" dirty="0"/>
          </a:p>
          <a:p>
            <a:r>
              <a:rPr lang="en-US" dirty="0"/>
              <a:t>DNA-C</a:t>
            </a:r>
          </a:p>
          <a:p>
            <a:pPr lvl="1"/>
            <a:r>
              <a:rPr lang="en-US" dirty="0">
                <a:hlinkClick r:id="rId4"/>
              </a:rPr>
              <a:t>https://developer.cisco.com/docs/dna-center/api/1-3-3-x/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Or just google : “</a:t>
            </a:r>
            <a:r>
              <a:rPr lang="en-US" dirty="0" err="1"/>
              <a:t>webex</a:t>
            </a:r>
            <a:r>
              <a:rPr lang="en-US" dirty="0"/>
              <a:t> teams” </a:t>
            </a:r>
            <a:r>
              <a:rPr lang="en-US" dirty="0" err="1"/>
              <a:t>api</a:t>
            </a:r>
            <a:r>
              <a:rPr lang="en-US" dirty="0"/>
              <a:t>, or </a:t>
            </a:r>
            <a:r>
              <a:rPr lang="en-US" dirty="0" err="1"/>
              <a:t>meraki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C5E1E2-9E42-4BB2-84D6-3145B17B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366658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78CCAD-8C6D-4FFC-B684-4ABDA0661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6401" y="1602317"/>
            <a:ext cx="5923547" cy="4519083"/>
          </a:xfrm>
        </p:spPr>
        <p:txBody>
          <a:bodyPr/>
          <a:lstStyle/>
          <a:p>
            <a:r>
              <a:rPr lang="en-US" dirty="0"/>
              <a:t>Created Hands on Examples that are easy enough to get right</a:t>
            </a:r>
          </a:p>
          <a:p>
            <a:endParaRPr lang="en-US" dirty="0"/>
          </a:p>
          <a:p>
            <a:r>
              <a:rPr lang="en-US" dirty="0"/>
              <a:t>But you’ll probably get some of it wrong. </a:t>
            </a:r>
          </a:p>
          <a:p>
            <a:endParaRPr lang="en-US" dirty="0"/>
          </a:p>
          <a:p>
            <a:r>
              <a:rPr lang="en-US" dirty="0"/>
              <a:t>And then you learn,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B7C958-01F3-44FE-84D0-96F9EA86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4FA45-F845-4CD6-BA87-A8B8A7697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920" y="736600"/>
            <a:ext cx="3884679" cy="343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00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235419-21B1-4C43-9800-4D269E69A4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NEED A GOOGLE ACCOUNT</a:t>
            </a:r>
          </a:p>
          <a:p>
            <a:endParaRPr lang="en-US" dirty="0"/>
          </a:p>
          <a:p>
            <a:r>
              <a:rPr lang="en-US" dirty="0"/>
              <a:t>AND THEN </a:t>
            </a:r>
          </a:p>
          <a:p>
            <a:endParaRPr lang="en-US" dirty="0"/>
          </a:p>
          <a:p>
            <a:r>
              <a:rPr lang="en-US" dirty="0"/>
              <a:t>BE SIGNED IN</a:t>
            </a:r>
          </a:p>
          <a:p>
            <a:pPr lvl="1"/>
            <a:r>
              <a:rPr lang="en-US" dirty="0"/>
              <a:t>http://cs.co/devnetcert0304</a:t>
            </a:r>
          </a:p>
          <a:p>
            <a:endParaRPr lang="en-US" dirty="0"/>
          </a:p>
          <a:p>
            <a:r>
              <a:rPr lang="en-US" dirty="0"/>
              <a:t>Go here, then click “File, save to drive” to save a RW copy. Then, go CRAZY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062709-0DB0-49F5-8957-EBF66E05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876063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FD91CF-4BCF-4D53-AEE7-830EA26E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 of training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6F4EEF-DE5D-42E3-A974-72A0B7C4790E}"/>
              </a:ext>
            </a:extLst>
          </p:cNvPr>
          <p:cNvSpPr/>
          <p:nvPr/>
        </p:nvSpPr>
        <p:spPr>
          <a:xfrm>
            <a:off x="833437" y="2184765"/>
            <a:ext cx="94678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9FD9"/>
                </a:solidFill>
                <a:latin typeface="CiscoSans"/>
                <a:hlinkClick r:id="rId2"/>
              </a:rPr>
              <a:t>What is a Development Environment and why do you need one?</a:t>
            </a:r>
            <a:endParaRPr lang="en-US" dirty="0">
              <a:solidFill>
                <a:srgbClr val="049FD9"/>
              </a:solidFill>
              <a:latin typeface="Cisco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9FD9"/>
                </a:solidFill>
                <a:latin typeface="CiscoSans"/>
                <a:hlinkClick r:id="rId3"/>
              </a:rPr>
              <a:t>A brief introduction to Git</a:t>
            </a:r>
            <a:endParaRPr lang="en-US" dirty="0">
              <a:solidFill>
                <a:srgbClr val="049FD9"/>
              </a:solidFill>
              <a:latin typeface="Cisco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88BD"/>
                </a:solidFill>
                <a:latin typeface="CiscoSans"/>
                <a:hlinkClick r:id="rId4"/>
              </a:rPr>
              <a:t>Intro to Python Part 1</a:t>
            </a:r>
            <a:endParaRPr lang="en-US" dirty="0">
              <a:solidFill>
                <a:srgbClr val="049FD9"/>
              </a:solidFill>
              <a:latin typeface="Cisco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9FD9"/>
                </a:solidFill>
                <a:latin typeface="CiscoSans"/>
                <a:hlinkClick r:id="rId5"/>
              </a:rPr>
              <a:t>Intro to Python Part 2</a:t>
            </a:r>
            <a:endParaRPr lang="en-US" dirty="0">
              <a:solidFill>
                <a:srgbClr val="049FD9"/>
              </a:solidFill>
              <a:latin typeface="Cisco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9FD9"/>
                </a:solidFill>
                <a:latin typeface="CiscoSans"/>
                <a:hlinkClick r:id="rId6"/>
              </a:rPr>
              <a:t>Coding 202: Parsing JSON using Python</a:t>
            </a:r>
            <a:endParaRPr lang="en-US" dirty="0">
              <a:solidFill>
                <a:srgbClr val="049FD9"/>
              </a:solidFill>
              <a:latin typeface="Cisco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9FD9"/>
                </a:solidFill>
                <a:latin typeface="CiscoSans"/>
                <a:hlinkClick r:id="rId7"/>
              </a:rPr>
              <a:t>Introduction to XML</a:t>
            </a:r>
            <a:endParaRPr lang="en-US" dirty="0">
              <a:solidFill>
                <a:srgbClr val="049FD9"/>
              </a:solidFill>
              <a:latin typeface="Cisco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9FD9"/>
                </a:solidFill>
                <a:latin typeface="CiscoSans"/>
                <a:hlinkClick r:id="rId8"/>
              </a:rPr>
              <a:t>Introduction to the Guest Shell</a:t>
            </a:r>
            <a:endParaRPr lang="en-US" b="0" i="0" dirty="0">
              <a:solidFill>
                <a:srgbClr val="049FD9"/>
              </a:solidFill>
              <a:effectLst/>
              <a:latin typeface="CiscoSans"/>
            </a:endParaRPr>
          </a:p>
        </p:txBody>
      </p:sp>
    </p:spTree>
    <p:extLst>
      <p:ext uri="{BB962C8B-B14F-4D97-AF65-F5344CB8AC3E}">
        <p14:creationId xmlns:p14="http://schemas.microsoft.com/office/powerpoint/2010/main" val="61660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FE64A9-CE1B-4BED-9EF9-3C104FF29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Material exists now, that is concise, and good. </a:t>
            </a:r>
            <a:r>
              <a:rPr lang="en-US" dirty="0" err="1"/>
              <a:t>Devasc</a:t>
            </a:r>
            <a:r>
              <a:rPr lang="en-US" dirty="0"/>
              <a:t> course.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8D1646-D0E2-413C-833F-82332C2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I do Different</a:t>
            </a:r>
          </a:p>
        </p:txBody>
      </p:sp>
    </p:spTree>
    <p:extLst>
      <p:ext uri="{BB962C8B-B14F-4D97-AF65-F5344CB8AC3E}">
        <p14:creationId xmlns:p14="http://schemas.microsoft.com/office/powerpoint/2010/main" val="395044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055CD9-F094-4CC4-B812-494777D6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Certification, really?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375D6-7C6E-429A-8F41-903DD678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138" y="1995488"/>
            <a:ext cx="61817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5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75F785-13A6-49F8-8426-D906B272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435207"/>
            <a:ext cx="11127317" cy="975783"/>
          </a:xfrm>
        </p:spPr>
        <p:txBody>
          <a:bodyPr/>
          <a:lstStyle/>
          <a:p>
            <a:r>
              <a:rPr lang="en-US" dirty="0"/>
              <a:t>Understand your Objectives and target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5C5D9F-FDF8-4E4E-86B8-3188D45EB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275" y="2432394"/>
            <a:ext cx="9591675" cy="42195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4F64FDC-0F07-4ED9-B98C-3FF395C80F60}"/>
              </a:ext>
            </a:extLst>
          </p:cNvPr>
          <p:cNvSpPr/>
          <p:nvPr/>
        </p:nvSpPr>
        <p:spPr>
          <a:xfrm>
            <a:off x="5379395" y="6106966"/>
            <a:ext cx="486383" cy="3717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C32BC07-CD93-4B80-BE43-A015588B6865}"/>
              </a:ext>
            </a:extLst>
          </p:cNvPr>
          <p:cNvSpPr txBox="1">
            <a:spLocks/>
          </p:cNvSpPr>
          <p:nvPr/>
        </p:nvSpPr>
        <p:spPr>
          <a:xfrm>
            <a:off x="768801" y="17547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 algn="l" defTabSz="912261" rtl="0" eaLnBrk="1" fontAlgn="base" hangingPunct="1">
              <a:lnSpc>
                <a:spcPct val="95000"/>
              </a:lnSpc>
              <a:spcBef>
                <a:spcPts val="148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667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 algn="l" defTabSz="912261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4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133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67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 algn="l" defTabSz="912261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  <a:lvl6pPr marL="1151779" indent="-228588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61" indent="-228557" algn="l" defTabSz="914346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3" indent="0" algn="l" defTabSz="914346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4" indent="-228588" algn="l" defTabSz="91434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hlinkClick r:id="rId3"/>
              </a:rPr>
              <a:t>https://developer.cisco.com/certification/devnet-associate/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409295-998C-487F-9C18-D0BF1F243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675" y="2584794"/>
            <a:ext cx="9591675" cy="42195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7E0573D-37EA-4171-A22C-18F4105A2D86}"/>
              </a:ext>
            </a:extLst>
          </p:cNvPr>
          <p:cNvSpPr/>
          <p:nvPr/>
        </p:nvSpPr>
        <p:spPr>
          <a:xfrm>
            <a:off x="5531795" y="6259366"/>
            <a:ext cx="486383" cy="3717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5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FE64A9-CE1B-4BED-9EF9-3C104FF29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https://developer.cisco.com/video/net-prog-basics/</a:t>
            </a:r>
            <a:endParaRPr lang="en-US" dirty="0"/>
          </a:p>
          <a:p>
            <a:r>
              <a:rPr lang="en-US" dirty="0" err="1"/>
              <a:t>Devasc</a:t>
            </a:r>
            <a:r>
              <a:rPr lang="en-US" dirty="0"/>
              <a:t> course </a:t>
            </a:r>
          </a:p>
          <a:p>
            <a:r>
              <a:rPr lang="en-US" dirty="0"/>
              <a:t>Books (now available)</a:t>
            </a:r>
          </a:p>
          <a:p>
            <a:r>
              <a:rPr lang="en-US" dirty="0"/>
              <a:t>Quizlet (available)</a:t>
            </a:r>
          </a:p>
          <a:p>
            <a:r>
              <a:rPr lang="en-US" dirty="0"/>
              <a:t>Third party training</a:t>
            </a:r>
          </a:p>
          <a:p>
            <a:r>
              <a:rPr lang="en-US" dirty="0"/>
              <a:t>Development environment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8D1646-D0E2-413C-833F-82332C21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your Resources</a:t>
            </a:r>
          </a:p>
        </p:txBody>
      </p:sp>
    </p:spTree>
    <p:extLst>
      <p:ext uri="{BB962C8B-B14F-4D97-AF65-F5344CB8AC3E}">
        <p14:creationId xmlns:p14="http://schemas.microsoft.com/office/powerpoint/2010/main" val="429231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C75A-D095-4E1A-9E06-52B35BE32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Devnet</a:t>
            </a:r>
            <a:r>
              <a:rPr lang="en-US" dirty="0"/>
              <a:t> Certification Study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3B9E6-23C5-4E80-9CD3-E56BB706D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League of </a:t>
            </a:r>
            <a:r>
              <a:rPr lang="en-US"/>
              <a:t>Extraordinary Engineers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B68F0-9DD0-4680-ADEF-8FC5678A9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468" y="4666176"/>
            <a:ext cx="2745063" cy="17545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AE45F0-87E4-4063-BE3D-004EE7BA22EF}"/>
              </a:ext>
            </a:extLst>
          </p:cNvPr>
          <p:cNvSpPr/>
          <p:nvPr/>
        </p:nvSpPr>
        <p:spPr>
          <a:xfrm>
            <a:off x="8806070" y="5357191"/>
            <a:ext cx="1861929" cy="9442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pass rate</a:t>
            </a:r>
          </a:p>
        </p:txBody>
      </p:sp>
    </p:spTree>
    <p:extLst>
      <p:ext uri="{BB962C8B-B14F-4D97-AF65-F5344CB8AC3E}">
        <p14:creationId xmlns:p14="http://schemas.microsoft.com/office/powerpoint/2010/main" val="381524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7EFC8-A47A-401A-B05B-F54F28B283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cohort of interested engineers to blaze the trail to certification success</a:t>
            </a:r>
          </a:p>
          <a:p>
            <a:r>
              <a:rPr lang="en-US" dirty="0"/>
              <a:t>Leverage herd mentality</a:t>
            </a:r>
          </a:p>
          <a:p>
            <a:r>
              <a:rPr lang="en-US" dirty="0"/>
              <a:t>Drive engagement, encourage accountability</a:t>
            </a:r>
          </a:p>
          <a:p>
            <a:r>
              <a:rPr lang="en-US" dirty="0"/>
              <a:t>Foster team growth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FE9E71-F054-4AFC-8405-B8EE2F6A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518070-87E7-44A4-AB6B-A072E2B1E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132" y="3594558"/>
            <a:ext cx="3279220" cy="309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0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660C40-8EAD-4E8A-B1AD-61A6EA209F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3688" y="1577327"/>
            <a:ext cx="4615956" cy="4519083"/>
          </a:xfrm>
        </p:spPr>
        <p:txBody>
          <a:bodyPr/>
          <a:lstStyle/>
          <a:p>
            <a:r>
              <a:rPr lang="en-US" dirty="0"/>
              <a:t>Tools:</a:t>
            </a:r>
          </a:p>
          <a:p>
            <a:pPr lvl="1"/>
            <a:r>
              <a:rPr lang="en-US" dirty="0"/>
              <a:t>Teams room (to be created)</a:t>
            </a:r>
          </a:p>
          <a:p>
            <a:pPr lvl="1"/>
            <a:r>
              <a:rPr lang="en-US" dirty="0"/>
              <a:t>Quizlet (wnellis to create class)</a:t>
            </a:r>
          </a:p>
          <a:p>
            <a:pPr lvl="1"/>
            <a:r>
              <a:rPr lang="en-US" dirty="0"/>
              <a:t> Friday meeting</a:t>
            </a:r>
          </a:p>
          <a:p>
            <a:pPr lvl="1"/>
            <a:r>
              <a:rPr lang="en-US" dirty="0" err="1"/>
              <a:t>Devnet</a:t>
            </a:r>
            <a:r>
              <a:rPr lang="en-US" dirty="0"/>
              <a:t> Curriculum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1F6D6A-617C-4D04-B315-D07BC06F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Syllabus/Logistics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C095C2-532F-491E-A6B2-9FA991719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988712"/>
              </p:ext>
            </p:extLst>
          </p:nvPr>
        </p:nvGraphicFramePr>
        <p:xfrm>
          <a:off x="5243209" y="1080371"/>
          <a:ext cx="6687236" cy="555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984">
                  <a:extLst>
                    <a:ext uri="{9D8B030D-6E8A-4147-A177-3AD203B41FA5}">
                      <a16:colId xmlns:a16="http://schemas.microsoft.com/office/drawing/2014/main" val="4203388193"/>
                    </a:ext>
                  </a:extLst>
                </a:gridCol>
                <a:gridCol w="2289126">
                  <a:extLst>
                    <a:ext uri="{9D8B030D-6E8A-4147-A177-3AD203B41FA5}">
                      <a16:colId xmlns:a16="http://schemas.microsoft.com/office/drawing/2014/main" val="2254906764"/>
                    </a:ext>
                  </a:extLst>
                </a:gridCol>
                <a:gridCol w="2289126">
                  <a:extLst>
                    <a:ext uri="{9D8B030D-6E8A-4147-A177-3AD203B41FA5}">
                      <a16:colId xmlns:a16="http://schemas.microsoft.com/office/drawing/2014/main" val="3247146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Presenter/moderator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3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Kickoff – Dev environment, </a:t>
                      </a:r>
                      <a:r>
                        <a:rPr lang="en-US" dirty="0" err="1"/>
                        <a:t>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Wnellis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04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1 – 1.1-1.8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TBD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51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3/27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2 : 2.1-2.9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00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 3.1 – 3.5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34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 3.6+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35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 4.1-4.5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94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 – 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1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48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87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5/15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156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51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2AFB0C-3687-4CA7-999B-176BFB699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6401" y="1303867"/>
            <a:ext cx="11036459" cy="481753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https://quizlet.com/join/jHjt92pgt</a:t>
            </a:r>
            <a:r>
              <a:rPr lang="en-US" dirty="0"/>
              <a:t> - join my class</a:t>
            </a:r>
          </a:p>
          <a:p>
            <a:pPr marL="76198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A954C2-FC51-470C-8256-0E06C28C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Quizlet</a:t>
            </a:r>
          </a:p>
        </p:txBody>
      </p:sp>
    </p:spTree>
    <p:extLst>
      <p:ext uri="{BB962C8B-B14F-4D97-AF65-F5344CB8AC3E}">
        <p14:creationId xmlns:p14="http://schemas.microsoft.com/office/powerpoint/2010/main" val="160138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68A634-CF8D-4629-81B6-C43C11F3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 time and effort : Mod 1 vs Mod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5BDB9-D518-4761-A52D-EAD3623F6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04" y="3719556"/>
            <a:ext cx="4277764" cy="2146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522956-6415-464E-8EB0-6FC94EA5E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04" y="1430868"/>
            <a:ext cx="3983925" cy="1978005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5CD7FDCE-7747-47FE-8C47-DB7A658E210A}"/>
              </a:ext>
            </a:extLst>
          </p:cNvPr>
          <p:cNvSpPr/>
          <p:nvPr/>
        </p:nvSpPr>
        <p:spPr>
          <a:xfrm>
            <a:off x="5874026" y="1430868"/>
            <a:ext cx="1023731" cy="19780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B0AAB15-A8A7-4FB9-9957-EC4F2D94877F}"/>
              </a:ext>
            </a:extLst>
          </p:cNvPr>
          <p:cNvSpPr/>
          <p:nvPr/>
        </p:nvSpPr>
        <p:spPr>
          <a:xfrm>
            <a:off x="5874026" y="3640668"/>
            <a:ext cx="1023731" cy="22255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3F0BA-C00A-4064-BE01-C66D1EEFA5A4}"/>
              </a:ext>
            </a:extLst>
          </p:cNvPr>
          <p:cNvSpPr/>
          <p:nvPr/>
        </p:nvSpPr>
        <p:spPr>
          <a:xfrm>
            <a:off x="7335078" y="2007704"/>
            <a:ext cx="3763618" cy="9757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hours, 15% of grade.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AF59B-19DB-4657-899F-54CD6CD5097F}"/>
              </a:ext>
            </a:extLst>
          </p:cNvPr>
          <p:cNvSpPr/>
          <p:nvPr/>
        </p:nvSpPr>
        <p:spPr>
          <a:xfrm>
            <a:off x="7335078" y="4265542"/>
            <a:ext cx="3763618" cy="9757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&gt;500 hours, 15% of grade.</a:t>
            </a:r>
          </a:p>
        </p:txBody>
      </p:sp>
    </p:spTree>
    <p:extLst>
      <p:ext uri="{BB962C8B-B14F-4D97-AF65-F5344CB8AC3E}">
        <p14:creationId xmlns:p14="http://schemas.microsoft.com/office/powerpoint/2010/main" val="3610133287"/>
      </p:ext>
    </p:extLst>
  </p:cSld>
  <p:clrMapOvr>
    <a:masterClrMapping/>
  </p:clrMapOvr>
</p:sld>
</file>

<file path=ppt/theme/theme1.xml><?xml version="1.0" encoding="utf-8"?>
<a:theme xmlns:a="http://schemas.openxmlformats.org/drawingml/2006/main" name="2018 cisco template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 cisco template" id="{D8F942A4-8DA2-414A-BE08-8B9E4BFCCB17}" vid="{B079C5B6-30C1-4521-B751-6A3276D98B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2562</TotalTime>
  <Words>481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CiscoSans</vt:lpstr>
      <vt:lpstr>CiscoSansTT ExtraLight</vt:lpstr>
      <vt:lpstr>2018 cisco template</vt:lpstr>
      <vt:lpstr>The Process of Preparing for and Passing the Exam</vt:lpstr>
      <vt:lpstr>What is a Certification, really?</vt:lpstr>
      <vt:lpstr>Understand your Objectives and target</vt:lpstr>
      <vt:lpstr>Understand your Resources</vt:lpstr>
      <vt:lpstr>Devnet Certification Study Group</vt:lpstr>
      <vt:lpstr>Purpose</vt:lpstr>
      <vt:lpstr>Syllabus/Logistics</vt:lpstr>
      <vt:lpstr>Quizlet</vt:lpstr>
      <vt:lpstr>Scoping time and effort : Mod 1 vs Mod 3</vt:lpstr>
      <vt:lpstr>PowerPoint Presentation</vt:lpstr>
      <vt:lpstr>Where do you begin? Modular building blocks and Mnemonics… </vt:lpstr>
      <vt:lpstr>API Documentation</vt:lpstr>
      <vt:lpstr>Hands on Examples</vt:lpstr>
      <vt:lpstr>Example</vt:lpstr>
      <vt:lpstr>First part of training </vt:lpstr>
      <vt:lpstr>What would I do Different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Devnet Certification Study Group</dc:title>
  <dc:creator>William Nellis (wnellis)</dc:creator>
  <cp:lastModifiedBy>William Nellis (wnellis)</cp:lastModifiedBy>
  <cp:revision>25</cp:revision>
  <dcterms:created xsi:type="dcterms:W3CDTF">2019-12-10T18:16:21Z</dcterms:created>
  <dcterms:modified xsi:type="dcterms:W3CDTF">2020-03-05T04:44:39Z</dcterms:modified>
</cp:coreProperties>
</file>