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7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2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0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3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39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3348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44513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5898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07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8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157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5622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75938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36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2664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3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A43C-3C97-4E5D-B0FA-BD140E0AB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29303-C6C0-4D37-A7C9-7B0E75CD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1F04-25C7-4E62-83FE-F204217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CAD1-7C9D-4D48-89B3-0EEE854EBD8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6D69-7C53-44A9-8C2A-2D507A33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3AAB-F8D8-4514-8892-A38ACD5D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7386-AE3F-4CFD-96CD-32E34AC3D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32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7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5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92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75A-D095-4E1A-9E06-52B35BE3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Devnet</a:t>
            </a:r>
            <a:r>
              <a:rPr lang="en-US" dirty="0"/>
              <a:t> Certification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B9E6-23C5-4E80-9CD3-E56BB706D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League of </a:t>
            </a:r>
            <a:r>
              <a:rPr lang="en-US"/>
              <a:t>Extraordinary Engineers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B68F0-9DD0-4680-ADEF-8FC5678A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68" y="4666176"/>
            <a:ext cx="2745063" cy="17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7EFC8-A47A-401A-B05B-F54F28B28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cohort of interested engineers to blaze the trail to certification success</a:t>
            </a:r>
          </a:p>
          <a:p>
            <a:r>
              <a:rPr lang="en-US" dirty="0"/>
              <a:t>Leverage herd mentality</a:t>
            </a:r>
          </a:p>
          <a:p>
            <a:r>
              <a:rPr lang="en-US" dirty="0"/>
              <a:t>Drive engagement, encourage accountability</a:t>
            </a:r>
          </a:p>
          <a:p>
            <a:r>
              <a:rPr lang="en-US" dirty="0"/>
              <a:t>Foster team growth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FE9E71-F054-4AFC-8405-B8EE2F6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18070-87E7-44A4-AB6B-A072E2B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32" y="3594558"/>
            <a:ext cx="3279220" cy="30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CE03-B73F-4140-85A8-33A6716CB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Weekly, 11am MST (GMT-7)</a:t>
            </a:r>
          </a:p>
          <a:p>
            <a:r>
              <a:rPr lang="en-US" dirty="0"/>
              <a:t>Weekly challenge, review on weekly call</a:t>
            </a:r>
          </a:p>
          <a:p>
            <a:r>
              <a:rPr lang="en-US" dirty="0"/>
              <a:t>Alternating presenters for review, </a:t>
            </a:r>
          </a:p>
          <a:p>
            <a:pPr lvl="1"/>
            <a:r>
              <a:rPr lang="en-US" dirty="0"/>
              <a:t>1) </a:t>
            </a:r>
            <a:r>
              <a:rPr lang="en-US" dirty="0" err="1"/>
              <a:t>Visbility</a:t>
            </a:r>
            <a:r>
              <a:rPr lang="en-US" dirty="0"/>
              <a:t>, cross functional give back</a:t>
            </a:r>
          </a:p>
          <a:p>
            <a:pPr lvl="1"/>
            <a:r>
              <a:rPr lang="en-US" dirty="0"/>
              <a:t>2) immersion, you will retain that subject best when forced to retell the message</a:t>
            </a:r>
          </a:p>
          <a:p>
            <a:r>
              <a:rPr lang="en-US" dirty="0"/>
              <a:t>Kickoff 12/13.</a:t>
            </a:r>
          </a:p>
          <a:p>
            <a:r>
              <a:rPr lang="en-US" dirty="0"/>
              <a:t>Depending on size of group, each Member, will be asked to contribute 2-5 questions for review (in </a:t>
            </a:r>
            <a:r>
              <a:rPr lang="en-US" dirty="0" err="1"/>
              <a:t>quizlet</a:t>
            </a:r>
            <a:r>
              <a:rPr lang="en-US" dirty="0"/>
              <a:t>). We will create our own internal study test.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80EB7-7A1D-42BA-B3F7-BE26A627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E16D81-DE39-4305-8786-2E43B34D3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6859"/>
              </p:ext>
            </p:extLst>
          </p:nvPr>
        </p:nvGraphicFramePr>
        <p:xfrm>
          <a:off x="4860235" y="577216"/>
          <a:ext cx="64897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4057666946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79475582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84229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7279758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Pacific (PST/PDT) / AZ Summer (MST)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Mountain (MST/MDT) / AZ Winter (MST)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322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935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12:00 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1:00 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8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7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60C40-8EAD-4E8A-B1AD-61A6EA209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8" y="1577327"/>
            <a:ext cx="4615956" cy="4519083"/>
          </a:xfrm>
        </p:spPr>
        <p:txBody>
          <a:bodyPr/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Teams room (to be created)</a:t>
            </a:r>
          </a:p>
          <a:p>
            <a:pPr lvl="1"/>
            <a:r>
              <a:rPr lang="en-US" dirty="0"/>
              <a:t>Quizlet (wnellis to create class)</a:t>
            </a:r>
          </a:p>
          <a:p>
            <a:pPr lvl="1"/>
            <a:r>
              <a:rPr lang="en-US" dirty="0"/>
              <a:t> Friday meeting</a:t>
            </a:r>
          </a:p>
          <a:p>
            <a:pPr lvl="1"/>
            <a:r>
              <a:rPr lang="en-US" dirty="0" err="1"/>
              <a:t>Devnet</a:t>
            </a:r>
            <a:r>
              <a:rPr lang="en-US" dirty="0"/>
              <a:t> Curriculum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F6D6A-617C-4D04-B315-D07BC06F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Syllabus/Logistics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C095C2-532F-491E-A6B2-9FA99171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73896"/>
              </p:ext>
            </p:extLst>
          </p:nvPr>
        </p:nvGraphicFramePr>
        <p:xfrm>
          <a:off x="5834445" y="1080371"/>
          <a:ext cx="6096000" cy="4420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03388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906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7146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Wnellis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4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TBD, topics filled in by 12/13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TBD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5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7868"/>
      </p:ext>
    </p:extLst>
  </p:cSld>
  <p:clrMapOvr>
    <a:masterClrMapping/>
  </p:clrMapOvr>
</p:sld>
</file>

<file path=ppt/theme/theme1.xml><?xml version="1.0" encoding="utf-8"?>
<a:theme xmlns:a="http://schemas.openxmlformats.org/drawingml/2006/main" name="2018 cisco templat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cisco template" id="{D8F942A4-8DA2-414A-BE08-8B9E4BFCCB17}" vid="{B079C5B6-30C1-4521-B751-6A3276D98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195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CiscoSansTT ExtraLight</vt:lpstr>
      <vt:lpstr>2018 cisco template</vt:lpstr>
      <vt:lpstr>Devnet Certification Study Group</vt:lpstr>
      <vt:lpstr>Purpose</vt:lpstr>
      <vt:lpstr>Structure</vt:lpstr>
      <vt:lpstr>Syllabus/Logistics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Devnet Certification Study Group</dc:title>
  <dc:creator>William Nellis (wnellis)</dc:creator>
  <cp:lastModifiedBy>William Nellis (wnellis)</cp:lastModifiedBy>
  <cp:revision>4</cp:revision>
  <dcterms:created xsi:type="dcterms:W3CDTF">2019-12-10T18:16:21Z</dcterms:created>
  <dcterms:modified xsi:type="dcterms:W3CDTF">2019-12-11T00:53:55Z</dcterms:modified>
</cp:coreProperties>
</file>