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3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3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3348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44513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5898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87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15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562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7593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36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266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43C-3C97-4E5D-B0FA-BD140E0A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29303-C6C0-4D37-A7C9-7B0E75CD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1F04-25C7-4E62-83FE-F204217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CAD1-7C9D-4D48-89B3-0EEE854EBD8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6D69-7C53-44A9-8C2A-2D507A33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3AAB-F8D8-4514-8892-A38ACD5D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7386-AE3F-4CFD-96CD-32E34AC3D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3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7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5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9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cisco.com/certification/devnet-associate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url.io/#S1CD38ZCr" TargetMode="External"/><Relationship Id="rId2" Type="http://schemas.openxmlformats.org/officeDocument/2006/relationships/hyperlink" Target="https://quizlet.com/join/jHjt92pgt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75A-D095-4E1A-9E06-52B35BE3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en-US" dirty="0"/>
              <a:t> Certification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B9E6-23C5-4E80-9CD3-E56BB706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League of </a:t>
            </a:r>
            <a:r>
              <a:rPr lang="en-US"/>
              <a:t>Extraordinary Engineers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B68F0-9DD0-4680-ADEF-8FC5678A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68" y="4666176"/>
            <a:ext cx="2745063" cy="1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EFC8-A47A-401A-B05B-F54F28B28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cohort of interested engineers to blaze the trail to certification success</a:t>
            </a:r>
          </a:p>
          <a:p>
            <a:r>
              <a:rPr lang="en-US" dirty="0"/>
              <a:t>Leverage herd mentality</a:t>
            </a:r>
          </a:p>
          <a:p>
            <a:r>
              <a:rPr lang="en-US" dirty="0"/>
              <a:t>Drive engagement, encourage accountability</a:t>
            </a:r>
          </a:p>
          <a:p>
            <a:r>
              <a:rPr lang="en-US" dirty="0"/>
              <a:t>Foster team growth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E9E71-F054-4AFC-8405-B8EE2F6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8070-87E7-44A4-AB6B-A072E2B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2" y="3594558"/>
            <a:ext cx="3279220" cy="3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CE03-B73F-4140-85A8-33A6716CB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Weekly, 11am MST (GMT-7)</a:t>
            </a:r>
          </a:p>
          <a:p>
            <a:r>
              <a:rPr lang="en-US" dirty="0"/>
              <a:t>Note </a:t>
            </a:r>
            <a:r>
              <a:rPr lang="en-US" dirty="0" err="1"/>
              <a:t>timezone</a:t>
            </a:r>
            <a:r>
              <a:rPr lang="en-US" dirty="0"/>
              <a:t> changes</a:t>
            </a:r>
          </a:p>
          <a:p>
            <a:r>
              <a:rPr lang="en-US" dirty="0"/>
              <a:t>Alternating presenters for review, </a:t>
            </a:r>
          </a:p>
          <a:p>
            <a:pPr lvl="1"/>
            <a:r>
              <a:rPr lang="en-US" dirty="0"/>
              <a:t>1) </a:t>
            </a:r>
            <a:r>
              <a:rPr lang="en-US" dirty="0" err="1"/>
              <a:t>Visbility</a:t>
            </a:r>
            <a:r>
              <a:rPr lang="en-US" dirty="0"/>
              <a:t>, cross functional give back</a:t>
            </a:r>
          </a:p>
          <a:p>
            <a:pPr lvl="1"/>
            <a:r>
              <a:rPr lang="en-US" dirty="0"/>
              <a:t>2) immersion, you will retain that subject best when forced to retell the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80EB7-7A1D-42BA-B3F7-BE26A627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16D81-DE39-4305-8786-2E43B34D3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6859"/>
              </p:ext>
            </p:extLst>
          </p:nvPr>
        </p:nvGraphicFramePr>
        <p:xfrm>
          <a:off x="4860235" y="577216"/>
          <a:ext cx="64897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405766694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79475582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84229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279758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Pacific (PST/PDT) / AZ Summer (MST)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Mountain (MST/MDT) / AZ Winter (MST)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322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935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12:00 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1:00 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851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F84815-6DA1-4AD3-8BEB-DBE5B20385FB}"/>
              </a:ext>
            </a:extLst>
          </p:cNvPr>
          <p:cNvSpPr/>
          <p:nvPr/>
        </p:nvSpPr>
        <p:spPr>
          <a:xfrm>
            <a:off x="2939143" y="4141777"/>
            <a:ext cx="1436914" cy="278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C2130-4FA3-48CB-93F3-B26DD015B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Cisco wants us to be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DevASC</a:t>
            </a:r>
            <a:r>
              <a:rPr lang="en-US" dirty="0"/>
              <a:t> is programming intense.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DevASC</a:t>
            </a:r>
            <a:r>
              <a:rPr lang="en-US" dirty="0"/>
              <a:t> is not relevant to SE’s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1D91B-1B56-4F34-BFEB-71053A66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Mythbusters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BD8A3-9FD4-475A-B9AE-8F259D1B2580}"/>
              </a:ext>
            </a:extLst>
          </p:cNvPr>
          <p:cNvSpPr/>
          <p:nvPr/>
        </p:nvSpPr>
        <p:spPr>
          <a:xfrm>
            <a:off x="616402" y="5609599"/>
            <a:ext cx="6194946" cy="10244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E9F00-DD6B-43C2-A90E-DD3EF64AF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574325"/>
            <a:ext cx="11036459" cy="451908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https://developer.cisco.com/certification/devnet-associate/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53963-C0A8-4AE2-8E64-789F596B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50C9-1FA9-4CE4-9328-60BE27B7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75" y="2432394"/>
            <a:ext cx="9591675" cy="4219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818346-CE94-4508-A70D-B36F2F40684A}"/>
              </a:ext>
            </a:extLst>
          </p:cNvPr>
          <p:cNvSpPr/>
          <p:nvPr/>
        </p:nvSpPr>
        <p:spPr>
          <a:xfrm>
            <a:off x="10828651" y="2687216"/>
            <a:ext cx="2700915" cy="37700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60C40-8EAD-4E8A-B1AD-61A6EA209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577327"/>
            <a:ext cx="4615956" cy="4519083"/>
          </a:xfrm>
        </p:spPr>
        <p:txBody>
          <a:bodyPr/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Teams room</a:t>
            </a:r>
          </a:p>
          <a:p>
            <a:pPr lvl="1"/>
            <a:r>
              <a:rPr lang="en-US" dirty="0"/>
              <a:t>Digital learning</a:t>
            </a:r>
          </a:p>
          <a:p>
            <a:pPr lvl="1"/>
            <a:r>
              <a:rPr lang="en-US" dirty="0"/>
              <a:t>Quizlet</a:t>
            </a:r>
          </a:p>
          <a:p>
            <a:pPr lvl="1"/>
            <a:r>
              <a:rPr lang="en-US" dirty="0"/>
              <a:t>Friday meeting</a:t>
            </a:r>
          </a:p>
          <a:p>
            <a:pPr lvl="1"/>
            <a:r>
              <a:rPr lang="en-US" dirty="0" err="1"/>
              <a:t>Devnet</a:t>
            </a:r>
            <a:r>
              <a:rPr lang="en-US" dirty="0"/>
              <a:t> Curriculum</a:t>
            </a:r>
          </a:p>
          <a:p>
            <a:pPr lvl="1"/>
            <a:r>
              <a:rPr lang="en-US" dirty="0"/>
              <a:t>Hands on quick labs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F6D6A-617C-4D04-B315-D07BC06F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Syllabus/Logistics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095C2-532F-491E-A6B2-9FA99171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0957"/>
              </p:ext>
            </p:extLst>
          </p:nvPr>
        </p:nvGraphicFramePr>
        <p:xfrm>
          <a:off x="5243209" y="1080371"/>
          <a:ext cx="6467796" cy="470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41">
                  <a:extLst>
                    <a:ext uri="{9D8B030D-6E8A-4147-A177-3AD203B41FA5}">
                      <a16:colId xmlns:a16="http://schemas.microsoft.com/office/drawing/2014/main" val="4203388193"/>
                    </a:ext>
                  </a:extLst>
                </a:gridCol>
                <a:gridCol w="3366355">
                  <a:extLst>
                    <a:ext uri="{9D8B030D-6E8A-4147-A177-3AD203B41FA5}">
                      <a16:colId xmlns:a16="http://schemas.microsoft.com/office/drawing/2014/main" val="225490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Kickoff – Dev environment,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1 – 1.1-1.8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2 : 2.1-2.9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3.1 – 3.5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3.6+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4.1-4.5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561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C87E04F-69D4-4981-BBA4-22DA4ED10D35}"/>
              </a:ext>
            </a:extLst>
          </p:cNvPr>
          <p:cNvSpPr/>
          <p:nvPr/>
        </p:nvSpPr>
        <p:spPr>
          <a:xfrm>
            <a:off x="929483" y="4702629"/>
            <a:ext cx="3511888" cy="6526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53E74-FF3C-4174-9E60-31B71688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CB92F-BC3E-4FB4-8862-E00D11AB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895"/>
            <a:ext cx="12192000" cy="38243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95F8F2-87CA-4FA4-AC80-BB1E41FADC81}"/>
              </a:ext>
            </a:extLst>
          </p:cNvPr>
          <p:cNvSpPr/>
          <p:nvPr/>
        </p:nvSpPr>
        <p:spPr>
          <a:xfrm>
            <a:off x="4986339" y="3552826"/>
            <a:ext cx="1214437" cy="1276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AFB0C-3687-4CA7-999B-176BFB699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01" y="1303867"/>
            <a:ext cx="11036459" cy="48175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https://quizlet.com/join/jHjt92pgt</a:t>
            </a:r>
            <a:r>
              <a:rPr lang="en-US" dirty="0"/>
              <a:t> - join my class</a:t>
            </a:r>
          </a:p>
          <a:p>
            <a:r>
              <a:rPr lang="en-US" dirty="0">
                <a:hlinkClick r:id="rId3"/>
              </a:rPr>
              <a:t>https://eurl.io/#S1CD38ZCr</a:t>
            </a:r>
            <a:r>
              <a:rPr lang="en-US" dirty="0"/>
              <a:t> Join the </a:t>
            </a:r>
            <a:r>
              <a:rPr lang="en-US" dirty="0" err="1"/>
              <a:t>webex</a:t>
            </a:r>
            <a:r>
              <a:rPr lang="en-US" dirty="0"/>
              <a:t> teams space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954C2-FC51-470C-8256-0E06C28C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Quizlet/ Teams Space</a:t>
            </a:r>
          </a:p>
        </p:txBody>
      </p:sp>
    </p:spTree>
    <p:extLst>
      <p:ext uri="{BB962C8B-B14F-4D97-AF65-F5344CB8AC3E}">
        <p14:creationId xmlns:p14="http://schemas.microsoft.com/office/powerpoint/2010/main" val="160138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B2C1AB-CACC-4478-8C6C-01CEED43A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Good to have, for quick work, any practice…</a:t>
            </a:r>
          </a:p>
          <a:p>
            <a:pPr lvl="1"/>
            <a:r>
              <a:rPr lang="en-US" dirty="0"/>
              <a:t>Linux base commands </a:t>
            </a:r>
          </a:p>
          <a:p>
            <a:pPr lvl="1"/>
            <a:r>
              <a:rPr lang="en-US" dirty="0"/>
              <a:t>Bash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Simple Python</a:t>
            </a:r>
          </a:p>
          <a:p>
            <a:pPr lvl="1"/>
            <a:r>
              <a:rPr lang="en-US" dirty="0" err="1"/>
              <a:t>Sanbox</a:t>
            </a:r>
            <a:r>
              <a:rPr lang="en-US" dirty="0"/>
              <a:t> API’s</a:t>
            </a:r>
          </a:p>
          <a:p>
            <a:r>
              <a:rPr lang="en-US" dirty="0"/>
              <a:t>Linux based (windows can work but is, not optimal)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 err="1"/>
              <a:t>Dcloud</a:t>
            </a:r>
            <a:endParaRPr lang="en-US" dirty="0"/>
          </a:p>
          <a:p>
            <a:pPr lvl="1"/>
            <a:r>
              <a:rPr lang="en-US" dirty="0"/>
              <a:t>VM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91CF-4BCF-4D53-AEE7-830EA26E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A8A5E-64A7-4E2F-AFA2-22313CAEBBD1}"/>
              </a:ext>
            </a:extLst>
          </p:cNvPr>
          <p:cNvSpPr/>
          <p:nvPr/>
        </p:nvSpPr>
        <p:spPr>
          <a:xfrm>
            <a:off x="2598420" y="5173980"/>
            <a:ext cx="2514600" cy="4648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293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268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CiscoSansTT ExtraLight</vt:lpstr>
      <vt:lpstr>2018 cisco template</vt:lpstr>
      <vt:lpstr>Devnet Certification Study Group</vt:lpstr>
      <vt:lpstr>Purpose</vt:lpstr>
      <vt:lpstr>Structure</vt:lpstr>
      <vt:lpstr>Mythbusters</vt:lpstr>
      <vt:lpstr>Knowledge domains</vt:lpstr>
      <vt:lpstr>Syllabus/Logistics</vt:lpstr>
      <vt:lpstr>Mod 1</vt:lpstr>
      <vt:lpstr>Quizlet/ Teams Space</vt:lpstr>
      <vt:lpstr>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Devnet Certification Study Group</dc:title>
  <dc:creator>William Nellis (wnellis)</dc:creator>
  <cp:lastModifiedBy>William Nellis (wnellis)</cp:lastModifiedBy>
  <cp:revision>23</cp:revision>
  <dcterms:created xsi:type="dcterms:W3CDTF">2019-12-10T18:16:21Z</dcterms:created>
  <dcterms:modified xsi:type="dcterms:W3CDTF">2020-07-31T18:56:00Z</dcterms:modified>
</cp:coreProperties>
</file>