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60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02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74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41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3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9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4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19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578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0980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93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9839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9499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5331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658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813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9471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85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6F7A-2E47-49BA-B847-C79EC0B3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BE067-3395-43F4-B3E4-40E87D2E9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FBF1-A0FD-46C0-8AC0-7606A89A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7D4A-381C-4EF9-9618-9ED9150235B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1E1D-EB4E-400B-ABE6-B988533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53F8-233D-4319-BB5C-FDD05654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ED1-DDDE-4804-981D-79C98821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5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23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13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51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umenter.getpostman.com/view/897512/SVfRtnU7?version=latest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C9D3-491B-42B4-9289-20FBE325E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 Meraki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4A49D-33AA-4EAE-92CE-51953F5CF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314C7-1896-4822-9E8B-01D365E2E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3B1E8F-D0A4-407F-875E-55882FB9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92AE3-8F44-4A6A-AB25-D3218623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1" y="1929395"/>
            <a:ext cx="11219798" cy="26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1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89B07-CD72-4654-95AD-335A1A66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67DD21-1323-4AE4-B9D2-9BEBC0D3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8" y="2435700"/>
            <a:ext cx="12192000" cy="207951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043368-CEFA-46F0-A89F-9FC7CA124297}"/>
              </a:ext>
            </a:extLst>
          </p:cNvPr>
          <p:cNvCxnSpPr>
            <a:cxnSpLocks/>
          </p:cNvCxnSpPr>
          <p:nvPr/>
        </p:nvCxnSpPr>
        <p:spPr>
          <a:xfrm flipH="1">
            <a:off x="4852271" y="2108718"/>
            <a:ext cx="1428864" cy="111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8202A2-4949-48B1-A51E-065EBE9BBB6C}"/>
              </a:ext>
            </a:extLst>
          </p:cNvPr>
          <p:cNvCxnSpPr>
            <a:cxnSpLocks/>
          </p:cNvCxnSpPr>
          <p:nvPr/>
        </p:nvCxnSpPr>
        <p:spPr>
          <a:xfrm flipH="1">
            <a:off x="4884984" y="2178893"/>
            <a:ext cx="1478494" cy="163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3A5E0D-E45F-4D6E-81B3-729705E281B6}"/>
              </a:ext>
            </a:extLst>
          </p:cNvPr>
          <p:cNvCxnSpPr>
            <a:cxnSpLocks/>
          </p:cNvCxnSpPr>
          <p:nvPr/>
        </p:nvCxnSpPr>
        <p:spPr>
          <a:xfrm flipH="1">
            <a:off x="4884984" y="2351314"/>
            <a:ext cx="1511207" cy="17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E5B13-4393-4EED-8925-0090C5497B1A}"/>
              </a:ext>
            </a:extLst>
          </p:cNvPr>
          <p:cNvSpPr/>
          <p:nvPr/>
        </p:nvSpPr>
        <p:spPr>
          <a:xfrm>
            <a:off x="6280319" y="905069"/>
            <a:ext cx="3628791" cy="16299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 Peak </a:t>
            </a:r>
            <a:r>
              <a:rPr lang="en-US" dirty="0" err="1"/>
              <a:t>montly</a:t>
            </a:r>
            <a:r>
              <a:rPr lang="en-US" dirty="0"/>
              <a:t> concurrent equal the sum of </a:t>
            </a:r>
            <a:r>
              <a:rPr lang="en-US" dirty="0" err="1"/>
              <a:t>schwabmeeting</a:t>
            </a:r>
            <a:r>
              <a:rPr lang="en-US" dirty="0"/>
              <a:t> + </a:t>
            </a:r>
            <a:r>
              <a:rPr lang="en-US" dirty="0" err="1"/>
              <a:t>schwabmeetingtest</a:t>
            </a:r>
            <a:r>
              <a:rPr lang="en-US" dirty="0"/>
              <a:t>? Why is it higher?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EA3DF0-E8A1-47F8-B47E-F044638E3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319" y="4528868"/>
            <a:ext cx="4850234" cy="1903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Shouldn’t these be similar? Is it 60 or 80? And why is blended average higher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58F061-E5B9-4806-AC15-1CE9E9AB8C7B}"/>
              </a:ext>
            </a:extLst>
          </p:cNvPr>
          <p:cNvSpPr/>
          <p:nvPr/>
        </p:nvSpPr>
        <p:spPr>
          <a:xfrm>
            <a:off x="9909110" y="3349701"/>
            <a:ext cx="2174033" cy="3508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C9CCC-EB6B-40AC-B4CA-446F09EEA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data : (Good to investigate what webhooks look like)</a:t>
            </a:r>
          </a:p>
          <a:p>
            <a:pPr lvl="1"/>
            <a:r>
              <a:rPr lang="en-US" dirty="0">
                <a:hlinkClick r:id="rId2"/>
              </a:rPr>
              <a:t>https://documenter.getpostman.com/view/897512/SVfRtnU7?version=latest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489B07-CD72-4654-95AD-335A1A66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21EE-33DC-40A9-8302-BB5A5CC0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2883645"/>
            <a:ext cx="6240236" cy="33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9390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 cisco template</Template>
  <TotalTime>550</TotalTime>
  <Words>70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CiscoSansTT ExtraLight</vt:lpstr>
      <vt:lpstr>2018 cisco template</vt:lpstr>
      <vt:lpstr>Module 6 Meraki</vt:lpstr>
      <vt:lpstr>Agenda </vt:lpstr>
      <vt:lpstr>Resources</vt:lpstr>
      <vt:lpstr>Webhooks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SD Wan</dc:title>
  <dc:creator>William Nellis (wnellis)</dc:creator>
  <cp:lastModifiedBy>William Nellis (wnellis)</cp:lastModifiedBy>
  <cp:revision>10</cp:revision>
  <dcterms:created xsi:type="dcterms:W3CDTF">2020-04-14T18:28:43Z</dcterms:created>
  <dcterms:modified xsi:type="dcterms:W3CDTF">2020-04-15T19:29:12Z</dcterms:modified>
</cp:coreProperties>
</file>