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660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0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74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410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33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91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47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6919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578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1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1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0980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93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9839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9499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35331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658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28137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9471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85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6F7A-2E47-49BA-B847-C79EC0B3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BE067-3395-43F4-B3E4-40E87D2E9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FBF1-A0FD-46C0-8AC0-7606A89A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7D4A-381C-4EF9-9618-9ED9150235BC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1E1D-EB4E-400B-ABE6-B98853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253F8-233D-4319-BB5C-FDD05654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8ED1-DDDE-4804-981D-79C988210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5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238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10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13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060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51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dboxsdwan.cisco.com:8443/" TargetMode="External"/><Relationship Id="rId2" Type="http://schemas.openxmlformats.org/officeDocument/2006/relationships/hyperlink" Target="https://developer.cisco.com/sdwan/learn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p-address:port/apidocs" TargetMode="External"/><Relationship Id="rId4" Type="http://schemas.openxmlformats.org/officeDocument/2006/relationships/hyperlink" Target="https://sdwan-docs.cisco.com/Product_Documentation/Command_Reference/Command_Reference/vManage_REST_AP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C9D3-491B-42B4-9289-20FBE325E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 SD 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4A49D-33AA-4EAE-92CE-51953F5CF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314C7-1896-4822-9E8B-01D365E2E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3B1E8F-D0A4-407F-875E-55882FB9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1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C9CCC-EB6B-40AC-B4CA-446F09EEA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https://developer.cisco.com/sdwan/learn/</a:t>
            </a:r>
            <a:endParaRPr lang="en-US" dirty="0"/>
          </a:p>
          <a:p>
            <a:r>
              <a:rPr lang="en-US" dirty="0"/>
              <a:t>Lab infrastructure to target API calls and code. For the purposes of this Learning Lab we will leverage the </a:t>
            </a:r>
            <a:r>
              <a:rPr lang="en-US" altLang="en-US" sz="2800" dirty="0">
                <a:solidFill>
                  <a:srgbClr val="333333"/>
                </a:solidFill>
                <a:latin typeface="CiscoSansRegular"/>
              </a:rPr>
              <a:t> </a:t>
            </a:r>
            <a:r>
              <a:rPr lang="en-US" altLang="en-US" sz="2800" dirty="0" err="1">
                <a:solidFill>
                  <a:srgbClr val="007FC5"/>
                </a:solidFill>
                <a:latin typeface="CiscoSansRegular"/>
                <a:hlinkClick r:id="rId3"/>
              </a:rPr>
              <a:t>DevNet</a:t>
            </a:r>
            <a:r>
              <a:rPr lang="en-US" altLang="en-US" sz="2800" dirty="0">
                <a:solidFill>
                  <a:srgbClr val="007FC5"/>
                </a:solidFill>
                <a:latin typeface="CiscoSansRegular"/>
                <a:hlinkClick r:id="rId3"/>
              </a:rPr>
              <a:t> SD-WAN Always On Sandbox</a:t>
            </a:r>
            <a:r>
              <a:rPr lang="en-US" dirty="0"/>
              <a:t>. Login with username </a:t>
            </a:r>
            <a:r>
              <a:rPr lang="en-US" dirty="0" err="1"/>
              <a:t>devnetuser</a:t>
            </a:r>
            <a:r>
              <a:rPr lang="en-US" dirty="0"/>
              <a:t> and password Cisco123!. This environment is available for anyone to use, with access to the Internet as the only requirement.</a:t>
            </a:r>
          </a:p>
          <a:p>
            <a:r>
              <a:rPr lang="en-US" dirty="0"/>
              <a:t>API </a:t>
            </a:r>
            <a:r>
              <a:rPr lang="en-US" dirty="0">
                <a:hlinkClick r:id="rId4"/>
              </a:rPr>
              <a:t>https://sdwan-docs.cisco.com/Product_Documentation/Command_Reference/Command_Reference/vManage_REST_APIs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https://ip-address:port/apidocs</a:t>
            </a:r>
            <a:r>
              <a:rPr lang="en-US" dirty="0"/>
              <a:t> - Swagger API for </a:t>
            </a:r>
            <a:r>
              <a:rPr lang="en-US" dirty="0" err="1"/>
              <a:t>Vmanage</a:t>
            </a:r>
            <a:r>
              <a:rPr lang="en-US" dirty="0"/>
              <a:t> where </a:t>
            </a:r>
            <a:r>
              <a:rPr lang="en-US" dirty="0" err="1"/>
              <a:t>ip</a:t>
            </a:r>
            <a:r>
              <a:rPr lang="en-US" dirty="0"/>
              <a:t>-address is the address of the </a:t>
            </a:r>
            <a:r>
              <a:rPr lang="en-US" dirty="0" err="1"/>
              <a:t>vManage</a:t>
            </a:r>
            <a:r>
              <a:rPr lang="en-US" dirty="0"/>
              <a:t> instance and port is typically 8443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489B07-CD72-4654-95AD-335A1A66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297182862"/>
      </p:ext>
    </p:extLst>
  </p:cSld>
  <p:clrMapOvr>
    <a:masterClrMapping/>
  </p:clrMapOvr>
</p:sld>
</file>

<file path=ppt/theme/theme1.xml><?xml version="1.0" encoding="utf-8"?>
<a:theme xmlns:a="http://schemas.openxmlformats.org/drawingml/2006/main" name="2018 cisco templat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cisco template" id="{D8F942A4-8DA2-414A-BE08-8B9E4BFCCB17}" vid="{B079C5B6-30C1-4521-B751-6A3276D98B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 cisco template</Template>
  <TotalTime>383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CiscoSansRegular</vt:lpstr>
      <vt:lpstr>CiscoSansTT ExtraLight</vt:lpstr>
      <vt:lpstr>2018 cisco template</vt:lpstr>
      <vt:lpstr>Module 5 SD Wan</vt:lpstr>
      <vt:lpstr>Agenda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SD Wan</dc:title>
  <dc:creator>William Nellis (wnellis)</dc:creator>
  <cp:lastModifiedBy>William Nellis (wnellis)</cp:lastModifiedBy>
  <cp:revision>5</cp:revision>
  <dcterms:created xsi:type="dcterms:W3CDTF">2020-04-14T18:28:43Z</dcterms:created>
  <dcterms:modified xsi:type="dcterms:W3CDTF">2020-04-15T00:52:15Z</dcterms:modified>
</cp:coreProperties>
</file>