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72" r:id="rId4"/>
    <p:sldId id="268" r:id="rId5"/>
    <p:sldId id="316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27" r:id="rId14"/>
    <p:sldId id="300" r:id="rId15"/>
    <p:sldId id="269" r:id="rId16"/>
    <p:sldId id="328" r:id="rId17"/>
    <p:sldId id="3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프린터 만들기" id="{F1D669CB-86E9-44C7-B696-6515F4C57CCF}">
          <p14:sldIdLst>
            <p14:sldId id="272"/>
            <p14:sldId id="268"/>
            <p14:sldId id="316"/>
            <p14:sldId id="319"/>
            <p14:sldId id="320"/>
            <p14:sldId id="321"/>
          </p14:sldIdLst>
        </p14:section>
        <p14:section name="문제점" id="{9AA09DBC-8A61-4238-90F2-C6FEBC041E32}">
          <p14:sldIdLst>
            <p14:sldId id="323"/>
          </p14:sldIdLst>
        </p14:section>
        <p14:section name="해결책" id="{1F5A796B-D87C-4568-BC43-FF5DE1CB70C8}">
          <p14:sldIdLst>
            <p14:sldId id="324"/>
            <p14:sldId id="325"/>
            <p14:sldId id="326"/>
            <p14:sldId id="327"/>
          </p14:sldIdLst>
        </p14:section>
        <p14:section name="싱글턴 패턴" id="{7B546F46-9350-43B3-919F-737D3D92F9E1}">
          <p14:sldIdLst>
            <p14:sldId id="300"/>
            <p14:sldId id="269"/>
          </p14:sldIdLst>
        </p14:section>
        <p14:section name="싱글턴 패턴과 정적 클래스" id="{C3AD47C9-AF4D-4C19-9143-67863AECAC3A}">
          <p14:sldIdLst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성진" initials="정" lastIdx="1" clrIdx="0">
    <p:extLst>
      <p:ext uri="{19B8F6BF-5375-455C-9EA6-DF929625EA0E}">
        <p15:presenceInfo xmlns:p15="http://schemas.microsoft.com/office/powerpoint/2012/main" userId="정성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08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패턴에 대해 이해하기</a:t>
            </a:r>
            <a:r>
              <a:rPr lang="ko-KR" altLang="en-US" baseline="0" dirty="0" smtClean="0"/>
              <a:t> 위해 </a:t>
            </a:r>
            <a:r>
              <a:rPr lang="ko-KR" altLang="en-US" dirty="0" smtClean="0"/>
              <a:t>프린터를 관리하는 프로그램을 만들어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프린터는 하나이기 때문에 </a:t>
            </a:r>
            <a:r>
              <a:rPr lang="en-US" altLang="ko-KR" dirty="0" smtClean="0"/>
              <a:t>new Printer()</a:t>
            </a:r>
            <a:r>
              <a:rPr lang="ko-KR" altLang="en-US" dirty="0" smtClean="0"/>
              <a:t>가 반드시 한번만 호출되도록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선언하면 외부에서 호출할 수 없게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2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6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p.202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인터페이스를 사용하는 주된 이유는 대체 구현이 필요한 경우이다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특히 단위 테스트를 수행할 때 매우 중요하다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mtClean="0"/>
              <a:t>p.205 ~ p.208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으로 선언된 </a:t>
            </a:r>
            <a:r>
              <a:rPr lang="ko-KR" altLang="en-US" dirty="0" err="1" smtClean="0"/>
              <a:t>메서드나</a:t>
            </a:r>
            <a:r>
              <a:rPr lang="ko-KR" altLang="en-US" dirty="0" smtClean="0"/>
              <a:t> 변수를 각각 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변수라고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인스턴스를</a:t>
            </a:r>
            <a:r>
              <a:rPr lang="ko-KR" altLang="en-US" dirty="0" smtClean="0">
                <a:sym typeface="Wingdings" panose="05000000000000000000" pitchFamily="2" charset="2"/>
              </a:rPr>
              <a:t> 통하지 않고서도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실행할 수 있고 변수를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getPrinter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메서드는</a:t>
            </a:r>
            <a:r>
              <a:rPr lang="ko-KR" altLang="en-US" dirty="0" smtClean="0">
                <a:sym typeface="Wingdings" panose="05000000000000000000" pitchFamily="2" charset="2"/>
              </a:rPr>
              <a:t> 어디에서든지 참조할 수 있게 </a:t>
            </a:r>
            <a:r>
              <a:rPr lang="ko-KR" altLang="en-US" dirty="0" err="1" smtClean="0">
                <a:sym typeface="Wingdings" panose="05000000000000000000" pitchFamily="2" charset="2"/>
              </a:rPr>
              <a:t>하는것이</a:t>
            </a:r>
            <a:r>
              <a:rPr lang="ko-KR" altLang="en-US" dirty="0" smtClean="0">
                <a:sym typeface="Wingdings" panose="05000000000000000000" pitchFamily="2" charset="2"/>
              </a:rPr>
              <a:t> 목적이므로 정적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메서드로</a:t>
            </a:r>
            <a:r>
              <a:rPr lang="ko-KR" altLang="en-US" dirty="0" smtClean="0">
                <a:sym typeface="Wingdings" panose="05000000000000000000" pitchFamily="2" charset="2"/>
              </a:rPr>
              <a:t> 선언되었다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P.192 </a:t>
            </a:r>
            <a:r>
              <a:rPr lang="ko-KR" altLang="en-US" dirty="0" smtClean="0"/>
              <a:t>페이지에 호출하는 방법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2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9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 194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9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p.198 </a:t>
            </a:r>
          </a:p>
          <a:p>
            <a:r>
              <a:rPr lang="ko-KR" altLang="en-US" dirty="0" smtClean="0"/>
              <a:t>정적 변수는 객체가 생성되기 전 클래스가 메모리에 로딩될 때 만들어져 초기화가 한 번만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정적 변수는 프로그램이 시작될 때부터 종료될 때까지 없어지지 않고 메모리에 계속 상주하며 클래스에서 생성된 모든 객체에서 참조할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8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223" y="1663749"/>
            <a:ext cx="9279466" cy="4556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관리자는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애플리케이션이 아닌 경우에는 아무런 문제가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애플리케이션에서 발생하는 문제를 해결하는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216000">
              <a:buAutoNum type="arabicPeriod"/>
            </a:pPr>
            <a:r>
              <a:rPr lang="ko-KR" altLang="en-US" dirty="0" smtClean="0"/>
              <a:t>정적 변수에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바로 초기화하는 방법</a:t>
            </a:r>
            <a:endParaRPr lang="en-US" altLang="ko-KR" dirty="0" smtClean="0"/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동기화하는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/>
              <a:t>정적 변수에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 바로 초기화하는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if(printer </a:t>
            </a:r>
            <a:r>
              <a:rPr lang="en-US" altLang="ko-KR" sz="1800" dirty="0"/>
              <a:t>== null)</a:t>
            </a:r>
            <a:r>
              <a:rPr lang="ko-KR" altLang="en-US" sz="1800" dirty="0"/>
              <a:t>라는 조건 검사 구문을 원천적으로 제거하기 위한 방법</a:t>
            </a: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3208" y="1270000"/>
            <a:ext cx="5395726" cy="532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static Printer </a:t>
            </a:r>
            <a:r>
              <a:rPr lang="en-US" altLang="ko-KR" kern="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 = 0;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counter++;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만드는 </a:t>
            </a:r>
            <a:r>
              <a:rPr lang="ko-KR" altLang="en-US" dirty="0" err="1"/>
              <a:t>메서드에</a:t>
            </a:r>
            <a:r>
              <a:rPr lang="ko-KR" altLang="en-US" dirty="0"/>
              <a:t> 동기화하는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동시에 여러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getPrinter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소유하는 객체에 접근하는 것을 방지한다</a:t>
            </a:r>
            <a:r>
              <a:rPr lang="en-US" altLang="ko-KR" sz="18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34166" y="463006"/>
            <a:ext cx="5395726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synchronized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만드는 </a:t>
            </a:r>
            <a:r>
              <a:rPr lang="ko-KR" altLang="en-US" dirty="0" err="1"/>
              <a:t>메서드에</a:t>
            </a:r>
            <a:r>
              <a:rPr lang="ko-KR" altLang="en-US" dirty="0"/>
              <a:t> 동기화하는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Counter </a:t>
            </a:r>
            <a:r>
              <a:rPr lang="ko-KR" altLang="en-US" sz="1800" dirty="0" smtClean="0"/>
              <a:t>변수를 변경하는 부분도 동기화할 필요가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34166" y="463006"/>
            <a:ext cx="5395726" cy="62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kern="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 = 0;</a:t>
            </a:r>
            <a:endParaRPr lang="en-US" altLang="ko-KR" kern="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synchronized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 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synchronized(this){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counter++;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 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9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3"/>
            <a:ext cx="8596668" cy="887411"/>
          </a:xfrm>
        </p:spPr>
        <p:txBody>
          <a:bodyPr/>
          <a:lstStyle/>
          <a:p>
            <a:r>
              <a:rPr lang="ko-KR" altLang="en-US" dirty="0" err="1" smtClean="0"/>
              <a:t>인스턴스가</a:t>
            </a:r>
            <a:r>
              <a:rPr lang="ko-KR" altLang="en-US" dirty="0" smtClean="0"/>
              <a:t> 오직 하나만 생성되는 것을 보장하고 어디에서든 이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접근할 수 있도록 하는 디자인 패턴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45538"/>
              </p:ext>
            </p:extLst>
          </p:nvPr>
        </p:nvGraphicFramePr>
        <p:xfrm>
          <a:off x="3824201" y="3443110"/>
          <a:ext cx="230293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/>
              </a:tblGrid>
              <a:tr h="345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Singleton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-instance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-Singleton()</a:t>
                      </a:r>
                      <a:b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getInstance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패턴과 정적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4"/>
            <a:ext cx="8596668" cy="1230356"/>
          </a:xfrm>
        </p:spPr>
        <p:txBody>
          <a:bodyPr/>
          <a:lstStyle/>
          <a:p>
            <a:r>
              <a:rPr lang="ko-KR" altLang="en-US" dirty="0"/>
              <a:t>굳이 </a:t>
            </a:r>
            <a:r>
              <a:rPr lang="ko-KR" altLang="en-US" dirty="0" err="1"/>
              <a:t>실글턴</a:t>
            </a:r>
            <a:r>
              <a:rPr lang="ko-KR" altLang="en-US" dirty="0"/>
              <a:t> 패턴을 사용하지 않고 정적 </a:t>
            </a:r>
            <a:r>
              <a:rPr lang="ko-KR" altLang="en-US" dirty="0" err="1"/>
              <a:t>메서드로만</a:t>
            </a:r>
            <a:r>
              <a:rPr lang="ko-KR" altLang="en-US" dirty="0"/>
              <a:t> 이루어진 정적 클래스를 사용해도 동일한 효과를 얻을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6-11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3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3"/>
            <a:ext cx="8596668" cy="30252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lvl="1">
              <a:buAutoNum type="arabicPeriod"/>
            </a:pPr>
            <a:r>
              <a:rPr lang="ko-KR" altLang="en-US" dirty="0" smtClean="0"/>
              <a:t>정적 클래스와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패턴을 이용하는 방법 중에 가장 차이가 나는 점은 </a:t>
            </a:r>
            <a:r>
              <a:rPr lang="ko-KR" altLang="en-US" dirty="0" smtClean="0">
                <a:solidFill>
                  <a:srgbClr val="FF0000"/>
                </a:solidFill>
              </a:rPr>
              <a:t>객체를 전혀 생성하지 않고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사용한다는 점이다</a:t>
            </a:r>
            <a:r>
              <a:rPr lang="en-US" altLang="ko-KR" dirty="0" smtClean="0"/>
              <a:t>.</a:t>
            </a:r>
          </a:p>
          <a:p>
            <a:pPr lvl="1">
              <a:buAutoNum type="arabicPeriod"/>
            </a:pPr>
            <a:r>
              <a:rPr lang="ko-KR" altLang="en-US" dirty="0"/>
              <a:t>정적 클래스는 </a:t>
            </a:r>
            <a:r>
              <a:rPr lang="ko-KR" altLang="en-US" dirty="0" err="1"/>
              <a:t>바인딩되는</a:t>
            </a:r>
            <a:r>
              <a:rPr lang="en-US" altLang="ko-KR" dirty="0"/>
              <a:t>(</a:t>
            </a:r>
            <a:r>
              <a:rPr lang="ko-KR" altLang="en-US" dirty="0"/>
              <a:t>컴파일 타임에 </a:t>
            </a:r>
            <a:r>
              <a:rPr lang="ko-KR" altLang="en-US" dirty="0" err="1"/>
              <a:t>바인딩되는</a:t>
            </a:r>
            <a:r>
              <a:rPr lang="en-US" altLang="ko-KR" dirty="0"/>
              <a:t>)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사용하는 것보다 성능 면에서 우수하다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인터페이스에서 사용할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86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패턴과 정적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5"/>
            <a:ext cx="8596668" cy="880785"/>
          </a:xfrm>
        </p:spPr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/>
              <a:t>명</a:t>
            </a:r>
            <a:r>
              <a:rPr lang="ko-KR" altLang="en-US" dirty="0" smtClean="0"/>
              <a:t>의 직원들이 프린터 하나만 공유해서 사용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7334" y="3271563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1067" y="3271562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87909" y="4253615"/>
            <a:ext cx="894080" cy="680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4269"/>
            <a:ext cx="4763910" cy="1625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외부에 제공해줄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504000" indent="-252000">
              <a:buFontTx/>
              <a:buChar char="-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 하나의 객체만을 생성하여 어디에서든지 참조 가능하도록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65891" y="953911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1555"/>
            <a:ext cx="4763910" cy="9369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명의 사용자가 프린터를 이용하는 상황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49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0025" y="1046604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57514"/>
            <a:ext cx="4763910" cy="475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User{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String name;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User(String name){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this.name = name;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void print(){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printer.print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(this.name + “print using ” +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printer.toString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+ “.”);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749425"/>
            <a:ext cx="5159022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Main{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final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5;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static void main(String[]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args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User[] user = new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for(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++){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new User((i+1) + “-user”);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].print();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4"/>
            <a:ext cx="8884356" cy="4556427"/>
          </a:xfrm>
        </p:spPr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스레드에서</a:t>
            </a:r>
            <a:r>
              <a:rPr lang="ko-KR" altLang="en-US" dirty="0"/>
              <a:t> </a:t>
            </a:r>
            <a:r>
              <a:rPr lang="en-US" altLang="ko-KR" dirty="0"/>
              <a:t>Printer </a:t>
            </a:r>
            <a:r>
              <a:rPr lang="ko-KR" altLang="en-US" dirty="0"/>
              <a:t>클래스를 이용할 때 </a:t>
            </a:r>
            <a:r>
              <a:rPr lang="ko-KR" altLang="en-US" dirty="0" err="1"/>
              <a:t>인스턴스가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이상 생성되는 경우가 발생할 수 있다</a:t>
            </a:r>
            <a:r>
              <a:rPr lang="en-US" altLang="ko-KR" dirty="0"/>
              <a:t>.</a:t>
            </a:r>
          </a:p>
          <a:p>
            <a:pPr marL="800100" lvl="1" indent="-216000">
              <a:buAutoNum type="arabicPeriod"/>
            </a:pPr>
            <a:r>
              <a:rPr lang="en-US" altLang="ko-KR" dirty="0" smtClean="0"/>
              <a:t>Printer </a:t>
            </a:r>
            <a:r>
              <a:rPr lang="ko-KR" altLang="en-US" dirty="0" err="1"/>
              <a:t>인스턴스가</a:t>
            </a:r>
            <a:r>
              <a:rPr lang="ko-KR" altLang="en-US" dirty="0"/>
              <a:t> 아직 생성되지 않았을 때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 err="1"/>
              <a:t>getPrinter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실행해 이미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생성되었는지 확인한다</a:t>
            </a:r>
            <a:r>
              <a:rPr lang="en-US" altLang="ko-KR" dirty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상태이다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smtClean="0"/>
              <a:t>만약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만들기 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실행해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호출하는 코드를 실행하게 된다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마찬가지로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코드를 실행하게 되면 결과적으로 </a:t>
            </a:r>
            <a:r>
              <a:rPr lang="en-US" altLang="ko-KR" dirty="0" smtClean="0"/>
              <a:t>Printer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위 시나리오는 경합 조건</a:t>
            </a:r>
            <a:r>
              <a:rPr lang="en-US" altLang="ko-KR" dirty="0" smtClean="0">
                <a:solidFill>
                  <a:srgbClr val="FF0000"/>
                </a:solidFill>
              </a:rPr>
              <a:t>(race condition)</a:t>
            </a:r>
            <a:r>
              <a:rPr lang="ko-KR" altLang="en-US" dirty="0" smtClean="0">
                <a:solidFill>
                  <a:srgbClr val="FF0000"/>
                </a:solidFill>
              </a:rPr>
              <a:t>을 발생시킨다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경합 조건이란 메모리와 같은 동일한 자원을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 이상의 </a:t>
            </a:r>
            <a:r>
              <a:rPr lang="ko-KR" altLang="en-US" dirty="0" err="1" smtClean="0">
                <a:solidFill>
                  <a:srgbClr val="FF0000"/>
                </a:solidFill>
              </a:rPr>
              <a:t>스레드가</a:t>
            </a:r>
            <a:r>
              <a:rPr lang="ko-KR" altLang="en-US" dirty="0" smtClean="0">
                <a:solidFill>
                  <a:srgbClr val="FF0000"/>
                </a:solidFill>
              </a:rPr>
              <a:t> 이용하려고 경합하는 현상을 말한다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945</Words>
  <Application>Microsoft Office PowerPoint</Application>
  <PresentationFormat>와이드스크린</PresentationFormat>
  <Paragraphs>183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HY그래픽M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 JAVA     객체지향  디자인 패턴</vt:lpstr>
      <vt:lpstr>목차</vt:lpstr>
      <vt:lpstr>6장 싱글턴 패턴</vt:lpstr>
      <vt:lpstr>프린터 관리자 만들기</vt:lpstr>
      <vt:lpstr>프린터 관리자 만들기</vt:lpstr>
      <vt:lpstr>프린터 관리자 만들기</vt:lpstr>
      <vt:lpstr>프린터 관리자 만들기</vt:lpstr>
      <vt:lpstr>프린터 관리자 만들기</vt:lpstr>
      <vt:lpstr>문제점</vt:lpstr>
      <vt:lpstr>해결책</vt:lpstr>
      <vt:lpstr>해결책</vt:lpstr>
      <vt:lpstr>해결책</vt:lpstr>
      <vt:lpstr>해결책</vt:lpstr>
      <vt:lpstr>6장 싱글턴 패턴</vt:lpstr>
      <vt:lpstr>싱글턴 패턴</vt:lpstr>
      <vt:lpstr>싱글턴 패턴과 정적 클래스</vt:lpstr>
      <vt:lpstr>정적 클래스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392</cp:revision>
  <dcterms:created xsi:type="dcterms:W3CDTF">2018-06-16T02:40:30Z</dcterms:created>
  <dcterms:modified xsi:type="dcterms:W3CDTF">2018-07-31T08:16:09Z</dcterms:modified>
</cp:coreProperties>
</file>