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68" r:id="rId4"/>
    <p:sldId id="323" r:id="rId5"/>
    <p:sldId id="332" r:id="rId6"/>
    <p:sldId id="333" r:id="rId7"/>
    <p:sldId id="324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서두" id="{2DD4E5BE-3D91-4D5C-8193-B310BA6D575D}">
          <p14:sldIdLst>
            <p14:sldId id="256"/>
            <p14:sldId id="267"/>
          </p14:sldIdLst>
        </p14:section>
        <p14:section name="프린터 만들기" id="{F1D669CB-86E9-44C7-B696-6515F4C57CCF}">
          <p14:sldIdLst>
            <p14:sldId id="268"/>
          </p14:sldIdLst>
        </p14:section>
        <p14:section name="문제점" id="{9AA09DBC-8A61-4238-90F2-C6FEBC041E32}">
          <p14:sldIdLst>
            <p14:sldId id="323"/>
          </p14:sldIdLst>
        </p14:section>
        <p14:section name="또 다른 도로 표시 기는을 추가로 구현하는 경우" id="{7AC8CC6D-2039-47B6-9543-84DD2375CB8C}">
          <p14:sldIdLst>
            <p14:sldId id="332"/>
          </p14:sldIdLst>
        </p14:section>
        <p14:section name="여러 가지 추가 기능을 조합해야 하는 경우" id="{DE0D998C-64ED-4F3F-8F00-46DFF138E869}">
          <p14:sldIdLst>
            <p14:sldId id="333"/>
          </p14:sldIdLst>
        </p14:section>
        <p14:section name="해결책" id="{1F5A796B-D87C-4568-BC43-FF5DE1CB70C8}">
          <p14:sldIdLst>
            <p14:sldId id="324"/>
          </p14:sldIdLst>
        </p14:section>
        <p14:section name="데커레이터 패턴" id="{7B546F46-9350-43B3-919F-737D3D92F9E1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성진" initials="정" lastIdx="1" clrIdx="0">
    <p:extLst>
      <p:ext uri="{19B8F6BF-5375-455C-9EA6-DF929625EA0E}">
        <p15:presenceInfo xmlns:p15="http://schemas.microsoft.com/office/powerpoint/2012/main" userId="정성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508" autoAdjust="0"/>
  </p:normalViewPr>
  <p:slideViewPr>
    <p:cSldViewPr snapToGrid="0">
      <p:cViewPr varScale="1">
        <p:scale>
          <a:sx n="68" d="100"/>
          <a:sy n="68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544B2-FF0C-4337-ACB0-D3A483BE0FB5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3A18B-6433-44F1-85F6-447C1C2D4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01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6BD5F-0053-41DC-BECD-9AC54450D5D0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80D00-ADD4-4E6A-BA77-12F0145A4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1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2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</a:t>
            </a:r>
            <a:r>
              <a:rPr lang="en-US" altLang="ko-KR" baseline="0" dirty="0" smtClean="0"/>
              <a:t> 194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83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9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35479" y="1393794"/>
            <a:ext cx="3938523" cy="2657042"/>
          </a:xfrm>
        </p:spPr>
        <p:txBody>
          <a:bodyPr/>
          <a:lstStyle/>
          <a:p>
            <a:pPr algn="l"/>
            <a:r>
              <a:rPr lang="en-US" altLang="ko-KR" dirty="0" smtClean="0"/>
              <a:t> JAVA 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>
                <a:solidFill>
                  <a:schemeClr val="accent5"/>
                </a:solidFill>
              </a:rPr>
              <a:t>객체지향 </a:t>
            </a:r>
            <a:r>
              <a:rPr lang="en-US" altLang="ko-KR" dirty="0" smtClean="0">
                <a:solidFill>
                  <a:schemeClr val="accent5"/>
                </a:solidFill>
              </a:rPr>
              <a:t/>
            </a:r>
            <a:br>
              <a:rPr lang="en-US" altLang="ko-KR" dirty="0" smtClean="0">
                <a:solidFill>
                  <a:schemeClr val="accent5"/>
                </a:solidFill>
              </a:rPr>
            </a:br>
            <a:r>
              <a:rPr lang="ko-KR" altLang="en-US" dirty="0" smtClean="0">
                <a:solidFill>
                  <a:schemeClr val="accent5"/>
                </a:solidFill>
              </a:rPr>
              <a:t>디자인 패턴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데커레이터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1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도로 표시 방법 조합하기</a:t>
            </a:r>
            <a:endParaRPr lang="en-US" altLang="ko-KR" dirty="0" smtClean="0"/>
          </a:p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 다른 도로 표시 기능을 추가로 구현하는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가지 추가 기능을 조합해야 하는 경우</a:t>
            </a:r>
            <a:endParaRPr lang="en-US" altLang="ko-KR" dirty="0" smtClean="0"/>
          </a:p>
          <a:p>
            <a:r>
              <a:rPr lang="ko-KR" altLang="en-US" dirty="0" smtClean="0"/>
              <a:t>해결책</a:t>
            </a:r>
            <a:endParaRPr lang="en-US" altLang="ko-KR" dirty="0" smtClean="0"/>
          </a:p>
          <a:p>
            <a:r>
              <a:rPr lang="ko-KR" altLang="en-US" dirty="0" err="1" smtClean="0"/>
              <a:t>데커레이터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3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도로 표시 방법 조합하기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0195"/>
            <a:ext cx="8596668" cy="880785"/>
          </a:xfrm>
        </p:spPr>
        <p:txBody>
          <a:bodyPr/>
          <a:lstStyle/>
          <a:p>
            <a:r>
              <a:rPr lang="ko-KR" altLang="en-US" dirty="0" err="1" smtClean="0"/>
              <a:t>내비게이션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도로 표시 기능</a:t>
            </a:r>
            <a:endParaRPr lang="en-US" altLang="ko-KR" dirty="0"/>
          </a:p>
          <a:p>
            <a:pPr marL="504000" indent="-252000">
              <a:buFontTx/>
              <a:buChar char="-"/>
            </a:pPr>
            <a:r>
              <a:rPr lang="ko-KR" altLang="en-US" dirty="0" smtClean="0"/>
              <a:t>가장 기본적인 기능은 도로를 간단한 선으로 표시하는 것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74296"/>
              </p:ext>
            </p:extLst>
          </p:nvPr>
        </p:nvGraphicFramePr>
        <p:xfrm>
          <a:off x="2164736" y="3230780"/>
          <a:ext cx="19191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1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 smtClean="0">
                          <a:solidFill>
                            <a:sysClr val="windowText" lastClr="000000"/>
                          </a:solidFill>
                        </a:rPr>
                        <a:t>RoadDisplay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</a:rPr>
                        <a:t>+draw(): void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36494"/>
              </p:ext>
            </p:extLst>
          </p:nvPr>
        </p:nvGraphicFramePr>
        <p:xfrm>
          <a:off x="1848646" y="4794291"/>
          <a:ext cx="255128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2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RoadDisplayWithLane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+draw():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void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en-US" altLang="ko-KR" baseline="0" dirty="0" err="1" smtClean="0">
                          <a:solidFill>
                            <a:sysClr val="windowText" lastClr="000000"/>
                          </a:solidFill>
                        </a:rPr>
                        <a:t>drawLane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(): void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>
            <a:endCxn id="4" idx="2"/>
          </p:cNvCxnSpPr>
          <p:nvPr/>
        </p:nvCxnSpPr>
        <p:spPr>
          <a:xfrm flipV="1">
            <a:off x="3124291" y="3972460"/>
            <a:ext cx="0" cy="78140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44735" y="1720195"/>
            <a:ext cx="4281221" cy="4714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RoadDisplay</a:t>
            </a:r>
            <a:r>
              <a:rPr lang="en-US" altLang="ko-KR" sz="1200" dirty="0" smtClean="0"/>
              <a:t>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dirty="0" smtClean="0"/>
              <a:t>	public void draw(){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기본 도로 표시</a:t>
            </a:r>
            <a:r>
              <a:rPr lang="en-US" altLang="ko-KR" sz="1200" dirty="0" smtClean="0"/>
              <a:t>“);</a:t>
            </a:r>
            <a:endParaRPr lang="en-US" altLang="ko-KR" sz="1200" dirty="0"/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dirty="0" smtClean="0"/>
              <a:t>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RoadDisplayWithLane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RoadDisplay</a:t>
            </a:r>
            <a:r>
              <a:rPr lang="en-US" altLang="ko-KR" sz="1200" dirty="0" smtClean="0"/>
              <a:t>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dirty="0" smtClean="0"/>
              <a:t>	public void draw(){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super.draw</a:t>
            </a:r>
            <a:r>
              <a:rPr lang="en-US" altLang="ko-KR" sz="1200" dirty="0" smtClean="0"/>
              <a:t>();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drawLane</a:t>
            </a:r>
            <a:r>
              <a:rPr lang="en-US" altLang="ko-KR" sz="1200" dirty="0" smtClean="0"/>
              <a:t>();</a:t>
            </a:r>
            <a:endParaRPr lang="en-US" altLang="ko-KR" sz="1200" dirty="0"/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dirty="0" smtClean="0"/>
              <a:t>	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private void </a:t>
            </a:r>
            <a:r>
              <a:rPr lang="en-US" altLang="ko-KR" sz="1200" dirty="0" err="1" smtClean="0"/>
              <a:t>drawLane</a:t>
            </a:r>
            <a:r>
              <a:rPr lang="en-US" altLang="ko-KR" sz="1200" dirty="0" smtClean="0"/>
              <a:t>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차선 표시</a:t>
            </a:r>
            <a:r>
              <a:rPr lang="en-US" altLang="ko-KR" sz="1200" dirty="0" smtClean="0"/>
              <a:t>“);</a:t>
            </a:r>
            <a:endParaRPr lang="en-US" altLang="ko-KR" sz="1200" dirty="0"/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0" name="오른쪽 화살표 9"/>
          <p:cNvSpPr/>
          <p:nvPr/>
        </p:nvSpPr>
        <p:spPr>
          <a:xfrm>
            <a:off x="5207091" y="3895908"/>
            <a:ext cx="1230489" cy="85795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82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0194"/>
            <a:ext cx="8884356" cy="45564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또 </a:t>
            </a:r>
            <a:r>
              <a:rPr lang="ko-KR" altLang="en-US" dirty="0" smtClean="0">
                <a:solidFill>
                  <a:schemeClr val="tx1"/>
                </a:solidFill>
              </a:rPr>
              <a:t>다른 도로 표시 기능을 추가로 구현하고 싶다면 어떻게 해야 하는가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ex)</a:t>
            </a:r>
            <a:r>
              <a:rPr lang="ko-KR" altLang="en-US" dirty="0" smtClean="0">
                <a:solidFill>
                  <a:schemeClr val="tx1"/>
                </a:solidFill>
              </a:rPr>
              <a:t> 기본 도로 표시에 교통량을 표시하고 싶다면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여러 가지 추가 기능을 조합해 제공하고 싶다면 어떻게 해야 하는가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ex)</a:t>
            </a:r>
            <a:r>
              <a:rPr lang="ko-KR" altLang="en-US" dirty="0" smtClean="0">
                <a:solidFill>
                  <a:schemeClr val="tx1"/>
                </a:solidFill>
              </a:rPr>
              <a:t> 기본 도로 표시에 차선 표시 기능과 교통량 표시 기능을 함께 제공하고 싶다면</a:t>
            </a:r>
            <a:r>
              <a:rPr lang="en-US" altLang="ko-KR" dirty="0" smtClean="0">
                <a:solidFill>
                  <a:schemeClr val="tx1"/>
                </a:solidFill>
              </a:rPr>
              <a:t>?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또 다른 도로 표시 기능을 추가로 구현하는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974195"/>
            <a:ext cx="8596668" cy="88078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도로에 교통량을 추가로 표시하는 클래스를 구현한다면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504000" indent="-252000">
              <a:buFontTx/>
              <a:buChar char="-"/>
            </a:pPr>
            <a:r>
              <a:rPr lang="en-US" altLang="ko-KR" dirty="0" err="1"/>
              <a:t>RoadDisplayWithLane</a:t>
            </a:r>
            <a:r>
              <a:rPr lang="en-US" altLang="ko-KR" dirty="0"/>
              <a:t> </a:t>
            </a:r>
            <a:r>
              <a:rPr lang="ko-KR" altLang="en-US" dirty="0" smtClean="0"/>
              <a:t>클래스에서 </a:t>
            </a:r>
            <a:r>
              <a:rPr lang="ko-KR" altLang="en-US" dirty="0"/>
              <a:t>정의한 것과 동일한 방식으로 기능 추가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36285"/>
              </p:ext>
            </p:extLst>
          </p:nvPr>
        </p:nvGraphicFramePr>
        <p:xfrm>
          <a:off x="4399935" y="3128031"/>
          <a:ext cx="19191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1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 smtClean="0">
                          <a:solidFill>
                            <a:sysClr val="windowText" lastClr="000000"/>
                          </a:solidFill>
                        </a:rPr>
                        <a:t>RoadDisplay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</a:rPr>
                        <a:t>+draw(): void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75708"/>
              </p:ext>
            </p:extLst>
          </p:nvPr>
        </p:nvGraphicFramePr>
        <p:xfrm>
          <a:off x="2311490" y="4802093"/>
          <a:ext cx="255128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2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RoadDisplayWithLane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+draw():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void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en-US" altLang="ko-KR" baseline="0" dirty="0" err="1" smtClean="0">
                          <a:solidFill>
                            <a:sysClr val="windowText" lastClr="000000"/>
                          </a:solidFill>
                        </a:rPr>
                        <a:t>drawLane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(): void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>
            <a:stCxn id="8" idx="0"/>
          </p:cNvCxnSpPr>
          <p:nvPr/>
        </p:nvCxnSpPr>
        <p:spPr>
          <a:xfrm flipV="1">
            <a:off x="3587134" y="3869712"/>
            <a:ext cx="1275645" cy="9323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502383"/>
              </p:ext>
            </p:extLst>
          </p:nvPr>
        </p:nvGraphicFramePr>
        <p:xfrm>
          <a:off x="5997312" y="4802093"/>
          <a:ext cx="266126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RoadDisplayWithTraffic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+draw():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void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en-US" altLang="ko-KR" baseline="0" dirty="0" err="1" smtClean="0">
                          <a:solidFill>
                            <a:sysClr val="windowText" lastClr="000000"/>
                          </a:solidFill>
                        </a:rPr>
                        <a:t>drawTraffic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(): void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화살표 연결선 10"/>
          <p:cNvCxnSpPr>
            <a:stCxn id="9" idx="0"/>
          </p:cNvCxnSpPr>
          <p:nvPr/>
        </p:nvCxnSpPr>
        <p:spPr>
          <a:xfrm flipH="1" flipV="1">
            <a:off x="5870223" y="3869711"/>
            <a:ext cx="1457722" cy="9323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29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가지 추가 기능을 조합해야 하는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974195"/>
            <a:ext cx="8596668" cy="131087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RoadDisplay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하위 클래스로 도로 표시 기능을 추가할 수도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04000" indent="-252000">
              <a:buFontTx/>
              <a:buChar char="-"/>
            </a:pPr>
            <a:r>
              <a:rPr lang="ko-KR" altLang="en-US" dirty="0" smtClean="0"/>
              <a:t>차선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교통량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교차로 표시를 추가로 제공해야 한다면 총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가지 조합이 가능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768"/>
              </p:ext>
            </p:extLst>
          </p:nvPr>
        </p:nvGraphicFramePr>
        <p:xfrm>
          <a:off x="728134" y="3037840"/>
          <a:ext cx="10837334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799"/>
                <a:gridCol w="1286934"/>
                <a:gridCol w="1569155"/>
                <a:gridCol w="1569155"/>
                <a:gridCol w="1569155"/>
                <a:gridCol w="4030136"/>
              </a:tblGrid>
              <a:tr h="3431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경우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기본 기능</a:t>
                      </a:r>
                      <a:r>
                        <a:rPr lang="en-US" altLang="ko-KR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도로 표시</a:t>
                      </a:r>
                      <a:r>
                        <a:rPr lang="en-US" altLang="ko-KR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추가기능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클래스 이름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차선 표시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교통량 표시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교차로 표시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RoadDisplay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RoadDisplayWithLane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RoadDisplayWithTraffic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RoadDisplayWithCrossing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RoadDisplayWithLaneTraffic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RoadDisplayWithLaneCrossing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RoadDisplayWithTrafficCrossing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RoadDisplayWithLaneTrafficCrossing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6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0223" y="1663750"/>
            <a:ext cx="9279466" cy="74078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각 추가 기능별로 개별적인 클래스를 설계하고 기능을 조합할 때 각 클래스의 객체 조합을 이용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94298"/>
              </p:ext>
            </p:extLst>
          </p:nvPr>
        </p:nvGraphicFramePr>
        <p:xfrm>
          <a:off x="440267" y="3895957"/>
          <a:ext cx="19191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1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 smtClean="0">
                          <a:solidFill>
                            <a:sysClr val="windowText" lastClr="000000"/>
                          </a:solidFill>
                        </a:rPr>
                        <a:t>RoadDisplay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</a:rPr>
                        <a:t>+draw(): void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61035"/>
              </p:ext>
            </p:extLst>
          </p:nvPr>
        </p:nvGraphicFramePr>
        <p:xfrm>
          <a:off x="1399822" y="5691093"/>
          <a:ext cx="459740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0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LaneDecorator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LaneDecorator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decorateDisplay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Display)</a:t>
                      </a:r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+draw():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void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en-US" altLang="ko-KR" baseline="0" dirty="0" err="1" smtClean="0">
                          <a:solidFill>
                            <a:sysClr val="windowText" lastClr="000000"/>
                          </a:solidFill>
                        </a:rPr>
                        <a:t>drawLane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(): void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>
            <a:stCxn id="5" idx="0"/>
          </p:cNvCxnSpPr>
          <p:nvPr/>
        </p:nvCxnSpPr>
        <p:spPr>
          <a:xfrm flipV="1">
            <a:off x="3698522" y="4906877"/>
            <a:ext cx="2081389" cy="784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006664"/>
              </p:ext>
            </p:extLst>
          </p:nvPr>
        </p:nvGraphicFramePr>
        <p:xfrm>
          <a:off x="6124311" y="5691093"/>
          <a:ext cx="498395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9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TrafficDecorator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LaneDecorator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decorateDisplay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Display)</a:t>
                      </a:r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+draw():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void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en-US" altLang="ko-KR" baseline="0" dirty="0" err="1" smtClean="0">
                          <a:solidFill>
                            <a:sysClr val="windowText" lastClr="000000"/>
                          </a:solidFill>
                        </a:rPr>
                        <a:t>drawTraffic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(): void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직선 화살표 연결선 7"/>
          <p:cNvCxnSpPr>
            <a:stCxn id="7" idx="0"/>
          </p:cNvCxnSpPr>
          <p:nvPr/>
        </p:nvCxnSpPr>
        <p:spPr>
          <a:xfrm flipH="1" flipV="1">
            <a:off x="6585657" y="4906877"/>
            <a:ext cx="2030631" cy="784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184898"/>
              </p:ext>
            </p:extLst>
          </p:nvPr>
        </p:nvGraphicFramePr>
        <p:xfrm>
          <a:off x="2495024" y="2387499"/>
          <a:ext cx="19191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1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Display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</a:rPr>
                        <a:t>+draw(): void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71790"/>
              </p:ext>
            </p:extLst>
          </p:nvPr>
        </p:nvGraphicFramePr>
        <p:xfrm>
          <a:off x="3698522" y="3895957"/>
          <a:ext cx="51181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1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DisplayDecorator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DisplayDecorator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decorateDisplay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Display)</a:t>
                      </a:r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+draw():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void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화살표 연결선 15"/>
          <p:cNvCxnSpPr>
            <a:stCxn id="4" idx="0"/>
          </p:cNvCxnSpPr>
          <p:nvPr/>
        </p:nvCxnSpPr>
        <p:spPr>
          <a:xfrm flipV="1">
            <a:off x="1399822" y="3129179"/>
            <a:ext cx="1636889" cy="76677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3826934" y="3129179"/>
            <a:ext cx="822235" cy="76677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9" idx="3"/>
            <a:endCxn id="15" idx="0"/>
          </p:cNvCxnSpPr>
          <p:nvPr/>
        </p:nvCxnSpPr>
        <p:spPr>
          <a:xfrm>
            <a:off x="4414134" y="2758339"/>
            <a:ext cx="1843438" cy="1137618"/>
          </a:xfrm>
          <a:prstGeom prst="bentConnector2">
            <a:avLst/>
          </a:prstGeom>
          <a:ln w="15875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내용 개체 틀 2"/>
          <p:cNvSpPr txBox="1">
            <a:spLocks/>
          </p:cNvSpPr>
          <p:nvPr/>
        </p:nvSpPr>
        <p:spPr>
          <a:xfrm>
            <a:off x="4515825" y="2366905"/>
            <a:ext cx="1987022" cy="74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decorateDisplay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87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데커레이션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1930533"/>
            <a:ext cx="8596668" cy="228022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기본 기능에 추가할 수 있는 기능의 종류가 많은 경우</a:t>
            </a:r>
            <a:r>
              <a:rPr lang="ko-KR" altLang="en-US" dirty="0" smtClean="0"/>
              <a:t>에 각 추가 기능을 </a:t>
            </a:r>
            <a:r>
              <a:rPr lang="en-US" altLang="ko-KR" dirty="0" smtClean="0"/>
              <a:t>Decorator </a:t>
            </a:r>
            <a:r>
              <a:rPr lang="ko-KR" altLang="en-US" dirty="0" smtClean="0"/>
              <a:t>클래스로 정의한 후 필요한 </a:t>
            </a:r>
            <a:r>
              <a:rPr lang="en-US" altLang="ko-KR" dirty="0" smtClean="0"/>
              <a:t>Decorator </a:t>
            </a:r>
            <a:r>
              <a:rPr lang="ko-KR" altLang="en-US" dirty="0" smtClean="0"/>
              <a:t>객체를 조합함으로써 추가 기능의 조합을 설계하는 방식</a:t>
            </a:r>
            <a:endParaRPr lang="en-US" altLang="ko-KR" dirty="0" smtClean="0"/>
          </a:p>
          <a:p>
            <a:pPr marL="504000" lvl="0" indent="-252000">
              <a:buClr>
                <a:srgbClr val="5FCBEF"/>
              </a:buClr>
              <a:buFontTx/>
              <a:buChar char="-"/>
            </a:pPr>
            <a:r>
              <a:rPr lang="ko-KR" altLang="en-US" dirty="0"/>
              <a:t>자신의 </a:t>
            </a:r>
            <a:r>
              <a:rPr lang="en-US" altLang="ko-KR" dirty="0" err="1"/>
              <a:t>addedBehavior</a:t>
            </a:r>
            <a:r>
              <a:rPr lang="en-US" altLang="ko-KR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먼저 호출한 후 </a:t>
            </a:r>
            <a:r>
              <a:rPr lang="en-US" altLang="ko-KR" dirty="0"/>
              <a:t>Component</a:t>
            </a:r>
            <a:r>
              <a:rPr lang="ko-KR" altLang="en-US" dirty="0"/>
              <a:t>의 </a:t>
            </a:r>
            <a:r>
              <a:rPr lang="en-US" altLang="ko-KR" dirty="0"/>
              <a:t>operation </a:t>
            </a:r>
            <a:r>
              <a:rPr lang="ko-KR" altLang="en-US" dirty="0" err="1"/>
              <a:t>메서드를</a:t>
            </a:r>
            <a:r>
              <a:rPr lang="ko-KR" altLang="en-US" dirty="0"/>
              <a:t> 호출하는 방식으로 구현 </a:t>
            </a:r>
            <a:r>
              <a:rPr lang="ko-KR" altLang="en-US" dirty="0" smtClean="0"/>
              <a:t>가능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 w="15875">
          <a:solidFill>
            <a:schemeClr val="tx1"/>
          </a:solidFill>
          <a:tailEnd type="diamond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604</TotalTime>
  <Words>355</Words>
  <Application>Microsoft Office PowerPoint</Application>
  <PresentationFormat>와이드스크린</PresentationFormat>
  <Paragraphs>120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 JAVA     객체지향  디자인 패턴</vt:lpstr>
      <vt:lpstr>목차</vt:lpstr>
      <vt:lpstr>도로 표시 방법 조합하기</vt:lpstr>
      <vt:lpstr>문제점</vt:lpstr>
      <vt:lpstr>또 다른 도로 표시 기능을 추가로 구현하는 경우</vt:lpstr>
      <vt:lpstr>여러 가지 추가 기능을 조합해야 하는 경우</vt:lpstr>
      <vt:lpstr>해결책</vt:lpstr>
      <vt:lpstr>데커레이션 패턴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객체지향  디자인 패턴</dc:title>
  <dc:creator>정성진</dc:creator>
  <cp:lastModifiedBy>정성진</cp:lastModifiedBy>
  <cp:revision>422</cp:revision>
  <dcterms:created xsi:type="dcterms:W3CDTF">2018-06-16T02:40:30Z</dcterms:created>
  <dcterms:modified xsi:type="dcterms:W3CDTF">2018-08-23T13:00:16Z</dcterms:modified>
</cp:coreProperties>
</file>