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f7a1cf34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f7a1cf34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f75cd6625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f75cd662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f7a1cf3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f7a1cf3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f7a1cf3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f7a1cf3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f7a1cf3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f7a1cf3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Apache Kafka	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3132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Damon Lopes e François Bruno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Distribuído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5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 sistema distribuído é uma coletânea de softwares localizados em diferentes lugares trabalhando para atingir um mesmo objetivo. O sistema possui o foco na eliminação de gargalos e pontos centrais de falha geral.</a:t>
            </a:r>
            <a:endParaRPr sz="1350">
              <a:solidFill>
                <a:srgbClr val="15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Apache Kafka: o que é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00"/>
                </a:solidFill>
              </a:rPr>
              <a:t>O Apache Kafka é uma plataforma open-source de sistema distribuído que pode ser </a:t>
            </a:r>
            <a:r>
              <a:rPr lang="pt-BR" sz="1150">
                <a:solidFill>
                  <a:srgbClr val="000000"/>
                </a:solidFill>
              </a:rPr>
              <a:t>implementada</a:t>
            </a:r>
            <a:r>
              <a:rPr lang="pt-BR" sz="1150">
                <a:solidFill>
                  <a:srgbClr val="000000"/>
                </a:solidFill>
              </a:rPr>
              <a:t> tanto fisicamente como na nuvem. Baseia-se na comunicação entre servidores e clientes via uma comunicação TCP personalizada para alta performance.</a:t>
            </a:r>
            <a:endParaRPr sz="1150">
              <a:solidFill>
                <a:srgbClr val="000000"/>
              </a:solidFill>
            </a:endParaRPr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50"/>
              <a:buChar char="●"/>
            </a:pPr>
            <a:r>
              <a:rPr lang="pt-BR" sz="1150">
                <a:solidFill>
                  <a:srgbClr val="000000"/>
                </a:solidFill>
              </a:rPr>
              <a:t>clusters de servidores/brokers</a:t>
            </a:r>
            <a:endParaRPr sz="1150">
              <a:solidFill>
                <a:srgbClr val="000000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Char char="●"/>
            </a:pPr>
            <a:r>
              <a:rPr lang="pt-BR" sz="1150">
                <a:solidFill>
                  <a:srgbClr val="000000"/>
                </a:solidFill>
              </a:rPr>
              <a:t>plataforma de event streaming</a:t>
            </a:r>
            <a:endParaRPr sz="1150">
              <a:solidFill>
                <a:srgbClr val="000000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Char char="●"/>
            </a:pPr>
            <a:r>
              <a:rPr lang="pt-BR" sz="1150">
                <a:solidFill>
                  <a:srgbClr val="000000"/>
                </a:solidFill>
              </a:rPr>
              <a:t>pub/sub: publish, subscribe, store além de processar (filtrar e agrupar, por exemplo) as streams em tempo real</a:t>
            </a:r>
            <a:endParaRPr sz="1350">
              <a:solidFill>
                <a:srgbClr val="15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event streaming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pub/sub com capacidades de armazenamento e processamento</a:t>
            </a:r>
            <a:endParaRPr sz="1100">
              <a:solidFill>
                <a:srgbClr val="15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evento/mensagem/record: uma mudança de estado no sistema</a:t>
            </a:r>
            <a:endParaRPr sz="1100">
              <a:solidFill>
                <a:srgbClr val="15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stream de eventos: fluxo dos publishers para os subscribers</a:t>
            </a:r>
            <a:endParaRPr sz="1100">
              <a:solidFill>
                <a:srgbClr val="15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assegura o contínuo fluxo e interpretação dos dados para que as informações estejam nos lugares corretos da forma correta no momento correto</a:t>
            </a:r>
            <a:endParaRPr sz="1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5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Produtores, Consumidores e Tópicos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10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Tópicos: categorias onde dados são armazenados</a:t>
            </a:r>
            <a:endParaRPr sz="1100">
              <a:solidFill>
                <a:srgbClr val="15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10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Produtores: aplicações que inserem dados em tópicos</a:t>
            </a:r>
            <a:endParaRPr sz="1100">
              <a:solidFill>
                <a:srgbClr val="15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10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Consumidores: aplicações que </a:t>
            </a:r>
            <a:r>
              <a:rPr lang="pt-BR" sz="110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lêem</a:t>
            </a:r>
            <a:r>
              <a:rPr lang="pt-BR" sz="110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dados de tópicos</a:t>
            </a:r>
            <a:endParaRPr sz="1100">
              <a:solidFill>
                <a:srgbClr val="15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 único consumidor pode não ser capaz de ler todos os eventos em streaming nos tópicos, por isso Kafka permite que grupos de consumidores se conectem a múltiplo tópicos ao mesmo tempo</a:t>
            </a:r>
            <a:endParaRPr sz="1100">
              <a:solidFill>
                <a:srgbClr val="15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50"/>
              <a:buFont typeface="Arial"/>
              <a:buChar char="●"/>
            </a:pPr>
            <a:r>
              <a:rPr lang="pt-BR" sz="135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processar pagamentos e transações financeiras em tempo real</a:t>
            </a:r>
            <a:endParaRPr sz="1350">
              <a:solidFill>
                <a:srgbClr val="15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50"/>
              <a:buFont typeface="Arial"/>
              <a:buChar char="●"/>
            </a:pPr>
            <a:r>
              <a:rPr lang="pt-BR" sz="135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telemetria logística de frotas</a:t>
            </a:r>
            <a:endParaRPr sz="1350">
              <a:solidFill>
                <a:srgbClr val="15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50"/>
              <a:buFont typeface="Arial"/>
              <a:buChar char="●"/>
            </a:pPr>
            <a:r>
              <a:rPr lang="pt-BR" sz="135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acompanhamento e processamento de dados de dispositivos IoT</a:t>
            </a:r>
            <a:endParaRPr sz="1350">
              <a:solidFill>
                <a:srgbClr val="15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50"/>
              <a:buFont typeface="Arial"/>
              <a:buChar char="●"/>
            </a:pPr>
            <a:r>
              <a:rPr lang="pt-BR" sz="135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monitoramento de pacientes em hospitais</a:t>
            </a:r>
            <a:endParaRPr sz="1350">
              <a:solidFill>
                <a:srgbClr val="15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50"/>
              <a:buFont typeface="Arial"/>
              <a:buChar char="●"/>
            </a:pPr>
            <a:r>
              <a:rPr lang="pt-BR" sz="135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base fundamental para aplicações que usem arquiteturas movidas a eventos ou microsserviços</a:t>
            </a:r>
            <a:endParaRPr sz="1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15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