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6D7C4-B355-45C2-9434-8C46CEF37387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CA54D-0FD6-49F6-A8D2-2AB5250662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180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CA54D-0FD6-49F6-A8D2-2AB5250662BD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655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89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06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251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49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02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722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179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0846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262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502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05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76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86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530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9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904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40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F161B4-8F98-426C-B9A7-EC0E9C42A632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59D137-91C4-4B08-ACFD-8DE51EFDBE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291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58EEA-AC08-9340-B47F-90BA8E95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SELF DEFENSE GUIDE APP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4E30-B18B-BC16-2716-7BB601F00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73" y="154101"/>
            <a:ext cx="9440034" cy="973660"/>
          </a:xfrm>
        </p:spPr>
        <p:txBody>
          <a:bodyPr/>
          <a:lstStyle/>
          <a:p>
            <a:r>
              <a:rPr lang="en-PH" b="1" dirty="0"/>
              <a:t>PROBLEM</a:t>
            </a:r>
            <a:r>
              <a:rPr lang="en-PH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024D8-A95C-F156-987C-A2934B75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12" y="1524000"/>
            <a:ext cx="11471547" cy="5179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Lack of Knowledge and Training: Many individuals may not know how to defend themselves or lack training in self-defense techniques. </a:t>
            </a:r>
          </a:p>
          <a:p>
            <a:pPr algn="l"/>
            <a:r>
              <a:rPr lang="en-US" b="1" dirty="0"/>
              <a:t>Fear and Panic: In dangerous situations, fear and panic can prevent people from acting effectively or rationally. </a:t>
            </a:r>
          </a:p>
          <a:p>
            <a:pPr algn="l"/>
            <a:r>
              <a:rPr lang="en-US" b="1" dirty="0"/>
              <a:t>Legal Implications: Understanding the legal boundaries of self-defense can be challenging. Excessive force or misinterpreting a situation could lead to legal repercussions. </a:t>
            </a:r>
          </a:p>
          <a:p>
            <a:pPr algn="l"/>
            <a:r>
              <a:rPr lang="en-US" b="1" dirty="0"/>
              <a:t>Accessibility: Self-defense classes and resources may not be accessible to everyone due to financial, geographical, or other barriers.</a:t>
            </a:r>
          </a:p>
          <a:p>
            <a:pPr algn="l"/>
            <a:r>
              <a:rPr lang="en-US" b="1" dirty="0"/>
              <a:t> Cultural and Social Stigmas: In some cultures or social settings, the use of self-defense techniques may be seen negatively or discouraged. </a:t>
            </a:r>
          </a:p>
          <a:p>
            <a:pPr algn="l"/>
            <a:r>
              <a:rPr lang="en-US" b="1" dirty="0"/>
              <a:t>Weapon Use and Escalation: Introducing weapons into a confrontation can escalate the situation and increase the risk of injury or death. </a:t>
            </a:r>
          </a:p>
          <a:p>
            <a:pPr algn="l"/>
            <a:r>
              <a:rPr lang="en-US" b="1" dirty="0"/>
              <a:t>Misuse of Self-Defense: People may misuse self-defense techniques, using them to initiate conflict rather than protect themselves.</a:t>
            </a:r>
          </a:p>
        </p:txBody>
      </p:sp>
    </p:spTree>
    <p:extLst>
      <p:ext uri="{BB962C8B-B14F-4D97-AF65-F5344CB8AC3E}">
        <p14:creationId xmlns:p14="http://schemas.microsoft.com/office/powerpoint/2010/main" val="16521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08D1-04FC-455E-0450-4882196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335024"/>
            <a:ext cx="11365991" cy="498347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b="1" dirty="0"/>
              <a:t>Education and Training: Providing accessible and affordable self-defense training and education can empower individuals to protect themselves effectively.</a:t>
            </a:r>
          </a:p>
          <a:p>
            <a:pPr marL="36900" indent="0">
              <a:buNone/>
            </a:pPr>
            <a:r>
              <a:rPr lang="en-US" b="1" dirty="0"/>
              <a:t> Awareness and Prevention: Educate individuals on how to recognize potentially dangerous situations and avoid them whenever possible. </a:t>
            </a:r>
          </a:p>
          <a:p>
            <a:pPr marL="36900" indent="0">
              <a:buNone/>
            </a:pPr>
            <a:r>
              <a:rPr lang="en-US" b="1" dirty="0"/>
              <a:t>Emotional and Psychological Preparedness: Training in managing fear and panic can help individuals respond more effectively in a dangerous situation. </a:t>
            </a:r>
          </a:p>
          <a:p>
            <a:pPr marL="36900" indent="0">
              <a:buNone/>
            </a:pPr>
            <a:r>
              <a:rPr lang="en-US" b="1" dirty="0"/>
              <a:t>Legal Education: Provide information about the legal aspects of self-defense so individuals understand their rights and limitations. </a:t>
            </a:r>
          </a:p>
          <a:p>
            <a:pPr marL="36900" indent="0">
              <a:buNone/>
            </a:pPr>
            <a:r>
              <a:rPr lang="en-US" b="1" dirty="0"/>
              <a:t>Community Support: Encourage the formation of support groups and community watch programs to enhance safety in neighborhoods. </a:t>
            </a:r>
          </a:p>
          <a:p>
            <a:pPr marL="36900" indent="0">
              <a:buNone/>
            </a:pPr>
            <a:r>
              <a:rPr lang="en-US" b="1" dirty="0"/>
              <a:t>Technology and Tools: Promote the use of non-lethal self-defense tools, such as personal alarms or pepper spray, while educating on safe usage. </a:t>
            </a:r>
          </a:p>
          <a:p>
            <a:pPr marL="36900" indent="0">
              <a:buNone/>
            </a:pPr>
            <a:r>
              <a:rPr lang="en-US" b="1" dirty="0"/>
              <a:t>Cultural Sensitivity: Offer self-defense programs that respect cultural values and norms, making them more acceptable to diverse populations. </a:t>
            </a:r>
          </a:p>
          <a:p>
            <a:pPr marL="36900" indent="0">
              <a:buNone/>
            </a:pPr>
            <a:r>
              <a:rPr lang="en-US" b="1" dirty="0"/>
              <a:t>Promote Responsible Behavior: Encourage individuals to use self-defense techniques responsibly, ensuring they understand the consequences of excessive force.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BE696-8B58-D88A-87E9-C3BD697DEDFF}"/>
              </a:ext>
            </a:extLst>
          </p:cNvPr>
          <p:cNvSpPr txBox="1">
            <a:spLocks/>
          </p:cNvSpPr>
          <p:nvPr/>
        </p:nvSpPr>
        <p:spPr>
          <a:xfrm>
            <a:off x="798685" y="282117"/>
            <a:ext cx="9440034" cy="9736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b="1" dirty="0"/>
              <a:t>SOLUTION</a:t>
            </a: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0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A78-FB2E-73CD-A6BD-8980848B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PH" sz="4800" b="1" dirty="0"/>
              <a:t>PACT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C33A-6B8F-3683-0D4E-7E14C39D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en-PH" sz="1400" b="1" dirty="0">
                <a:solidFill>
                  <a:schemeClr val="tx1"/>
                </a:solidFill>
              </a:rPr>
              <a:t>PEOPLE 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Individuals of all backgrounds and ages: The app should cater to a diverse audience with varying levels of self-defense experience. 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User needs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Safety: Provide tips and techniques that focus on user safety.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Accessibility: Offer a clear and easy-to-understand user interface, as well as options for visual and hearing impairments.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Customization: Allow users to customize their training based on their experience level and personal preferences. 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Learning Style: Accommodate different learning styles, such as visual, auditory, and kinesthetic.</a:t>
            </a:r>
            <a:endParaRPr lang="en-P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3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13FF-6201-770C-D3B5-45B0E519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PH" sz="3600" b="1" dirty="0"/>
              <a:t>PACT FRAMEWORK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4D19BDC-6792-F9E9-11A8-F1BA8A98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b="1"/>
              <a:t>Activities </a:t>
            </a:r>
          </a:p>
          <a:p>
            <a:pPr marL="36900" indent="0">
              <a:buNone/>
            </a:pPr>
            <a:r>
              <a:rPr lang="en-US"/>
              <a:t>Types of Self-Defense Techniques: </a:t>
            </a:r>
          </a:p>
          <a:p>
            <a:pPr marL="36900" indent="0">
              <a:buNone/>
            </a:pPr>
            <a:r>
              <a:rPr lang="en-US"/>
              <a:t>Striking and Blocking: Techniques for protecting oneself during an attack. </a:t>
            </a:r>
          </a:p>
          <a:p>
            <a:pPr marL="36900" indent="0">
              <a:buNone/>
            </a:pPr>
            <a:r>
              <a:rPr lang="en-US"/>
              <a:t>Escapes and Evasion: Methods for avoiding dangerous situations or escaping from physical confrontations. </a:t>
            </a:r>
          </a:p>
          <a:p>
            <a:pPr marL="36900" indent="0">
              <a:buNone/>
            </a:pPr>
            <a:r>
              <a:rPr lang="en-US"/>
              <a:t>De-escalation: Tips for preventing conflict and managing aggressive situations. </a:t>
            </a:r>
          </a:p>
          <a:p>
            <a:pPr marL="36900" indent="0">
              <a:buNone/>
            </a:pPr>
            <a:r>
              <a:rPr lang="en-US" b="1"/>
              <a:t>Learning Resources: </a:t>
            </a:r>
          </a:p>
          <a:p>
            <a:pPr marL="36900" indent="0">
              <a:buNone/>
            </a:pPr>
            <a:r>
              <a:rPr lang="en-US"/>
              <a:t>Interactive tutorials: Step-by-step guides.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8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1610-BFB2-E186-5665-CFDA5A39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PH" sz="3600" b="1"/>
              <a:t>PACT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D549-EA80-0174-6161-9C1B451E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b="1" dirty="0"/>
              <a:t>Context </a:t>
            </a:r>
          </a:p>
          <a:p>
            <a:pPr marL="36900" indent="0">
              <a:buNone/>
            </a:pPr>
            <a:r>
              <a:rPr lang="en-US" dirty="0"/>
              <a:t>Use Cases: </a:t>
            </a:r>
          </a:p>
          <a:p>
            <a:pPr marL="36900" indent="0">
              <a:buNone/>
            </a:pPr>
            <a:r>
              <a:rPr lang="en-US" dirty="0"/>
              <a:t>At-home practice: Most users will likely practice in their homes or safe spaces. </a:t>
            </a:r>
          </a:p>
          <a:p>
            <a:pPr marL="36900" indent="0">
              <a:buNone/>
            </a:pPr>
            <a:r>
              <a:rPr lang="en-US" dirty="0"/>
              <a:t>Public settings: Users may need guidance on how to handle dangerous situations in public places.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6662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BE9A-2744-DAEC-9645-C08ABD98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PH" sz="3600" b="1" dirty="0"/>
              <a:t>PACT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916E-79AB-ED7E-BA56-67C1C265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b="1"/>
              <a:t>Technology </a:t>
            </a:r>
          </a:p>
          <a:p>
            <a:pPr marL="36900" indent="0">
              <a:buNone/>
            </a:pPr>
            <a:r>
              <a:rPr lang="en-US" b="1"/>
              <a:t>Platform: </a:t>
            </a:r>
          </a:p>
          <a:p>
            <a:pPr marL="36900" indent="0">
              <a:buNone/>
            </a:pPr>
            <a:r>
              <a:rPr lang="en-US"/>
              <a:t>Mobile app: The app should be available on multiple platforms (iOS and Android).</a:t>
            </a:r>
          </a:p>
          <a:p>
            <a:pPr marL="36900" indent="0">
              <a:buNone/>
            </a:pPr>
            <a:r>
              <a:rPr lang="en-US"/>
              <a:t>Responsive design: Ensure the app is functional and easy to use on different devices and screen sizes.</a:t>
            </a:r>
          </a:p>
          <a:p>
            <a:pPr marL="36900" indent="0">
              <a:buNone/>
            </a:pPr>
            <a:r>
              <a:rPr lang="en-PH" b="1"/>
              <a:t>User Interface:</a:t>
            </a:r>
          </a:p>
          <a:p>
            <a:pPr marL="36900" indent="0">
              <a:buNone/>
            </a:pPr>
            <a:r>
              <a:rPr lang="en-US"/>
              <a:t>Navigation: Clear, simple, and intuitive navigation</a:t>
            </a:r>
            <a:r>
              <a:rPr lang="en-US" b="1"/>
              <a:t>.</a:t>
            </a:r>
            <a:endParaRPr lang="en-PH" b="1"/>
          </a:p>
        </p:txBody>
      </p:sp>
    </p:spTree>
    <p:extLst>
      <p:ext uri="{BB962C8B-B14F-4D97-AF65-F5344CB8AC3E}">
        <p14:creationId xmlns:p14="http://schemas.microsoft.com/office/powerpoint/2010/main" val="391103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8A1C2-051F-D5E5-F8BB-7CE8CFBB7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6797" y="327138"/>
            <a:ext cx="4372776" cy="60592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AA95A-7CC1-35AD-779F-32DAF16DF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46" y="325118"/>
            <a:ext cx="4544059" cy="60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12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72</TotalTime>
  <Words>571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Calisto MT</vt:lpstr>
      <vt:lpstr>Wingdings 2</vt:lpstr>
      <vt:lpstr>Slate</vt:lpstr>
      <vt:lpstr>SELF DEFENSE GUIDE APP</vt:lpstr>
      <vt:lpstr>PROBLEM </vt:lpstr>
      <vt:lpstr>PowerPoint Presentation</vt:lpstr>
      <vt:lpstr>PACT FRAMEWORK</vt:lpstr>
      <vt:lpstr>PACT FRAMEWORK </vt:lpstr>
      <vt:lpstr>PACT FRAMEWORK</vt:lpstr>
      <vt:lpstr>PACT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</dc:title>
  <dc:creator>Yves Chester Dicdican</dc:creator>
  <cp:lastModifiedBy>Yves Chester Dicdican</cp:lastModifiedBy>
  <cp:revision>5</cp:revision>
  <dcterms:created xsi:type="dcterms:W3CDTF">2024-05-06T16:30:37Z</dcterms:created>
  <dcterms:modified xsi:type="dcterms:W3CDTF">2024-05-07T01:37:05Z</dcterms:modified>
</cp:coreProperties>
</file>