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1"/>
  </p:notesMasterIdLst>
  <p:sldIdLst>
    <p:sldId id="279" r:id="rId2"/>
    <p:sldId id="300" r:id="rId3"/>
    <p:sldId id="301" r:id="rId4"/>
    <p:sldId id="355" r:id="rId5"/>
    <p:sldId id="313" r:id="rId6"/>
    <p:sldId id="259" r:id="rId7"/>
    <p:sldId id="354" r:id="rId8"/>
    <p:sldId id="303" r:id="rId9"/>
    <p:sldId id="302" r:id="rId10"/>
    <p:sldId id="283" r:id="rId11"/>
    <p:sldId id="311" r:id="rId12"/>
    <p:sldId id="285" r:id="rId13"/>
    <p:sldId id="358" r:id="rId14"/>
    <p:sldId id="297" r:id="rId15"/>
    <p:sldId id="333" r:id="rId16"/>
    <p:sldId id="335" r:id="rId17"/>
    <p:sldId id="337" r:id="rId18"/>
    <p:sldId id="338" r:id="rId19"/>
    <p:sldId id="339" r:id="rId20"/>
    <p:sldId id="341" r:id="rId21"/>
    <p:sldId id="334" r:id="rId22"/>
    <p:sldId id="342" r:id="rId23"/>
    <p:sldId id="343" r:id="rId24"/>
    <p:sldId id="344" r:id="rId25"/>
    <p:sldId id="325" r:id="rId26"/>
    <p:sldId id="331" r:id="rId27"/>
    <p:sldId id="330" r:id="rId28"/>
    <p:sldId id="329" r:id="rId29"/>
    <p:sldId id="328" r:id="rId30"/>
    <p:sldId id="327" r:id="rId31"/>
    <p:sldId id="326" r:id="rId32"/>
    <p:sldId id="316" r:id="rId33"/>
    <p:sldId id="345" r:id="rId34"/>
    <p:sldId id="346" r:id="rId35"/>
    <p:sldId id="298" r:id="rId36"/>
    <p:sldId id="347" r:id="rId37"/>
    <p:sldId id="349" r:id="rId38"/>
    <p:sldId id="348" r:id="rId39"/>
    <p:sldId id="350" r:id="rId40"/>
    <p:sldId id="299" r:id="rId41"/>
    <p:sldId id="332" r:id="rId42"/>
    <p:sldId id="356" r:id="rId43"/>
    <p:sldId id="307" r:id="rId44"/>
    <p:sldId id="357" r:id="rId45"/>
    <p:sldId id="353" r:id="rId46"/>
    <p:sldId id="352" r:id="rId47"/>
    <p:sldId id="351" r:id="rId48"/>
    <p:sldId id="314" r:id="rId49"/>
    <p:sldId id="304" r:id="rId50"/>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80" userDrawn="1">
          <p15:clr>
            <a:srgbClr val="A4A3A4"/>
          </p15:clr>
        </p15:guide>
        <p15:guide id="2" pos="5103"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3814C59-1A6C-3647-E63B-82670BCBEAB8}" name="Dario Monticelli" initials="DM" userId="b7020b1786f83ae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32929"/>
    <a:srgbClr val="EA5C5C"/>
    <a:srgbClr val="FFFFFF"/>
    <a:srgbClr val="000000"/>
    <a:srgbClr val="EE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B5BC43-2D55-4FBC-9611-3F4F4A33571F}" v="9" dt="2023-01-15T11:22:13.802"/>
    <p1510:client id="{B8628883-642E-4A37-9736-5C2F1BD84CA8}" v="1313" dt="2023-01-14T19:46:25.171"/>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347" autoAdjust="0"/>
  </p:normalViewPr>
  <p:slideViewPr>
    <p:cSldViewPr snapToGrid="0">
      <p:cViewPr varScale="1">
        <p:scale>
          <a:sx n="78" d="100"/>
          <a:sy n="78" d="100"/>
        </p:scale>
        <p:origin x="1594" y="72"/>
      </p:cViewPr>
      <p:guideLst>
        <p:guide orient="horz" pos="1280"/>
        <p:guide pos="5103"/>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microsoft.com/office/2018/10/relationships/authors" Targe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o Monticelli" userId="b7020b1786f83ae8" providerId="LiveId" clId="{B8628883-642E-4A37-9736-5C2F1BD84CA8}"/>
    <pc:docChg chg="undo custSel addSld delSld modSld sldOrd">
      <pc:chgData name="Dario Monticelli" userId="b7020b1786f83ae8" providerId="LiveId" clId="{B8628883-642E-4A37-9736-5C2F1BD84CA8}" dt="2023-01-14T19:46:25.171" v="11628" actId="20577"/>
      <pc:docMkLst>
        <pc:docMk/>
      </pc:docMkLst>
      <pc:sldChg chg="modSp mod ord modNotesTx">
        <pc:chgData name="Dario Monticelli" userId="b7020b1786f83ae8" providerId="LiveId" clId="{B8628883-642E-4A37-9736-5C2F1BD84CA8}" dt="2023-01-14T19:46:25.171" v="11628" actId="20577"/>
        <pc:sldMkLst>
          <pc:docMk/>
          <pc:sldMk cId="2011167437" sldId="259"/>
        </pc:sldMkLst>
        <pc:spChg chg="mod">
          <ac:chgData name="Dario Monticelli" userId="b7020b1786f83ae8" providerId="LiveId" clId="{B8628883-642E-4A37-9736-5C2F1BD84CA8}" dt="2023-01-14T19:27:51.132" v="11522" actId="404"/>
          <ac:spMkLst>
            <pc:docMk/>
            <pc:sldMk cId="2011167437" sldId="259"/>
            <ac:spMk id="2" creationId="{00000000-0000-0000-0000-000000000000}"/>
          </ac:spMkLst>
        </pc:spChg>
        <pc:spChg chg="mod">
          <ac:chgData name="Dario Monticelli" userId="b7020b1786f83ae8" providerId="LiveId" clId="{B8628883-642E-4A37-9736-5C2F1BD84CA8}" dt="2023-01-14T19:46:25.171" v="11628" actId="20577"/>
          <ac:spMkLst>
            <pc:docMk/>
            <pc:sldMk cId="2011167437" sldId="259"/>
            <ac:spMk id="3" creationId="{00000000-0000-0000-0000-000000000000}"/>
          </ac:spMkLst>
        </pc:spChg>
      </pc:sldChg>
      <pc:sldChg chg="modSp mod modNotesTx">
        <pc:chgData name="Dario Monticelli" userId="b7020b1786f83ae8" providerId="LiveId" clId="{B8628883-642E-4A37-9736-5C2F1BD84CA8}" dt="2023-01-12T15:17:49.505" v="10310" actId="20577"/>
        <pc:sldMkLst>
          <pc:docMk/>
          <pc:sldMk cId="2514608059" sldId="283"/>
        </pc:sldMkLst>
        <pc:spChg chg="mod">
          <ac:chgData name="Dario Monticelli" userId="b7020b1786f83ae8" providerId="LiveId" clId="{B8628883-642E-4A37-9736-5C2F1BD84CA8}" dt="2023-01-11T17:35:39.621" v="1267" actId="20577"/>
          <ac:spMkLst>
            <pc:docMk/>
            <pc:sldMk cId="2514608059" sldId="283"/>
            <ac:spMk id="2" creationId="{F83FA840-3547-B56E-B0CC-DB0362AAF2CE}"/>
          </ac:spMkLst>
        </pc:spChg>
      </pc:sldChg>
      <pc:sldChg chg="addSp delSp modSp mod addAnim delAnim modAnim modNotesTx">
        <pc:chgData name="Dario Monticelli" userId="b7020b1786f83ae8" providerId="LiveId" clId="{B8628883-642E-4A37-9736-5C2F1BD84CA8}" dt="2023-01-12T20:21:57.193" v="10490"/>
        <pc:sldMkLst>
          <pc:docMk/>
          <pc:sldMk cId="3046441472" sldId="285"/>
        </pc:sldMkLst>
        <pc:spChg chg="mod">
          <ac:chgData name="Dario Monticelli" userId="b7020b1786f83ae8" providerId="LiveId" clId="{B8628883-642E-4A37-9736-5C2F1BD84CA8}" dt="2023-01-11T19:49:53.821" v="2615" actId="20577"/>
          <ac:spMkLst>
            <pc:docMk/>
            <pc:sldMk cId="3046441472" sldId="285"/>
            <ac:spMk id="2" creationId="{9EA4248C-E1EF-F033-B151-780F4249B899}"/>
          </ac:spMkLst>
        </pc:spChg>
        <pc:spChg chg="add del mod">
          <ac:chgData name="Dario Monticelli" userId="b7020b1786f83ae8" providerId="LiveId" clId="{B8628883-642E-4A37-9736-5C2F1BD84CA8}" dt="2023-01-12T20:20:55.414" v="10479" actId="1076"/>
          <ac:spMkLst>
            <pc:docMk/>
            <pc:sldMk cId="3046441472" sldId="285"/>
            <ac:spMk id="8" creationId="{D5E5DF02-40C5-8344-0AEE-9CF8E5D712DB}"/>
          </ac:spMkLst>
        </pc:spChg>
        <pc:spChg chg="add del mod">
          <ac:chgData name="Dario Monticelli" userId="b7020b1786f83ae8" providerId="LiveId" clId="{B8628883-642E-4A37-9736-5C2F1BD84CA8}" dt="2023-01-12T20:19:55.787" v="10463" actId="21"/>
          <ac:spMkLst>
            <pc:docMk/>
            <pc:sldMk cId="3046441472" sldId="285"/>
            <ac:spMk id="18" creationId="{A958075F-3A24-44AB-98B5-1B953934AE58}"/>
          </ac:spMkLst>
        </pc:spChg>
        <pc:spChg chg="add mod">
          <ac:chgData name="Dario Monticelli" userId="b7020b1786f83ae8" providerId="LiveId" clId="{B8628883-642E-4A37-9736-5C2F1BD84CA8}" dt="2023-01-12T20:20:51.680" v="10478" actId="1076"/>
          <ac:spMkLst>
            <pc:docMk/>
            <pc:sldMk cId="3046441472" sldId="285"/>
            <ac:spMk id="19" creationId="{2CD97721-B172-4B84-8EC7-7FA7BF44801C}"/>
          </ac:spMkLst>
        </pc:spChg>
        <pc:spChg chg="add del mod">
          <ac:chgData name="Dario Monticelli" userId="b7020b1786f83ae8" providerId="LiveId" clId="{B8628883-642E-4A37-9736-5C2F1BD84CA8}" dt="2023-01-12T20:20:56.238" v="10481"/>
          <ac:spMkLst>
            <pc:docMk/>
            <pc:sldMk cId="3046441472" sldId="285"/>
            <ac:spMk id="21" creationId="{29A68F5B-3457-4634-9949-5E7957A83411}"/>
          </ac:spMkLst>
        </pc:spChg>
        <pc:spChg chg="add mod">
          <ac:chgData name="Dario Monticelli" userId="b7020b1786f83ae8" providerId="LiveId" clId="{B8628883-642E-4A37-9736-5C2F1BD84CA8}" dt="2023-01-12T20:20:47.747" v="10477" actId="1076"/>
          <ac:spMkLst>
            <pc:docMk/>
            <pc:sldMk cId="3046441472" sldId="285"/>
            <ac:spMk id="22" creationId="{FA6FF763-678F-4CCE-A2E7-66ACA2CAB5A2}"/>
          </ac:spMkLst>
        </pc:spChg>
        <pc:cxnChg chg="add del">
          <ac:chgData name="Dario Monticelli" userId="b7020b1786f83ae8" providerId="LiveId" clId="{B8628883-642E-4A37-9736-5C2F1BD84CA8}" dt="2023-01-12T20:18:30.952" v="10453" actId="11529"/>
          <ac:cxnSpMkLst>
            <pc:docMk/>
            <pc:sldMk cId="3046441472" sldId="285"/>
            <ac:cxnSpMk id="6" creationId="{D672D338-A980-4101-9B0E-58813D753D5E}"/>
          </ac:cxnSpMkLst>
        </pc:cxnChg>
        <pc:cxnChg chg="add mod">
          <ac:chgData name="Dario Monticelli" userId="b7020b1786f83ae8" providerId="LiveId" clId="{B8628883-642E-4A37-9736-5C2F1BD84CA8}" dt="2023-01-12T20:19:03.617" v="10456" actId="14100"/>
          <ac:cxnSpMkLst>
            <pc:docMk/>
            <pc:sldMk cId="3046441472" sldId="285"/>
            <ac:cxnSpMk id="10" creationId="{618C3D6B-04BC-417D-856C-F83870596205}"/>
          </ac:cxnSpMkLst>
        </pc:cxnChg>
        <pc:cxnChg chg="add">
          <ac:chgData name="Dario Monticelli" userId="b7020b1786f83ae8" providerId="LiveId" clId="{B8628883-642E-4A37-9736-5C2F1BD84CA8}" dt="2023-01-12T20:19:00.942" v="10455" actId="11529"/>
          <ac:cxnSpMkLst>
            <pc:docMk/>
            <pc:sldMk cId="3046441472" sldId="285"/>
            <ac:cxnSpMk id="12" creationId="{858469B4-2973-4EA1-927F-5AFB6DF24721}"/>
          </ac:cxnSpMkLst>
        </pc:cxnChg>
        <pc:cxnChg chg="add mod">
          <ac:chgData name="Dario Monticelli" userId="b7020b1786f83ae8" providerId="LiveId" clId="{B8628883-642E-4A37-9736-5C2F1BD84CA8}" dt="2023-01-12T20:19:23.123" v="10458" actId="14100"/>
          <ac:cxnSpMkLst>
            <pc:docMk/>
            <pc:sldMk cId="3046441472" sldId="285"/>
            <ac:cxnSpMk id="15" creationId="{64C0B71F-6737-4F1D-B7D5-5FECA7976AD2}"/>
          </ac:cxnSpMkLst>
        </pc:cxnChg>
      </pc:sldChg>
      <pc:sldChg chg="delSp mod">
        <pc:chgData name="Dario Monticelli" userId="b7020b1786f83ae8" providerId="LiveId" clId="{B8628883-642E-4A37-9736-5C2F1BD84CA8}" dt="2023-01-11T21:28:27.929" v="6267" actId="478"/>
        <pc:sldMkLst>
          <pc:docMk/>
          <pc:sldMk cId="3872940645" sldId="298"/>
        </pc:sldMkLst>
        <pc:cxnChg chg="del">
          <ac:chgData name="Dario Monticelli" userId="b7020b1786f83ae8" providerId="LiveId" clId="{B8628883-642E-4A37-9736-5C2F1BD84CA8}" dt="2023-01-11T21:28:27.929" v="6267" actId="478"/>
          <ac:cxnSpMkLst>
            <pc:docMk/>
            <pc:sldMk cId="3872940645" sldId="298"/>
            <ac:cxnSpMk id="22" creationId="{010FAC61-5797-A1EB-8443-34C63A948225}"/>
          </ac:cxnSpMkLst>
        </pc:cxnChg>
      </pc:sldChg>
      <pc:sldChg chg="modSp mod">
        <pc:chgData name="Dario Monticelli" userId="b7020b1786f83ae8" providerId="LiveId" clId="{B8628883-642E-4A37-9736-5C2F1BD84CA8}" dt="2023-01-11T21:29:03.993" v="6270" actId="1076"/>
        <pc:sldMkLst>
          <pc:docMk/>
          <pc:sldMk cId="198359187" sldId="299"/>
        </pc:sldMkLst>
        <pc:spChg chg="mod ord">
          <ac:chgData name="Dario Monticelli" userId="b7020b1786f83ae8" providerId="LiveId" clId="{B8628883-642E-4A37-9736-5C2F1BD84CA8}" dt="2023-01-11T21:29:03.993" v="6270" actId="1076"/>
          <ac:spMkLst>
            <pc:docMk/>
            <pc:sldMk cId="198359187" sldId="299"/>
            <ac:spMk id="10" creationId="{34C0BA32-22E0-43C6-8BA9-72E086550FA6}"/>
          </ac:spMkLst>
        </pc:spChg>
      </pc:sldChg>
      <pc:sldChg chg="addSp modSp mod modAnim modNotesTx">
        <pc:chgData name="Dario Monticelli" userId="b7020b1786f83ae8" providerId="LiveId" clId="{B8628883-642E-4A37-9736-5C2F1BD84CA8}" dt="2023-01-14T18:10:17.773" v="11091"/>
        <pc:sldMkLst>
          <pc:docMk/>
          <pc:sldMk cId="1252083359" sldId="300"/>
        </pc:sldMkLst>
        <pc:spChg chg="add mod">
          <ac:chgData name="Dario Monticelli" userId="b7020b1786f83ae8" providerId="LiveId" clId="{B8628883-642E-4A37-9736-5C2F1BD84CA8}" dt="2023-01-14T18:09:53.173" v="11087" actId="1038"/>
          <ac:spMkLst>
            <pc:docMk/>
            <pc:sldMk cId="1252083359" sldId="300"/>
            <ac:spMk id="3" creationId="{0282959F-110D-4D8D-BB15-6B4C6DA912F6}"/>
          </ac:spMkLst>
        </pc:spChg>
        <pc:spChg chg="mod">
          <ac:chgData name="Dario Monticelli" userId="b7020b1786f83ae8" providerId="LiveId" clId="{B8628883-642E-4A37-9736-5C2F1BD84CA8}" dt="2023-01-14T17:58:51.086" v="11056" actId="5793"/>
          <ac:spMkLst>
            <pc:docMk/>
            <pc:sldMk cId="1252083359" sldId="300"/>
            <ac:spMk id="9" creationId="{AC9A233E-AFA3-C641-B527-435A9A5FCB60}"/>
          </ac:spMkLst>
        </pc:spChg>
        <pc:spChg chg="mod">
          <ac:chgData name="Dario Monticelli" userId="b7020b1786f83ae8" providerId="LiveId" clId="{B8628883-642E-4A37-9736-5C2F1BD84CA8}" dt="2023-01-14T17:59:27.238" v="11058" actId="20577"/>
          <ac:spMkLst>
            <pc:docMk/>
            <pc:sldMk cId="1252083359" sldId="300"/>
            <ac:spMk id="15" creationId="{F3332E49-3E3D-4F3B-9E8E-2CB453A35E63}"/>
          </ac:spMkLst>
        </pc:spChg>
      </pc:sldChg>
      <pc:sldChg chg="addSp modSp mod modAnim modNotesTx">
        <pc:chgData name="Dario Monticelli" userId="b7020b1786f83ae8" providerId="LiveId" clId="{B8628883-642E-4A37-9736-5C2F1BD84CA8}" dt="2023-01-14T18:57:33.122" v="11391" actId="20577"/>
        <pc:sldMkLst>
          <pc:docMk/>
          <pc:sldMk cId="5654949" sldId="301"/>
        </pc:sldMkLst>
        <pc:spChg chg="mod">
          <ac:chgData name="Dario Monticelli" userId="b7020b1786f83ae8" providerId="LiveId" clId="{B8628883-642E-4A37-9736-5C2F1BD84CA8}" dt="2023-01-14T18:57:33.122" v="11391" actId="20577"/>
          <ac:spMkLst>
            <pc:docMk/>
            <pc:sldMk cId="5654949" sldId="301"/>
            <ac:spMk id="3" creationId="{A88DB224-91C0-BE82-7F82-68BF481A5BDD}"/>
          </ac:spMkLst>
        </pc:spChg>
        <pc:spChg chg="mod">
          <ac:chgData name="Dario Monticelli" userId="b7020b1786f83ae8" providerId="LiveId" clId="{B8628883-642E-4A37-9736-5C2F1BD84CA8}" dt="2023-01-11T17:29:54.444" v="1058" actId="1076"/>
          <ac:spMkLst>
            <pc:docMk/>
            <pc:sldMk cId="5654949" sldId="301"/>
            <ac:spMk id="4" creationId="{9074908F-F0EF-D80E-8BBA-048AEA2E689B}"/>
          </ac:spMkLst>
        </pc:spChg>
        <pc:spChg chg="add mod">
          <ac:chgData name="Dario Monticelli" userId="b7020b1786f83ae8" providerId="LiveId" clId="{B8628883-642E-4A37-9736-5C2F1BD84CA8}" dt="2023-01-11T19:10:25.138" v="1876" actId="1035"/>
          <ac:spMkLst>
            <pc:docMk/>
            <pc:sldMk cId="5654949" sldId="301"/>
            <ac:spMk id="8" creationId="{AA46CB70-1D46-45D3-BF32-396779315E91}"/>
          </ac:spMkLst>
        </pc:spChg>
        <pc:spChg chg="mod">
          <ac:chgData name="Dario Monticelli" userId="b7020b1786f83ae8" providerId="LiveId" clId="{B8628883-642E-4A37-9736-5C2F1BD84CA8}" dt="2023-01-11T19:10:25.138" v="1876" actId="1035"/>
          <ac:spMkLst>
            <pc:docMk/>
            <pc:sldMk cId="5654949" sldId="301"/>
            <ac:spMk id="22" creationId="{EB978071-585F-4904-AD1C-8406069BBAC5}"/>
          </ac:spMkLst>
        </pc:spChg>
        <pc:spChg chg="mod">
          <ac:chgData name="Dario Monticelli" userId="b7020b1786f83ae8" providerId="LiveId" clId="{B8628883-642E-4A37-9736-5C2F1BD84CA8}" dt="2023-01-14T18:12:12.825" v="11161" actId="1036"/>
          <ac:spMkLst>
            <pc:docMk/>
            <pc:sldMk cId="5654949" sldId="301"/>
            <ac:spMk id="25" creationId="{0A3F7F9C-75F1-4FB4-8C3B-D6EB4D8732FC}"/>
          </ac:spMkLst>
        </pc:spChg>
        <pc:spChg chg="mod">
          <ac:chgData name="Dario Monticelli" userId="b7020b1786f83ae8" providerId="LiveId" clId="{B8628883-642E-4A37-9736-5C2F1BD84CA8}" dt="2023-01-11T19:10:25.138" v="1876" actId="1035"/>
          <ac:spMkLst>
            <pc:docMk/>
            <pc:sldMk cId="5654949" sldId="301"/>
            <ac:spMk id="29" creationId="{E7472871-727C-4D2B-B2CC-F484E1BCF8D3}"/>
          </ac:spMkLst>
        </pc:spChg>
        <pc:spChg chg="add mod">
          <ac:chgData name="Dario Monticelli" userId="b7020b1786f83ae8" providerId="LiveId" clId="{B8628883-642E-4A37-9736-5C2F1BD84CA8}" dt="2023-01-11T20:44:19.215" v="5736" actId="20577"/>
          <ac:spMkLst>
            <pc:docMk/>
            <pc:sldMk cId="5654949" sldId="301"/>
            <ac:spMk id="30" creationId="{F4B966AB-E6D9-4316-B0F0-8A423D5C201B}"/>
          </ac:spMkLst>
        </pc:spChg>
        <pc:spChg chg="mod">
          <ac:chgData name="Dario Monticelli" userId="b7020b1786f83ae8" providerId="LiveId" clId="{B8628883-642E-4A37-9736-5C2F1BD84CA8}" dt="2023-01-11T17:28:47.067" v="1027" actId="403"/>
          <ac:spMkLst>
            <pc:docMk/>
            <pc:sldMk cId="5654949" sldId="301"/>
            <ac:spMk id="34" creationId="{68B9E26C-0E6A-06AA-DE71-C8DF8B5736E8}"/>
          </ac:spMkLst>
        </pc:spChg>
        <pc:spChg chg="mod">
          <ac:chgData name="Dario Monticelli" userId="b7020b1786f83ae8" providerId="LiveId" clId="{B8628883-642E-4A37-9736-5C2F1BD84CA8}" dt="2023-01-11T17:28:33.675" v="1025" actId="1035"/>
          <ac:spMkLst>
            <pc:docMk/>
            <pc:sldMk cId="5654949" sldId="301"/>
            <ac:spMk id="39" creationId="{3FEAC67A-0337-111F-86B1-E46C5B773FC6}"/>
          </ac:spMkLst>
        </pc:spChg>
        <pc:picChg chg="mod">
          <ac:chgData name="Dario Monticelli" userId="b7020b1786f83ae8" providerId="LiveId" clId="{B8628883-642E-4A37-9736-5C2F1BD84CA8}" dt="2023-01-11T19:10:25.138" v="1876" actId="1035"/>
          <ac:picMkLst>
            <pc:docMk/>
            <pc:sldMk cId="5654949" sldId="301"/>
            <ac:picMk id="28" creationId="{6E838B05-D4C2-4968-B20A-03F9B4730D3A}"/>
          </ac:picMkLst>
        </pc:picChg>
        <pc:cxnChg chg="add mod">
          <ac:chgData name="Dario Monticelli" userId="b7020b1786f83ae8" providerId="LiveId" clId="{B8628883-642E-4A37-9736-5C2F1BD84CA8}" dt="2023-01-11T19:10:25.138" v="1876" actId="1035"/>
          <ac:cxnSpMkLst>
            <pc:docMk/>
            <pc:sldMk cId="5654949" sldId="301"/>
            <ac:cxnSpMk id="7" creationId="{71935EEC-B34C-462E-9AB4-AA8654508309}"/>
          </ac:cxnSpMkLst>
        </pc:cxnChg>
        <pc:cxnChg chg="add mod">
          <ac:chgData name="Dario Monticelli" userId="b7020b1786f83ae8" providerId="LiveId" clId="{B8628883-642E-4A37-9736-5C2F1BD84CA8}" dt="2023-01-11T19:10:25.138" v="1876" actId="1035"/>
          <ac:cxnSpMkLst>
            <pc:docMk/>
            <pc:sldMk cId="5654949" sldId="301"/>
            <ac:cxnSpMk id="26" creationId="{2918CF04-E774-47BA-94D6-BABCD2AE62D3}"/>
          </ac:cxnSpMkLst>
        </pc:cxnChg>
        <pc:cxnChg chg="mod">
          <ac:chgData name="Dario Monticelli" userId="b7020b1786f83ae8" providerId="LiveId" clId="{B8628883-642E-4A37-9736-5C2F1BD84CA8}" dt="2023-01-11T19:10:25.138" v="1876" actId="1035"/>
          <ac:cxnSpMkLst>
            <pc:docMk/>
            <pc:sldMk cId="5654949" sldId="301"/>
            <ac:cxnSpMk id="27" creationId="{3883F68D-74F3-41A7-B2C2-57B81AB6D1F0}"/>
          </ac:cxnSpMkLst>
        </pc:cxnChg>
        <pc:cxnChg chg="mod">
          <ac:chgData name="Dario Monticelli" userId="b7020b1786f83ae8" providerId="LiveId" clId="{B8628883-642E-4A37-9736-5C2F1BD84CA8}" dt="2023-01-11T19:10:25.138" v="1876" actId="1035"/>
          <ac:cxnSpMkLst>
            <pc:docMk/>
            <pc:sldMk cId="5654949" sldId="301"/>
            <ac:cxnSpMk id="35" creationId="{4D97B20A-1C6F-4BD8-97CC-19F6C2CCC4F0}"/>
          </ac:cxnSpMkLst>
        </pc:cxnChg>
      </pc:sldChg>
      <pc:sldChg chg="modSp mod">
        <pc:chgData name="Dario Monticelli" userId="b7020b1786f83ae8" providerId="LiveId" clId="{B8628883-642E-4A37-9736-5C2F1BD84CA8}" dt="2023-01-11T17:35:43.336" v="1269" actId="20577"/>
        <pc:sldMkLst>
          <pc:docMk/>
          <pc:sldMk cId="1527288025" sldId="302"/>
        </pc:sldMkLst>
        <pc:spChg chg="mod">
          <ac:chgData name="Dario Monticelli" userId="b7020b1786f83ae8" providerId="LiveId" clId="{B8628883-642E-4A37-9736-5C2F1BD84CA8}" dt="2023-01-11T17:35:43.336" v="1269" actId="20577"/>
          <ac:spMkLst>
            <pc:docMk/>
            <pc:sldMk cId="1527288025" sldId="302"/>
            <ac:spMk id="2" creationId="{5623FC63-F8BF-CF22-E77B-C0E0A6D238EA}"/>
          </ac:spMkLst>
        </pc:spChg>
      </pc:sldChg>
      <pc:sldChg chg="modSp mod">
        <pc:chgData name="Dario Monticelli" userId="b7020b1786f83ae8" providerId="LiveId" clId="{B8628883-642E-4A37-9736-5C2F1BD84CA8}" dt="2023-01-11T17:35:46.335" v="1271" actId="20577"/>
        <pc:sldMkLst>
          <pc:docMk/>
          <pc:sldMk cId="796643442" sldId="303"/>
        </pc:sldMkLst>
        <pc:spChg chg="mod">
          <ac:chgData name="Dario Monticelli" userId="b7020b1786f83ae8" providerId="LiveId" clId="{B8628883-642E-4A37-9736-5C2F1BD84CA8}" dt="2023-01-11T17:35:46.335" v="1271" actId="20577"/>
          <ac:spMkLst>
            <pc:docMk/>
            <pc:sldMk cId="796643442" sldId="303"/>
            <ac:spMk id="2" creationId="{D972F93C-C6B7-2E9D-1BBF-9BA4103C80B1}"/>
          </ac:spMkLst>
        </pc:spChg>
      </pc:sldChg>
      <pc:sldChg chg="modSp mod modNotesTx">
        <pc:chgData name="Dario Monticelli" userId="b7020b1786f83ae8" providerId="LiveId" clId="{B8628883-642E-4A37-9736-5C2F1BD84CA8}" dt="2023-01-14T18:22:15.906" v="11215" actId="1037"/>
        <pc:sldMkLst>
          <pc:docMk/>
          <pc:sldMk cId="2493637439" sldId="304"/>
        </pc:sldMkLst>
        <pc:spChg chg="mod">
          <ac:chgData name="Dario Monticelli" userId="b7020b1786f83ae8" providerId="LiveId" clId="{B8628883-642E-4A37-9736-5C2F1BD84CA8}" dt="2023-01-14T18:22:15.906" v="11215" actId="1037"/>
          <ac:spMkLst>
            <pc:docMk/>
            <pc:sldMk cId="2493637439" sldId="304"/>
            <ac:spMk id="3" creationId="{B449D2FD-D839-4CDB-A1A1-C02B26D65090}"/>
          </ac:spMkLst>
        </pc:spChg>
        <pc:picChg chg="mod">
          <ac:chgData name="Dario Monticelli" userId="b7020b1786f83ae8" providerId="LiveId" clId="{B8628883-642E-4A37-9736-5C2F1BD84CA8}" dt="2023-01-14T18:22:06.140" v="11179" actId="1037"/>
          <ac:picMkLst>
            <pc:docMk/>
            <pc:sldMk cId="2493637439" sldId="304"/>
            <ac:picMk id="7" creationId="{1F8B5A3C-C646-7E4A-372D-AECD5CDEA3F7}"/>
          </ac:picMkLst>
        </pc:picChg>
      </pc:sldChg>
      <pc:sldChg chg="addSp delSp modSp mod modNotesTx">
        <pc:chgData name="Dario Monticelli" userId="b7020b1786f83ae8" providerId="LiveId" clId="{B8628883-642E-4A37-9736-5C2F1BD84CA8}" dt="2023-01-11T22:08:52.100" v="8326" actId="20577"/>
        <pc:sldMkLst>
          <pc:docMk/>
          <pc:sldMk cId="650106356" sldId="307"/>
        </pc:sldMkLst>
        <pc:spChg chg="add mod">
          <ac:chgData name="Dario Monticelli" userId="b7020b1786f83ae8" providerId="LiveId" clId="{B8628883-642E-4A37-9736-5C2F1BD84CA8}" dt="2023-01-11T21:42:56.933" v="6843" actId="1076"/>
          <ac:spMkLst>
            <pc:docMk/>
            <pc:sldMk cId="650106356" sldId="307"/>
            <ac:spMk id="3" creationId="{068A00FC-7235-4248-9A44-5928BEB502DB}"/>
          </ac:spMkLst>
        </pc:spChg>
        <pc:spChg chg="add del mod">
          <ac:chgData name="Dario Monticelli" userId="b7020b1786f83ae8" providerId="LiveId" clId="{B8628883-642E-4A37-9736-5C2F1BD84CA8}" dt="2023-01-11T21:41:24.556" v="6821" actId="478"/>
          <ac:spMkLst>
            <pc:docMk/>
            <pc:sldMk cId="650106356" sldId="307"/>
            <ac:spMk id="11" creationId="{25EC802A-D3CD-4C02-801B-4A3FE8B18459}"/>
          </ac:spMkLst>
        </pc:spChg>
        <pc:picChg chg="add del mod">
          <ac:chgData name="Dario Monticelli" userId="b7020b1786f83ae8" providerId="LiveId" clId="{B8628883-642E-4A37-9736-5C2F1BD84CA8}" dt="2023-01-11T21:42:51.229" v="6842" actId="478"/>
          <ac:picMkLst>
            <pc:docMk/>
            <pc:sldMk cId="650106356" sldId="307"/>
            <ac:picMk id="6" creationId="{650B5221-2FB2-4EED-90AB-FC845A272993}"/>
          </ac:picMkLst>
        </pc:picChg>
        <pc:picChg chg="add del mod ord">
          <ac:chgData name="Dario Monticelli" userId="b7020b1786f83ae8" providerId="LiveId" clId="{B8628883-642E-4A37-9736-5C2F1BD84CA8}" dt="2023-01-11T21:42:11.060" v="6833" actId="478"/>
          <ac:picMkLst>
            <pc:docMk/>
            <pc:sldMk cId="650106356" sldId="307"/>
            <ac:picMk id="8" creationId="{7533452F-EDAB-4FE8-85ED-102F8307C7FB}"/>
          </ac:picMkLst>
        </pc:picChg>
        <pc:picChg chg="del">
          <ac:chgData name="Dario Monticelli" userId="b7020b1786f83ae8" providerId="LiveId" clId="{B8628883-642E-4A37-9736-5C2F1BD84CA8}" dt="2023-01-11T21:40:53.709" v="6813" actId="478"/>
          <ac:picMkLst>
            <pc:docMk/>
            <pc:sldMk cId="650106356" sldId="307"/>
            <ac:picMk id="10" creationId="{77CA5E08-D1EE-4F85-B500-8E86F4A7B2E1}"/>
          </ac:picMkLst>
        </pc:picChg>
        <pc:picChg chg="add mod ord modCrop">
          <ac:chgData name="Dario Monticelli" userId="b7020b1786f83ae8" providerId="LiveId" clId="{B8628883-642E-4A37-9736-5C2F1BD84CA8}" dt="2023-01-11T21:56:14.492" v="7413" actId="1076"/>
          <ac:picMkLst>
            <pc:docMk/>
            <pc:sldMk cId="650106356" sldId="307"/>
            <ac:picMk id="13" creationId="{851E294A-FEB6-417D-9ACF-DCA143A4B868}"/>
          </ac:picMkLst>
        </pc:picChg>
        <pc:picChg chg="add mod modCrop">
          <ac:chgData name="Dario Monticelli" userId="b7020b1786f83ae8" providerId="LiveId" clId="{B8628883-642E-4A37-9736-5C2F1BD84CA8}" dt="2023-01-11T21:55:41.484" v="7404" actId="1036"/>
          <ac:picMkLst>
            <pc:docMk/>
            <pc:sldMk cId="650106356" sldId="307"/>
            <ac:picMk id="15" creationId="{B81BB6A2-D412-4126-8155-0ED20EF3E1A7}"/>
          </ac:picMkLst>
        </pc:picChg>
      </pc:sldChg>
      <pc:sldChg chg="addSp delSp modSp mod delAnim modAnim modNotesTx">
        <pc:chgData name="Dario Monticelli" userId="b7020b1786f83ae8" providerId="LiveId" clId="{B8628883-642E-4A37-9736-5C2F1BD84CA8}" dt="2023-01-14T19:36:05.858" v="11616" actId="20577"/>
        <pc:sldMkLst>
          <pc:docMk/>
          <pc:sldMk cId="3728716736" sldId="313"/>
        </pc:sldMkLst>
        <pc:spChg chg="mod">
          <ac:chgData name="Dario Monticelli" userId="b7020b1786f83ae8" providerId="LiveId" clId="{B8628883-642E-4A37-9736-5C2F1BD84CA8}" dt="2023-01-11T20:35:23.235" v="5350"/>
          <ac:spMkLst>
            <pc:docMk/>
            <pc:sldMk cId="3728716736" sldId="313"/>
            <ac:spMk id="2" creationId="{66038D83-ACF6-834A-427B-9A36FE11C085}"/>
          </ac:spMkLst>
        </pc:spChg>
        <pc:spChg chg="del">
          <ac:chgData name="Dario Monticelli" userId="b7020b1786f83ae8" providerId="LiveId" clId="{B8628883-642E-4A37-9736-5C2F1BD84CA8}" dt="2023-01-11T17:37:45.388" v="1312" actId="478"/>
          <ac:spMkLst>
            <pc:docMk/>
            <pc:sldMk cId="3728716736" sldId="313"/>
            <ac:spMk id="3" creationId="{83583803-BDA1-453A-81A4-6984438DA931}"/>
          </ac:spMkLst>
        </pc:spChg>
        <pc:spChg chg="mod">
          <ac:chgData name="Dario Monticelli" userId="b7020b1786f83ae8" providerId="LiveId" clId="{B8628883-642E-4A37-9736-5C2F1BD84CA8}" dt="2023-01-11T20:31:39.949" v="5318" actId="1076"/>
          <ac:spMkLst>
            <pc:docMk/>
            <pc:sldMk cId="3728716736" sldId="313"/>
            <ac:spMk id="4" creationId="{5F9860D1-8D2A-4897-42B1-818290FE137A}"/>
          </ac:spMkLst>
        </pc:spChg>
        <pc:spChg chg="mod">
          <ac:chgData name="Dario Monticelli" userId="b7020b1786f83ae8" providerId="LiveId" clId="{B8628883-642E-4A37-9736-5C2F1BD84CA8}" dt="2023-01-14T19:36:05.858" v="11616" actId="20577"/>
          <ac:spMkLst>
            <pc:docMk/>
            <pc:sldMk cId="3728716736" sldId="313"/>
            <ac:spMk id="28" creationId="{9DC3BF34-87A3-4A64-96B2-D35A258E7A29}"/>
          </ac:spMkLst>
        </pc:spChg>
        <pc:spChg chg="add mod">
          <ac:chgData name="Dario Monticelli" userId="b7020b1786f83ae8" providerId="LiveId" clId="{B8628883-642E-4A37-9736-5C2F1BD84CA8}" dt="2023-01-11T20:36:09.184" v="5365" actId="1076"/>
          <ac:spMkLst>
            <pc:docMk/>
            <pc:sldMk cId="3728716736" sldId="313"/>
            <ac:spMk id="31" creationId="{93FECC5C-BE67-4E03-A01E-16FC97CA0701}"/>
          </ac:spMkLst>
        </pc:spChg>
        <pc:spChg chg="mod">
          <ac:chgData name="Dario Monticelli" userId="b7020b1786f83ae8" providerId="LiveId" clId="{B8628883-642E-4A37-9736-5C2F1BD84CA8}" dt="2023-01-11T20:52:46.861" v="5818" actId="14100"/>
          <ac:spMkLst>
            <pc:docMk/>
            <pc:sldMk cId="3728716736" sldId="313"/>
            <ac:spMk id="33" creationId="{7316B55B-6E2A-331C-FEBE-BE503FF14693}"/>
          </ac:spMkLst>
        </pc:spChg>
        <pc:spChg chg="add mod">
          <ac:chgData name="Dario Monticelli" userId="b7020b1786f83ae8" providerId="LiveId" clId="{B8628883-642E-4A37-9736-5C2F1BD84CA8}" dt="2023-01-11T20:36:12.330" v="5367" actId="1037"/>
          <ac:spMkLst>
            <pc:docMk/>
            <pc:sldMk cId="3728716736" sldId="313"/>
            <ac:spMk id="34" creationId="{CF6AC695-E53B-4C3F-9B4E-76DC914BA42E}"/>
          </ac:spMkLst>
        </pc:spChg>
        <pc:spChg chg="add del mod">
          <ac:chgData name="Dario Monticelli" userId="b7020b1786f83ae8" providerId="LiveId" clId="{B8628883-642E-4A37-9736-5C2F1BD84CA8}" dt="2023-01-11T20:51:55.292" v="5805"/>
          <ac:spMkLst>
            <pc:docMk/>
            <pc:sldMk cId="3728716736" sldId="313"/>
            <ac:spMk id="35" creationId="{113E921F-ABDC-4300-9615-01C54D2271B5}"/>
          </ac:spMkLst>
        </pc:spChg>
        <pc:spChg chg="mod">
          <ac:chgData name="Dario Monticelli" userId="b7020b1786f83ae8" providerId="LiveId" clId="{B8628883-642E-4A37-9736-5C2F1BD84CA8}" dt="2023-01-11T20:10:11.995" v="4093" actId="14100"/>
          <ac:spMkLst>
            <pc:docMk/>
            <pc:sldMk cId="3728716736" sldId="313"/>
            <ac:spMk id="38" creationId="{F3BA1443-0C99-2474-FF52-379B42FAA78E}"/>
          </ac:spMkLst>
        </pc:spChg>
        <pc:cxnChg chg="add mod">
          <ac:chgData name="Dario Monticelli" userId="b7020b1786f83ae8" providerId="LiveId" clId="{B8628883-642E-4A37-9736-5C2F1BD84CA8}" dt="2023-01-11T20:35:09.893" v="5349" actId="1036"/>
          <ac:cxnSpMkLst>
            <pc:docMk/>
            <pc:sldMk cId="3728716736" sldId="313"/>
            <ac:cxnSpMk id="26" creationId="{15DE1B6C-1FC7-4819-B04D-636FE5C8309B}"/>
          </ac:cxnSpMkLst>
        </pc:cxnChg>
        <pc:cxnChg chg="add mod">
          <ac:chgData name="Dario Monticelli" userId="b7020b1786f83ae8" providerId="LiveId" clId="{B8628883-642E-4A37-9736-5C2F1BD84CA8}" dt="2023-01-11T20:35:01.924" v="5343" actId="1076"/>
          <ac:cxnSpMkLst>
            <pc:docMk/>
            <pc:sldMk cId="3728716736" sldId="313"/>
            <ac:cxnSpMk id="29" creationId="{8E779489-883F-4410-B60A-40B28B9E9421}"/>
          </ac:cxnSpMkLst>
        </pc:cxnChg>
      </pc:sldChg>
      <pc:sldChg chg="addSp modSp mod modNotesTx">
        <pc:chgData name="Dario Monticelli" userId="b7020b1786f83ae8" providerId="LiveId" clId="{B8628883-642E-4A37-9736-5C2F1BD84CA8}" dt="2023-01-12T20:53:34.882" v="10543" actId="1038"/>
        <pc:sldMkLst>
          <pc:docMk/>
          <pc:sldMk cId="4233640900" sldId="314"/>
        </pc:sldMkLst>
        <pc:spChg chg="add mod">
          <ac:chgData name="Dario Monticelli" userId="b7020b1786f83ae8" providerId="LiveId" clId="{B8628883-642E-4A37-9736-5C2F1BD84CA8}" dt="2023-01-12T20:53:34.882" v="10543" actId="1038"/>
          <ac:spMkLst>
            <pc:docMk/>
            <pc:sldMk cId="4233640900" sldId="314"/>
            <ac:spMk id="19" creationId="{CD11EFEB-CFE0-41D4-8E09-4F6E04886FF6}"/>
          </ac:spMkLst>
        </pc:spChg>
      </pc:sldChg>
      <pc:sldChg chg="addSp delSp modSp del mod modAnim modNotesTx">
        <pc:chgData name="Dario Monticelli" userId="b7020b1786f83ae8" providerId="LiveId" clId="{B8628883-642E-4A37-9736-5C2F1BD84CA8}" dt="2023-01-12T20:21:23.984" v="10487" actId="47"/>
        <pc:sldMkLst>
          <pc:docMk/>
          <pc:sldMk cId="3562967626" sldId="315"/>
        </pc:sldMkLst>
        <pc:spChg chg="mod">
          <ac:chgData name="Dario Monticelli" userId="b7020b1786f83ae8" providerId="LiveId" clId="{B8628883-642E-4A37-9736-5C2F1BD84CA8}" dt="2023-01-11T19:49:36.082" v="2605" actId="20577"/>
          <ac:spMkLst>
            <pc:docMk/>
            <pc:sldMk cId="3562967626" sldId="315"/>
            <ac:spMk id="2" creationId="{9EA4248C-E1EF-F033-B151-780F4249B899}"/>
          </ac:spMkLst>
        </pc:spChg>
        <pc:spChg chg="add mod">
          <ac:chgData name="Dario Monticelli" userId="b7020b1786f83ae8" providerId="LiveId" clId="{B8628883-642E-4A37-9736-5C2F1BD84CA8}" dt="2023-01-12T20:18:09.256" v="10449" actId="478"/>
          <ac:spMkLst>
            <pc:docMk/>
            <pc:sldMk cId="3562967626" sldId="315"/>
            <ac:spMk id="6" creationId="{9A4FBA8F-761E-47BB-A07D-6DDF44518DE2}"/>
          </ac:spMkLst>
        </pc:spChg>
        <pc:spChg chg="del mod">
          <ac:chgData name="Dario Monticelli" userId="b7020b1786f83ae8" providerId="LiveId" clId="{B8628883-642E-4A37-9736-5C2F1BD84CA8}" dt="2023-01-12T20:18:09.256" v="10449" actId="478"/>
          <ac:spMkLst>
            <pc:docMk/>
            <pc:sldMk cId="3562967626" sldId="315"/>
            <ac:spMk id="8" creationId="{D5E5DF02-40C5-8344-0AEE-9CF8E5D712DB}"/>
          </ac:spMkLst>
        </pc:spChg>
        <pc:spChg chg="add mod">
          <ac:chgData name="Dario Monticelli" userId="b7020b1786f83ae8" providerId="LiveId" clId="{B8628883-642E-4A37-9736-5C2F1BD84CA8}" dt="2023-01-12T20:18:14.113" v="10451" actId="207"/>
          <ac:spMkLst>
            <pc:docMk/>
            <pc:sldMk cId="3562967626" sldId="315"/>
            <ac:spMk id="9" creationId="{79F2C27B-C14B-4DA3-A4AC-C03677FE6D20}"/>
          </ac:spMkLst>
        </pc:spChg>
      </pc:sldChg>
      <pc:sldChg chg="modSp mod">
        <pc:chgData name="Dario Monticelli" userId="b7020b1786f83ae8" providerId="LiveId" clId="{B8628883-642E-4A37-9736-5C2F1BD84CA8}" dt="2023-01-11T19:46:16.800" v="2548" actId="20577"/>
        <pc:sldMkLst>
          <pc:docMk/>
          <pc:sldMk cId="4173860351" sldId="316"/>
        </pc:sldMkLst>
        <pc:spChg chg="mod">
          <ac:chgData name="Dario Monticelli" userId="b7020b1786f83ae8" providerId="LiveId" clId="{B8628883-642E-4A37-9736-5C2F1BD84CA8}" dt="2023-01-11T19:45:02.061" v="2509" actId="20577"/>
          <ac:spMkLst>
            <pc:docMk/>
            <pc:sldMk cId="4173860351" sldId="316"/>
            <ac:spMk id="2" creationId="{5FEFBB80-5527-A529-00F5-F99E2EB88649}"/>
          </ac:spMkLst>
        </pc:spChg>
        <pc:spChg chg="mod">
          <ac:chgData name="Dario Monticelli" userId="b7020b1786f83ae8" providerId="LiveId" clId="{B8628883-642E-4A37-9736-5C2F1BD84CA8}" dt="2023-01-11T19:46:16.800" v="2548" actId="20577"/>
          <ac:spMkLst>
            <pc:docMk/>
            <pc:sldMk cId="4173860351" sldId="316"/>
            <ac:spMk id="3" creationId="{B7F8FEA8-E877-CBD3-4383-BBB2690BEFF6}"/>
          </ac:spMkLst>
        </pc:spChg>
      </pc:sldChg>
      <pc:sldChg chg="modSp mod">
        <pc:chgData name="Dario Monticelli" userId="b7020b1786f83ae8" providerId="LiveId" clId="{B8628883-642E-4A37-9736-5C2F1BD84CA8}" dt="2023-01-11T22:15:01.616" v="8920" actId="20577"/>
        <pc:sldMkLst>
          <pc:docMk/>
          <pc:sldMk cId="680400533" sldId="326"/>
        </pc:sldMkLst>
        <pc:spChg chg="mod">
          <ac:chgData name="Dario Monticelli" userId="b7020b1786f83ae8" providerId="LiveId" clId="{B8628883-642E-4A37-9736-5C2F1BD84CA8}" dt="2023-01-11T22:15:01.616" v="8920" actId="20577"/>
          <ac:spMkLst>
            <pc:docMk/>
            <pc:sldMk cId="680400533" sldId="326"/>
            <ac:spMk id="3" creationId="{1BFA757C-2256-49D9-A10A-D31255DBE9B3}"/>
          </ac:spMkLst>
        </pc:spChg>
      </pc:sldChg>
      <pc:sldChg chg="modSp mod">
        <pc:chgData name="Dario Monticelli" userId="b7020b1786f83ae8" providerId="LiveId" clId="{B8628883-642E-4A37-9736-5C2F1BD84CA8}" dt="2023-01-11T22:15:24.312" v="8929" actId="20577"/>
        <pc:sldMkLst>
          <pc:docMk/>
          <pc:sldMk cId="1427446018" sldId="327"/>
        </pc:sldMkLst>
        <pc:spChg chg="mod">
          <ac:chgData name="Dario Monticelli" userId="b7020b1786f83ae8" providerId="LiveId" clId="{B8628883-642E-4A37-9736-5C2F1BD84CA8}" dt="2023-01-11T22:15:24.312" v="8929" actId="20577"/>
          <ac:spMkLst>
            <pc:docMk/>
            <pc:sldMk cId="1427446018" sldId="327"/>
            <ac:spMk id="3" creationId="{1BFA757C-2256-49D9-A10A-D31255DBE9B3}"/>
          </ac:spMkLst>
        </pc:spChg>
      </pc:sldChg>
      <pc:sldChg chg="addSp modSp mod modAnim">
        <pc:chgData name="Dario Monticelli" userId="b7020b1786f83ae8" providerId="LiveId" clId="{B8628883-642E-4A37-9736-5C2F1BD84CA8}" dt="2023-01-11T21:27:32.399" v="6247"/>
        <pc:sldMkLst>
          <pc:docMk/>
          <pc:sldMk cId="313857966" sldId="328"/>
        </pc:sldMkLst>
        <pc:spChg chg="mod">
          <ac:chgData name="Dario Monticelli" userId="b7020b1786f83ae8" providerId="LiveId" clId="{B8628883-642E-4A37-9736-5C2F1BD84CA8}" dt="2023-01-11T21:23:02.891" v="6200" actId="6549"/>
          <ac:spMkLst>
            <pc:docMk/>
            <pc:sldMk cId="313857966" sldId="328"/>
            <ac:spMk id="3" creationId="{1BFA757C-2256-49D9-A10A-D31255DBE9B3}"/>
          </ac:spMkLst>
        </pc:spChg>
        <pc:spChg chg="add mod">
          <ac:chgData name="Dario Monticelli" userId="b7020b1786f83ae8" providerId="LiveId" clId="{B8628883-642E-4A37-9736-5C2F1BD84CA8}" dt="2023-01-11T21:25:32.008" v="6230" actId="1036"/>
          <ac:spMkLst>
            <pc:docMk/>
            <pc:sldMk cId="313857966" sldId="328"/>
            <ac:spMk id="6" creationId="{99B60C86-A034-4428-97B2-C3431D819043}"/>
          </ac:spMkLst>
        </pc:spChg>
        <pc:spChg chg="mod">
          <ac:chgData name="Dario Monticelli" userId="b7020b1786f83ae8" providerId="LiveId" clId="{B8628883-642E-4A37-9736-5C2F1BD84CA8}" dt="2023-01-11T21:25:38.652" v="6232" actId="1076"/>
          <ac:spMkLst>
            <pc:docMk/>
            <pc:sldMk cId="313857966" sldId="328"/>
            <ac:spMk id="8" creationId="{7B8F669D-539A-4E2D-9ABE-5E199E44D91D}"/>
          </ac:spMkLst>
        </pc:spChg>
        <pc:spChg chg="add mod">
          <ac:chgData name="Dario Monticelli" userId="b7020b1786f83ae8" providerId="LiveId" clId="{B8628883-642E-4A37-9736-5C2F1BD84CA8}" dt="2023-01-11T21:25:32.008" v="6230" actId="1036"/>
          <ac:spMkLst>
            <pc:docMk/>
            <pc:sldMk cId="313857966" sldId="328"/>
            <ac:spMk id="9" creationId="{CD999472-7B8A-4DF7-B327-8732CAB2AB8D}"/>
          </ac:spMkLst>
        </pc:spChg>
        <pc:spChg chg="add mod">
          <ac:chgData name="Dario Monticelli" userId="b7020b1786f83ae8" providerId="LiveId" clId="{B8628883-642E-4A37-9736-5C2F1BD84CA8}" dt="2023-01-11T21:25:32.008" v="6230" actId="1036"/>
          <ac:spMkLst>
            <pc:docMk/>
            <pc:sldMk cId="313857966" sldId="328"/>
            <ac:spMk id="10" creationId="{EF84A855-8640-453C-860C-CB8B281AFB87}"/>
          </ac:spMkLst>
        </pc:spChg>
        <pc:spChg chg="add mod">
          <ac:chgData name="Dario Monticelli" userId="b7020b1786f83ae8" providerId="LiveId" clId="{B8628883-642E-4A37-9736-5C2F1BD84CA8}" dt="2023-01-11T21:25:32.008" v="6230" actId="1036"/>
          <ac:spMkLst>
            <pc:docMk/>
            <pc:sldMk cId="313857966" sldId="328"/>
            <ac:spMk id="13" creationId="{4F3F0BB0-9E66-4015-8027-34CBD43E2BB0}"/>
          </ac:spMkLst>
        </pc:spChg>
        <pc:spChg chg="add mod">
          <ac:chgData name="Dario Monticelli" userId="b7020b1786f83ae8" providerId="LiveId" clId="{B8628883-642E-4A37-9736-5C2F1BD84CA8}" dt="2023-01-11T21:25:32.008" v="6230" actId="1036"/>
          <ac:spMkLst>
            <pc:docMk/>
            <pc:sldMk cId="313857966" sldId="328"/>
            <ac:spMk id="14" creationId="{B01494A3-8183-497E-9013-7570C112F9D0}"/>
          </ac:spMkLst>
        </pc:spChg>
        <pc:spChg chg="add mod">
          <ac:chgData name="Dario Monticelli" userId="b7020b1786f83ae8" providerId="LiveId" clId="{B8628883-642E-4A37-9736-5C2F1BD84CA8}" dt="2023-01-11T21:25:32.008" v="6230" actId="1036"/>
          <ac:spMkLst>
            <pc:docMk/>
            <pc:sldMk cId="313857966" sldId="328"/>
            <ac:spMk id="17" creationId="{3ACFFE1A-60DC-44AF-AD01-0D742467DB4C}"/>
          </ac:spMkLst>
        </pc:spChg>
        <pc:spChg chg="add mod">
          <ac:chgData name="Dario Monticelli" userId="b7020b1786f83ae8" providerId="LiveId" clId="{B8628883-642E-4A37-9736-5C2F1BD84CA8}" dt="2023-01-11T21:25:32.008" v="6230" actId="1036"/>
          <ac:spMkLst>
            <pc:docMk/>
            <pc:sldMk cId="313857966" sldId="328"/>
            <ac:spMk id="19" creationId="{9B8B759F-433A-472E-B79C-8211204D8727}"/>
          </ac:spMkLst>
        </pc:spChg>
        <pc:spChg chg="add mod">
          <ac:chgData name="Dario Monticelli" userId="b7020b1786f83ae8" providerId="LiveId" clId="{B8628883-642E-4A37-9736-5C2F1BD84CA8}" dt="2023-01-11T21:25:32.008" v="6230" actId="1036"/>
          <ac:spMkLst>
            <pc:docMk/>
            <pc:sldMk cId="313857966" sldId="328"/>
            <ac:spMk id="22" creationId="{C7A3FEB4-D30E-43A5-ADB7-66D1231C0EEA}"/>
          </ac:spMkLst>
        </pc:spChg>
        <pc:spChg chg="add mod">
          <ac:chgData name="Dario Monticelli" userId="b7020b1786f83ae8" providerId="LiveId" clId="{B8628883-642E-4A37-9736-5C2F1BD84CA8}" dt="2023-01-11T21:25:32.008" v="6230" actId="1036"/>
          <ac:spMkLst>
            <pc:docMk/>
            <pc:sldMk cId="313857966" sldId="328"/>
            <ac:spMk id="24" creationId="{7C5318B0-F530-44A3-AD44-169AACE237C3}"/>
          </ac:spMkLst>
        </pc:spChg>
        <pc:spChg chg="add mod">
          <ac:chgData name="Dario Monticelli" userId="b7020b1786f83ae8" providerId="LiveId" clId="{B8628883-642E-4A37-9736-5C2F1BD84CA8}" dt="2023-01-11T21:25:42.960" v="6233" actId="1076"/>
          <ac:spMkLst>
            <pc:docMk/>
            <pc:sldMk cId="313857966" sldId="328"/>
            <ac:spMk id="27" creationId="{1AAD3E53-7018-4A0B-8923-7743D34C7262}"/>
          </ac:spMkLst>
        </pc:spChg>
        <pc:spChg chg="add mod">
          <ac:chgData name="Dario Monticelli" userId="b7020b1786f83ae8" providerId="LiveId" clId="{B8628883-642E-4A37-9736-5C2F1BD84CA8}" dt="2023-01-11T21:25:42.960" v="6233" actId="1076"/>
          <ac:spMkLst>
            <pc:docMk/>
            <pc:sldMk cId="313857966" sldId="328"/>
            <ac:spMk id="29" creationId="{90E49D5A-B90C-45D4-8FBC-3A4C7B13A48D}"/>
          </ac:spMkLst>
        </pc:spChg>
        <pc:picChg chg="add mod">
          <ac:chgData name="Dario Monticelli" userId="b7020b1786f83ae8" providerId="LiveId" clId="{B8628883-642E-4A37-9736-5C2F1BD84CA8}" dt="2023-01-11T21:25:42.960" v="6233" actId="1076"/>
          <ac:picMkLst>
            <pc:docMk/>
            <pc:sldMk cId="313857966" sldId="328"/>
            <ac:picMk id="28" creationId="{7BD10AD8-E723-4E2A-9CF7-C64C7C9F1CF0}"/>
          </ac:picMkLst>
        </pc:picChg>
        <pc:cxnChg chg="add mod">
          <ac:chgData name="Dario Monticelli" userId="b7020b1786f83ae8" providerId="LiveId" clId="{B8628883-642E-4A37-9736-5C2F1BD84CA8}" dt="2023-01-11T21:25:32.008" v="6230" actId="1036"/>
          <ac:cxnSpMkLst>
            <pc:docMk/>
            <pc:sldMk cId="313857966" sldId="328"/>
            <ac:cxnSpMk id="7" creationId="{D0DB103D-7427-45AB-97BD-B7CAD770CE1C}"/>
          </ac:cxnSpMkLst>
        </pc:cxnChg>
        <pc:cxnChg chg="add mod">
          <ac:chgData name="Dario Monticelli" userId="b7020b1786f83ae8" providerId="LiveId" clId="{B8628883-642E-4A37-9736-5C2F1BD84CA8}" dt="2023-01-11T21:25:32.008" v="6230" actId="1036"/>
          <ac:cxnSpMkLst>
            <pc:docMk/>
            <pc:sldMk cId="313857966" sldId="328"/>
            <ac:cxnSpMk id="11" creationId="{819D0D5F-4F8F-4252-8446-181BD358D088}"/>
          </ac:cxnSpMkLst>
        </pc:cxnChg>
        <pc:cxnChg chg="add mod">
          <ac:chgData name="Dario Monticelli" userId="b7020b1786f83ae8" providerId="LiveId" clId="{B8628883-642E-4A37-9736-5C2F1BD84CA8}" dt="2023-01-11T21:25:32.008" v="6230" actId="1036"/>
          <ac:cxnSpMkLst>
            <pc:docMk/>
            <pc:sldMk cId="313857966" sldId="328"/>
            <ac:cxnSpMk id="12" creationId="{BF8BE2B3-F885-4123-9810-15B6EF4C3EF2}"/>
          </ac:cxnSpMkLst>
        </pc:cxnChg>
        <pc:cxnChg chg="add mod">
          <ac:chgData name="Dario Monticelli" userId="b7020b1786f83ae8" providerId="LiveId" clId="{B8628883-642E-4A37-9736-5C2F1BD84CA8}" dt="2023-01-11T21:25:32.008" v="6230" actId="1036"/>
          <ac:cxnSpMkLst>
            <pc:docMk/>
            <pc:sldMk cId="313857966" sldId="328"/>
            <ac:cxnSpMk id="15" creationId="{1055A167-7368-459A-BA37-E49F3250C66C}"/>
          </ac:cxnSpMkLst>
        </pc:cxnChg>
        <pc:cxnChg chg="add mod">
          <ac:chgData name="Dario Monticelli" userId="b7020b1786f83ae8" providerId="LiveId" clId="{B8628883-642E-4A37-9736-5C2F1BD84CA8}" dt="2023-01-11T21:25:32.008" v="6230" actId="1036"/>
          <ac:cxnSpMkLst>
            <pc:docMk/>
            <pc:sldMk cId="313857966" sldId="328"/>
            <ac:cxnSpMk id="16" creationId="{D571F5B6-DD98-4A68-960D-A3CB8CC74BEB}"/>
          </ac:cxnSpMkLst>
        </pc:cxnChg>
        <pc:cxnChg chg="add mod">
          <ac:chgData name="Dario Monticelli" userId="b7020b1786f83ae8" providerId="LiveId" clId="{B8628883-642E-4A37-9736-5C2F1BD84CA8}" dt="2023-01-11T21:25:32.008" v="6230" actId="1036"/>
          <ac:cxnSpMkLst>
            <pc:docMk/>
            <pc:sldMk cId="313857966" sldId="328"/>
            <ac:cxnSpMk id="18" creationId="{E2B3B986-64F4-4135-9E4C-7430ED8D55A9}"/>
          </ac:cxnSpMkLst>
        </pc:cxnChg>
        <pc:cxnChg chg="add mod">
          <ac:chgData name="Dario Monticelli" userId="b7020b1786f83ae8" providerId="LiveId" clId="{B8628883-642E-4A37-9736-5C2F1BD84CA8}" dt="2023-01-11T21:25:32.008" v="6230" actId="1036"/>
          <ac:cxnSpMkLst>
            <pc:docMk/>
            <pc:sldMk cId="313857966" sldId="328"/>
            <ac:cxnSpMk id="20" creationId="{F36EBD4D-82D7-45C3-871D-86347B4B38BF}"/>
          </ac:cxnSpMkLst>
        </pc:cxnChg>
        <pc:cxnChg chg="add mod">
          <ac:chgData name="Dario Monticelli" userId="b7020b1786f83ae8" providerId="LiveId" clId="{B8628883-642E-4A37-9736-5C2F1BD84CA8}" dt="2023-01-11T21:25:32.008" v="6230" actId="1036"/>
          <ac:cxnSpMkLst>
            <pc:docMk/>
            <pc:sldMk cId="313857966" sldId="328"/>
            <ac:cxnSpMk id="21" creationId="{881724B3-421B-4465-B830-CB0C119FF324}"/>
          </ac:cxnSpMkLst>
        </pc:cxnChg>
        <pc:cxnChg chg="add mod">
          <ac:chgData name="Dario Monticelli" userId="b7020b1786f83ae8" providerId="LiveId" clId="{B8628883-642E-4A37-9736-5C2F1BD84CA8}" dt="2023-01-11T21:25:32.008" v="6230" actId="1036"/>
          <ac:cxnSpMkLst>
            <pc:docMk/>
            <pc:sldMk cId="313857966" sldId="328"/>
            <ac:cxnSpMk id="23" creationId="{1B77F1FB-03D7-4764-98C3-729A6696533F}"/>
          </ac:cxnSpMkLst>
        </pc:cxnChg>
        <pc:cxnChg chg="add mod">
          <ac:chgData name="Dario Monticelli" userId="b7020b1786f83ae8" providerId="LiveId" clId="{B8628883-642E-4A37-9736-5C2F1BD84CA8}" dt="2023-01-11T21:25:32.008" v="6230" actId="1036"/>
          <ac:cxnSpMkLst>
            <pc:docMk/>
            <pc:sldMk cId="313857966" sldId="328"/>
            <ac:cxnSpMk id="25" creationId="{A8097005-025E-4692-BDDB-0A6986253424}"/>
          </ac:cxnSpMkLst>
        </pc:cxnChg>
        <pc:cxnChg chg="add mod">
          <ac:chgData name="Dario Monticelli" userId="b7020b1786f83ae8" providerId="LiveId" clId="{B8628883-642E-4A37-9736-5C2F1BD84CA8}" dt="2023-01-11T21:25:32.008" v="6230" actId="1036"/>
          <ac:cxnSpMkLst>
            <pc:docMk/>
            <pc:sldMk cId="313857966" sldId="328"/>
            <ac:cxnSpMk id="26" creationId="{FCDE6A01-DDEF-4818-AF07-7F039314B4A2}"/>
          </ac:cxnSpMkLst>
        </pc:cxnChg>
        <pc:cxnChg chg="add mod">
          <ac:chgData name="Dario Monticelli" userId="b7020b1786f83ae8" providerId="LiveId" clId="{B8628883-642E-4A37-9736-5C2F1BD84CA8}" dt="2023-01-11T21:25:42.960" v="6233" actId="1076"/>
          <ac:cxnSpMkLst>
            <pc:docMk/>
            <pc:sldMk cId="313857966" sldId="328"/>
            <ac:cxnSpMk id="30" creationId="{A86B73C9-EF63-4B92-BA87-55C389D9E3CD}"/>
          </ac:cxnSpMkLst>
        </pc:cxnChg>
      </pc:sldChg>
      <pc:sldChg chg="addSp modSp mod">
        <pc:chgData name="Dario Monticelli" userId="b7020b1786f83ae8" providerId="LiveId" clId="{B8628883-642E-4A37-9736-5C2F1BD84CA8}" dt="2023-01-11T21:24:13.949" v="6205" actId="1076"/>
        <pc:sldMkLst>
          <pc:docMk/>
          <pc:sldMk cId="38682541" sldId="329"/>
        </pc:sldMkLst>
        <pc:spChg chg="mod">
          <ac:chgData name="Dario Monticelli" userId="b7020b1786f83ae8" providerId="LiveId" clId="{B8628883-642E-4A37-9736-5C2F1BD84CA8}" dt="2023-01-11T21:22:59.576" v="6197" actId="6549"/>
          <ac:spMkLst>
            <pc:docMk/>
            <pc:sldMk cId="38682541" sldId="329"/>
            <ac:spMk id="3" creationId="{1BFA757C-2256-49D9-A10A-D31255DBE9B3}"/>
          </ac:spMkLst>
        </pc:spChg>
        <pc:picChg chg="add mod">
          <ac:chgData name="Dario Monticelli" userId="b7020b1786f83ae8" providerId="LiveId" clId="{B8628883-642E-4A37-9736-5C2F1BD84CA8}" dt="2023-01-11T21:24:13.949" v="6205" actId="1076"/>
          <ac:picMkLst>
            <pc:docMk/>
            <pc:sldMk cId="38682541" sldId="329"/>
            <ac:picMk id="6" creationId="{D0DA47EE-109A-4C7E-9AB7-5BBF445D8857}"/>
          </ac:picMkLst>
        </pc:picChg>
      </pc:sldChg>
      <pc:sldChg chg="modSp mod">
        <pc:chgData name="Dario Monticelli" userId="b7020b1786f83ae8" providerId="LiveId" clId="{B8628883-642E-4A37-9736-5C2F1BD84CA8}" dt="2023-01-11T21:22:55.537" v="6196" actId="6549"/>
        <pc:sldMkLst>
          <pc:docMk/>
          <pc:sldMk cId="3907390759" sldId="330"/>
        </pc:sldMkLst>
        <pc:spChg chg="mod">
          <ac:chgData name="Dario Monticelli" userId="b7020b1786f83ae8" providerId="LiveId" clId="{B8628883-642E-4A37-9736-5C2F1BD84CA8}" dt="2023-01-11T21:22:55.537" v="6196" actId="6549"/>
          <ac:spMkLst>
            <pc:docMk/>
            <pc:sldMk cId="3907390759" sldId="330"/>
            <ac:spMk id="3" creationId="{1BFA757C-2256-49D9-A10A-D31255DBE9B3}"/>
          </ac:spMkLst>
        </pc:spChg>
      </pc:sldChg>
      <pc:sldChg chg="addSp delSp modSp mod modNotesTx">
        <pc:chgData name="Dario Monticelli" userId="b7020b1786f83ae8" providerId="LiveId" clId="{B8628883-642E-4A37-9736-5C2F1BD84CA8}" dt="2023-01-11T22:18:07.332" v="9034" actId="20577"/>
        <pc:sldMkLst>
          <pc:docMk/>
          <pc:sldMk cId="1706673066" sldId="332"/>
        </pc:sldMkLst>
        <pc:spChg chg="add del mod">
          <ac:chgData name="Dario Monticelli" userId="b7020b1786f83ae8" providerId="LiveId" clId="{B8628883-642E-4A37-9736-5C2F1BD84CA8}" dt="2023-01-11T21:54:53.061" v="7403" actId="478"/>
          <ac:spMkLst>
            <pc:docMk/>
            <pc:sldMk cId="1706673066" sldId="332"/>
            <ac:spMk id="2" creationId="{9F32FF1E-438A-411F-85CA-EE59ACEB0CAA}"/>
          </ac:spMkLst>
        </pc:spChg>
        <pc:spChg chg="mod">
          <ac:chgData name="Dario Monticelli" userId="b7020b1786f83ae8" providerId="LiveId" clId="{B8628883-642E-4A37-9736-5C2F1BD84CA8}" dt="2023-01-11T21:49:38.985" v="7006" actId="1076"/>
          <ac:spMkLst>
            <pc:docMk/>
            <pc:sldMk cId="1706673066" sldId="332"/>
            <ac:spMk id="10" creationId="{18D78F62-6912-4076-9D89-6888E8F71305}"/>
          </ac:spMkLst>
        </pc:spChg>
        <pc:spChg chg="add mod">
          <ac:chgData name="Dario Monticelli" userId="b7020b1786f83ae8" providerId="LiveId" clId="{B8628883-642E-4A37-9736-5C2F1BD84CA8}" dt="2023-01-11T22:18:07.332" v="9034" actId="20577"/>
          <ac:spMkLst>
            <pc:docMk/>
            <pc:sldMk cId="1706673066" sldId="332"/>
            <ac:spMk id="11" creationId="{05935558-9123-4CFC-8E5F-CFDE32516FB9}"/>
          </ac:spMkLst>
        </pc:spChg>
        <pc:spChg chg="mod">
          <ac:chgData name="Dario Monticelli" userId="b7020b1786f83ae8" providerId="LiveId" clId="{B8628883-642E-4A37-9736-5C2F1BD84CA8}" dt="2023-01-11T21:50:05.127" v="7018" actId="20577"/>
          <ac:spMkLst>
            <pc:docMk/>
            <pc:sldMk cId="1706673066" sldId="332"/>
            <ac:spMk id="15" creationId="{3DF84A4B-BBB0-4887-A70A-1ED5297E9870}"/>
          </ac:spMkLst>
        </pc:spChg>
        <pc:picChg chg="mod">
          <ac:chgData name="Dario Monticelli" userId="b7020b1786f83ae8" providerId="LiveId" clId="{B8628883-642E-4A37-9736-5C2F1BD84CA8}" dt="2023-01-11T21:49:35.565" v="7005" actId="1076"/>
          <ac:picMkLst>
            <pc:docMk/>
            <pc:sldMk cId="1706673066" sldId="332"/>
            <ac:picMk id="9" creationId="{BC809007-C015-48CC-80A3-294AD71DC745}"/>
          </ac:picMkLst>
        </pc:picChg>
      </pc:sldChg>
      <pc:sldChg chg="addSp delSp modSp mod addAnim delAnim">
        <pc:chgData name="Dario Monticelli" userId="b7020b1786f83ae8" providerId="LiveId" clId="{B8628883-642E-4A37-9736-5C2F1BD84CA8}" dt="2023-01-11T21:26:29.488" v="6246" actId="14100"/>
        <pc:sldMkLst>
          <pc:docMk/>
          <pc:sldMk cId="3591468565" sldId="343"/>
        </pc:sldMkLst>
        <pc:spChg chg="mod">
          <ac:chgData name="Dario Monticelli" userId="b7020b1786f83ae8" providerId="LiveId" clId="{B8628883-642E-4A37-9736-5C2F1BD84CA8}" dt="2023-01-11T21:26:29.488" v="6246" actId="14100"/>
          <ac:spMkLst>
            <pc:docMk/>
            <pc:sldMk cId="3591468565" sldId="343"/>
            <ac:spMk id="3" creationId="{4C8F4C29-0C75-4CD1-966E-E14D933D2B7C}"/>
          </ac:spMkLst>
        </pc:spChg>
        <pc:spChg chg="add del">
          <ac:chgData name="Dario Monticelli" userId="b7020b1786f83ae8" providerId="LiveId" clId="{B8628883-642E-4A37-9736-5C2F1BD84CA8}" dt="2023-01-11T21:24:42.420" v="6207" actId="21"/>
          <ac:spMkLst>
            <pc:docMk/>
            <pc:sldMk cId="3591468565" sldId="343"/>
            <ac:spMk id="80" creationId="{ADF68658-0217-44CC-8341-9651984EF788}"/>
          </ac:spMkLst>
        </pc:spChg>
        <pc:spChg chg="add del">
          <ac:chgData name="Dario Monticelli" userId="b7020b1786f83ae8" providerId="LiveId" clId="{B8628883-642E-4A37-9736-5C2F1BD84CA8}" dt="2023-01-11T21:24:42.420" v="6207" actId="21"/>
          <ac:spMkLst>
            <pc:docMk/>
            <pc:sldMk cId="3591468565" sldId="343"/>
            <ac:spMk id="83" creationId="{8B24D46C-B565-4A25-BD56-760593D34991}"/>
          </ac:spMkLst>
        </pc:spChg>
        <pc:spChg chg="add del">
          <ac:chgData name="Dario Monticelli" userId="b7020b1786f83ae8" providerId="LiveId" clId="{B8628883-642E-4A37-9736-5C2F1BD84CA8}" dt="2023-01-11T21:24:42.420" v="6207" actId="21"/>
          <ac:spMkLst>
            <pc:docMk/>
            <pc:sldMk cId="3591468565" sldId="343"/>
            <ac:spMk id="86" creationId="{170D3E44-D879-46ED-A06F-144E209E481E}"/>
          </ac:spMkLst>
        </pc:spChg>
        <pc:spChg chg="add del">
          <ac:chgData name="Dario Monticelli" userId="b7020b1786f83ae8" providerId="LiveId" clId="{B8628883-642E-4A37-9736-5C2F1BD84CA8}" dt="2023-01-11T21:24:42.420" v="6207" actId="21"/>
          <ac:spMkLst>
            <pc:docMk/>
            <pc:sldMk cId="3591468565" sldId="343"/>
            <ac:spMk id="99" creationId="{EAC7843D-E61D-4C91-BBEA-EB61687741D5}"/>
          </ac:spMkLst>
        </pc:spChg>
        <pc:spChg chg="add del">
          <ac:chgData name="Dario Monticelli" userId="b7020b1786f83ae8" providerId="LiveId" clId="{B8628883-642E-4A37-9736-5C2F1BD84CA8}" dt="2023-01-11T21:24:42.420" v="6207" actId="21"/>
          <ac:spMkLst>
            <pc:docMk/>
            <pc:sldMk cId="3591468565" sldId="343"/>
            <ac:spMk id="100" creationId="{BD8CF0EF-B1B4-4597-B497-6E30972A02BB}"/>
          </ac:spMkLst>
        </pc:spChg>
        <pc:spChg chg="add del">
          <ac:chgData name="Dario Monticelli" userId="b7020b1786f83ae8" providerId="LiveId" clId="{B8628883-642E-4A37-9736-5C2F1BD84CA8}" dt="2023-01-11T21:24:42.420" v="6207" actId="21"/>
          <ac:spMkLst>
            <pc:docMk/>
            <pc:sldMk cId="3591468565" sldId="343"/>
            <ac:spMk id="154" creationId="{9F46C2DD-CAB9-4206-A7E1-AB08083CCFD3}"/>
          </ac:spMkLst>
        </pc:spChg>
        <pc:spChg chg="add del">
          <ac:chgData name="Dario Monticelli" userId="b7020b1786f83ae8" providerId="LiveId" clId="{B8628883-642E-4A37-9736-5C2F1BD84CA8}" dt="2023-01-11T21:24:42.420" v="6207" actId="21"/>
          <ac:spMkLst>
            <pc:docMk/>
            <pc:sldMk cId="3591468565" sldId="343"/>
            <ac:spMk id="157" creationId="{5A95DD73-2011-40D3-A6F9-3ABABCF87AA0}"/>
          </ac:spMkLst>
        </pc:spChg>
        <pc:spChg chg="add del">
          <ac:chgData name="Dario Monticelli" userId="b7020b1786f83ae8" providerId="LiveId" clId="{B8628883-642E-4A37-9736-5C2F1BD84CA8}" dt="2023-01-11T21:24:42.420" v="6207" actId="21"/>
          <ac:spMkLst>
            <pc:docMk/>
            <pc:sldMk cId="3591468565" sldId="343"/>
            <ac:spMk id="159" creationId="{2B9EF4F2-BB6D-43AE-BD88-BDDBB73B61BB}"/>
          </ac:spMkLst>
        </pc:spChg>
        <pc:cxnChg chg="add del mod">
          <ac:chgData name="Dario Monticelli" userId="b7020b1786f83ae8" providerId="LiveId" clId="{B8628883-642E-4A37-9736-5C2F1BD84CA8}" dt="2023-01-11T21:24:42.420" v="6207" actId="21"/>
          <ac:cxnSpMkLst>
            <pc:docMk/>
            <pc:sldMk cId="3591468565" sldId="343"/>
            <ac:cxnSpMk id="10" creationId="{40181E09-0096-4348-BA08-52ACB87D009B}"/>
          </ac:cxnSpMkLst>
        </pc:cxnChg>
        <pc:cxnChg chg="add del">
          <ac:chgData name="Dario Monticelli" userId="b7020b1786f83ae8" providerId="LiveId" clId="{B8628883-642E-4A37-9736-5C2F1BD84CA8}" dt="2023-01-11T21:24:42.420" v="6207" actId="21"/>
          <ac:cxnSpMkLst>
            <pc:docMk/>
            <pc:sldMk cId="3591468565" sldId="343"/>
            <ac:cxnSpMk id="28" creationId="{D4BC07B9-70FC-4F81-ADDE-F43987334EDE}"/>
          </ac:cxnSpMkLst>
        </pc:cxnChg>
        <pc:cxnChg chg="add del mod">
          <ac:chgData name="Dario Monticelli" userId="b7020b1786f83ae8" providerId="LiveId" clId="{B8628883-642E-4A37-9736-5C2F1BD84CA8}" dt="2023-01-11T21:24:42.420" v="6207" actId="21"/>
          <ac:cxnSpMkLst>
            <pc:docMk/>
            <pc:sldMk cId="3591468565" sldId="343"/>
            <ac:cxnSpMk id="87" creationId="{ED0CDF93-4253-49D2-97C6-5E2F4145214D}"/>
          </ac:cxnSpMkLst>
        </pc:cxnChg>
        <pc:cxnChg chg="add del mod">
          <ac:chgData name="Dario Monticelli" userId="b7020b1786f83ae8" providerId="LiveId" clId="{B8628883-642E-4A37-9736-5C2F1BD84CA8}" dt="2023-01-11T21:24:42.420" v="6207" actId="21"/>
          <ac:cxnSpMkLst>
            <pc:docMk/>
            <pc:sldMk cId="3591468565" sldId="343"/>
            <ac:cxnSpMk id="92" creationId="{E6DA446C-895F-4A43-91CF-FD98081F1A34}"/>
          </ac:cxnSpMkLst>
        </pc:cxnChg>
        <pc:cxnChg chg="add del mod">
          <ac:chgData name="Dario Monticelli" userId="b7020b1786f83ae8" providerId="LiveId" clId="{B8628883-642E-4A37-9736-5C2F1BD84CA8}" dt="2023-01-11T21:24:42.420" v="6207" actId="21"/>
          <ac:cxnSpMkLst>
            <pc:docMk/>
            <pc:sldMk cId="3591468565" sldId="343"/>
            <ac:cxnSpMk id="101" creationId="{BA3F6EB3-947D-4843-B4ED-8E344D4548B1}"/>
          </ac:cxnSpMkLst>
        </pc:cxnChg>
        <pc:cxnChg chg="add del mod">
          <ac:chgData name="Dario Monticelli" userId="b7020b1786f83ae8" providerId="LiveId" clId="{B8628883-642E-4A37-9736-5C2F1BD84CA8}" dt="2023-01-11T21:24:42.420" v="6207" actId="21"/>
          <ac:cxnSpMkLst>
            <pc:docMk/>
            <pc:sldMk cId="3591468565" sldId="343"/>
            <ac:cxnSpMk id="148" creationId="{93DC03DC-77A0-4CF5-B8C1-100A78A383F6}"/>
          </ac:cxnSpMkLst>
        </pc:cxnChg>
        <pc:cxnChg chg="add del mod">
          <ac:chgData name="Dario Monticelli" userId="b7020b1786f83ae8" providerId="LiveId" clId="{B8628883-642E-4A37-9736-5C2F1BD84CA8}" dt="2023-01-11T21:24:42.420" v="6207" actId="21"/>
          <ac:cxnSpMkLst>
            <pc:docMk/>
            <pc:sldMk cId="3591468565" sldId="343"/>
            <ac:cxnSpMk id="155" creationId="{AE49FE4D-99D7-4D0F-8659-0F7953853F17}"/>
          </ac:cxnSpMkLst>
        </pc:cxnChg>
        <pc:cxnChg chg="add del mod">
          <ac:chgData name="Dario Monticelli" userId="b7020b1786f83ae8" providerId="LiveId" clId="{B8628883-642E-4A37-9736-5C2F1BD84CA8}" dt="2023-01-11T21:24:42.420" v="6207" actId="21"/>
          <ac:cxnSpMkLst>
            <pc:docMk/>
            <pc:sldMk cId="3591468565" sldId="343"/>
            <ac:cxnSpMk id="156" creationId="{576B7A7B-451D-471A-80CD-24CE14A1388B}"/>
          </ac:cxnSpMkLst>
        </pc:cxnChg>
        <pc:cxnChg chg="add del">
          <ac:chgData name="Dario Monticelli" userId="b7020b1786f83ae8" providerId="LiveId" clId="{B8628883-642E-4A37-9736-5C2F1BD84CA8}" dt="2023-01-11T21:24:42.420" v="6207" actId="21"/>
          <ac:cxnSpMkLst>
            <pc:docMk/>
            <pc:sldMk cId="3591468565" sldId="343"/>
            <ac:cxnSpMk id="158" creationId="{45CF23A4-072A-42C7-973D-7268A2440E82}"/>
          </ac:cxnSpMkLst>
        </pc:cxnChg>
        <pc:cxnChg chg="add del mod">
          <ac:chgData name="Dario Monticelli" userId="b7020b1786f83ae8" providerId="LiveId" clId="{B8628883-642E-4A37-9736-5C2F1BD84CA8}" dt="2023-01-11T21:24:42.420" v="6207" actId="21"/>
          <ac:cxnSpMkLst>
            <pc:docMk/>
            <pc:sldMk cId="3591468565" sldId="343"/>
            <ac:cxnSpMk id="160" creationId="{FBCB4D93-826D-494B-9FA5-4E1AA70D1ED6}"/>
          </ac:cxnSpMkLst>
        </pc:cxnChg>
        <pc:cxnChg chg="add del">
          <ac:chgData name="Dario Monticelli" userId="b7020b1786f83ae8" providerId="LiveId" clId="{B8628883-642E-4A37-9736-5C2F1BD84CA8}" dt="2023-01-11T21:24:42.420" v="6207" actId="21"/>
          <ac:cxnSpMkLst>
            <pc:docMk/>
            <pc:sldMk cId="3591468565" sldId="343"/>
            <ac:cxnSpMk id="161" creationId="{F2980F8E-70D2-4D89-B087-23F530E1D881}"/>
          </ac:cxnSpMkLst>
        </pc:cxnChg>
      </pc:sldChg>
      <pc:sldChg chg="modSp mod">
        <pc:chgData name="Dario Monticelli" userId="b7020b1786f83ae8" providerId="LiveId" clId="{B8628883-642E-4A37-9736-5C2F1BD84CA8}" dt="2023-01-12T20:31:19.577" v="10497" actId="20577"/>
        <pc:sldMkLst>
          <pc:docMk/>
          <pc:sldMk cId="2906383244" sldId="344"/>
        </pc:sldMkLst>
        <pc:spChg chg="mod">
          <ac:chgData name="Dario Monticelli" userId="b7020b1786f83ae8" providerId="LiveId" clId="{B8628883-642E-4A37-9736-5C2F1BD84CA8}" dt="2023-01-12T20:31:19.577" v="10497" actId="20577"/>
          <ac:spMkLst>
            <pc:docMk/>
            <pc:sldMk cId="2906383244" sldId="344"/>
            <ac:spMk id="3" creationId="{4C8F4C29-0C75-4CD1-966E-E14D933D2B7C}"/>
          </ac:spMkLst>
        </pc:spChg>
      </pc:sldChg>
      <pc:sldChg chg="modSp mod">
        <pc:chgData name="Dario Monticelli" userId="b7020b1786f83ae8" providerId="LiveId" clId="{B8628883-642E-4A37-9736-5C2F1BD84CA8}" dt="2023-01-11T19:47:12.020" v="2582" actId="11"/>
        <pc:sldMkLst>
          <pc:docMk/>
          <pc:sldMk cId="1431477848" sldId="345"/>
        </pc:sldMkLst>
        <pc:spChg chg="mod">
          <ac:chgData name="Dario Monticelli" userId="b7020b1786f83ae8" providerId="LiveId" clId="{B8628883-642E-4A37-9736-5C2F1BD84CA8}" dt="2023-01-11T19:47:12.020" v="2582" actId="11"/>
          <ac:spMkLst>
            <pc:docMk/>
            <pc:sldMk cId="1431477848" sldId="345"/>
            <ac:spMk id="3" creationId="{B7F8FEA8-E877-CBD3-4383-BBB2690BEFF6}"/>
          </ac:spMkLst>
        </pc:spChg>
        <pc:spChg chg="mod">
          <ac:chgData name="Dario Monticelli" userId="b7020b1786f83ae8" providerId="LiveId" clId="{B8628883-642E-4A37-9736-5C2F1BD84CA8}" dt="2023-01-11T19:45:06.528" v="2511" actId="20577"/>
          <ac:spMkLst>
            <pc:docMk/>
            <pc:sldMk cId="1431477848" sldId="345"/>
            <ac:spMk id="13" creationId="{5A7B25A6-7A09-4E34-8B5B-96402E2D70CC}"/>
          </ac:spMkLst>
        </pc:spChg>
      </pc:sldChg>
      <pc:sldChg chg="addSp modSp mod modNotesTx">
        <pc:chgData name="Dario Monticelli" userId="b7020b1786f83ae8" providerId="LiveId" clId="{B8628883-642E-4A37-9736-5C2F1BD84CA8}" dt="2023-01-12T15:08:24.225" v="10084" actId="20577"/>
        <pc:sldMkLst>
          <pc:docMk/>
          <pc:sldMk cId="2793001800" sldId="346"/>
        </pc:sldMkLst>
        <pc:spChg chg="add mod">
          <ac:chgData name="Dario Monticelli" userId="b7020b1786f83ae8" providerId="LiveId" clId="{B8628883-642E-4A37-9736-5C2F1BD84CA8}" dt="2023-01-11T21:27:52.835" v="6262" actId="207"/>
          <ac:spMkLst>
            <pc:docMk/>
            <pc:sldMk cId="2793001800" sldId="346"/>
            <ac:spMk id="2" creationId="{C360D939-CC3D-4965-BAC2-A373DF7A451B}"/>
          </ac:spMkLst>
        </pc:spChg>
        <pc:spChg chg="mod">
          <ac:chgData name="Dario Monticelli" userId="b7020b1786f83ae8" providerId="LiveId" clId="{B8628883-642E-4A37-9736-5C2F1BD84CA8}" dt="2023-01-11T19:47:31.252" v="2585" actId="11"/>
          <ac:spMkLst>
            <pc:docMk/>
            <pc:sldMk cId="2793001800" sldId="346"/>
            <ac:spMk id="3" creationId="{B7F8FEA8-E877-CBD3-4383-BBB2690BEFF6}"/>
          </ac:spMkLst>
        </pc:spChg>
        <pc:spChg chg="mod">
          <ac:chgData name="Dario Monticelli" userId="b7020b1786f83ae8" providerId="LiveId" clId="{B8628883-642E-4A37-9736-5C2F1BD84CA8}" dt="2023-01-11T19:47:43.811" v="2587" actId="11"/>
          <ac:spMkLst>
            <pc:docMk/>
            <pc:sldMk cId="2793001800" sldId="346"/>
            <ac:spMk id="8" creationId="{F4DD4383-75B0-47FA-90AC-A7AE9DC96B67}"/>
          </ac:spMkLst>
        </pc:spChg>
      </pc:sldChg>
      <pc:sldChg chg="delSp mod">
        <pc:chgData name="Dario Monticelli" userId="b7020b1786f83ae8" providerId="LiveId" clId="{B8628883-642E-4A37-9736-5C2F1BD84CA8}" dt="2023-01-11T21:28:24.610" v="6266" actId="478"/>
        <pc:sldMkLst>
          <pc:docMk/>
          <pc:sldMk cId="398126300" sldId="347"/>
        </pc:sldMkLst>
        <pc:cxnChg chg="del">
          <ac:chgData name="Dario Monticelli" userId="b7020b1786f83ae8" providerId="LiveId" clId="{B8628883-642E-4A37-9736-5C2F1BD84CA8}" dt="2023-01-11T21:28:24.610" v="6266" actId="478"/>
          <ac:cxnSpMkLst>
            <pc:docMk/>
            <pc:sldMk cId="398126300" sldId="347"/>
            <ac:cxnSpMk id="22" creationId="{010FAC61-5797-A1EB-8443-34C63A948225}"/>
          </ac:cxnSpMkLst>
        </pc:cxnChg>
      </pc:sldChg>
      <pc:sldChg chg="delSp mod">
        <pc:chgData name="Dario Monticelli" userId="b7020b1786f83ae8" providerId="LiveId" clId="{B8628883-642E-4A37-9736-5C2F1BD84CA8}" dt="2023-01-11T21:28:22.927" v="6265" actId="478"/>
        <pc:sldMkLst>
          <pc:docMk/>
          <pc:sldMk cId="3611508481" sldId="348"/>
        </pc:sldMkLst>
        <pc:cxnChg chg="del">
          <ac:chgData name="Dario Monticelli" userId="b7020b1786f83ae8" providerId="LiveId" clId="{B8628883-642E-4A37-9736-5C2F1BD84CA8}" dt="2023-01-11T21:28:22.927" v="6265" actId="478"/>
          <ac:cxnSpMkLst>
            <pc:docMk/>
            <pc:sldMk cId="3611508481" sldId="348"/>
            <ac:cxnSpMk id="22" creationId="{010FAC61-5797-A1EB-8443-34C63A948225}"/>
          </ac:cxnSpMkLst>
        </pc:cxnChg>
      </pc:sldChg>
      <pc:sldChg chg="delSp mod">
        <pc:chgData name="Dario Monticelli" userId="b7020b1786f83ae8" providerId="LiveId" clId="{B8628883-642E-4A37-9736-5C2F1BD84CA8}" dt="2023-01-11T21:28:21.299" v="6264" actId="478"/>
        <pc:sldMkLst>
          <pc:docMk/>
          <pc:sldMk cId="1778666363" sldId="349"/>
        </pc:sldMkLst>
        <pc:cxnChg chg="del">
          <ac:chgData name="Dario Monticelli" userId="b7020b1786f83ae8" providerId="LiveId" clId="{B8628883-642E-4A37-9736-5C2F1BD84CA8}" dt="2023-01-11T21:28:21.299" v="6264" actId="478"/>
          <ac:cxnSpMkLst>
            <pc:docMk/>
            <pc:sldMk cId="1778666363" sldId="349"/>
            <ac:cxnSpMk id="22" creationId="{010FAC61-5797-A1EB-8443-34C63A948225}"/>
          </ac:cxnSpMkLst>
        </pc:cxnChg>
      </pc:sldChg>
      <pc:sldChg chg="delSp mod">
        <pc:chgData name="Dario Monticelli" userId="b7020b1786f83ae8" providerId="LiveId" clId="{B8628883-642E-4A37-9736-5C2F1BD84CA8}" dt="2023-01-11T21:28:19.579" v="6263" actId="478"/>
        <pc:sldMkLst>
          <pc:docMk/>
          <pc:sldMk cId="1747986502" sldId="350"/>
        </pc:sldMkLst>
        <pc:cxnChg chg="del">
          <ac:chgData name="Dario Monticelli" userId="b7020b1786f83ae8" providerId="LiveId" clId="{B8628883-642E-4A37-9736-5C2F1BD84CA8}" dt="2023-01-11T21:28:19.579" v="6263" actId="478"/>
          <ac:cxnSpMkLst>
            <pc:docMk/>
            <pc:sldMk cId="1747986502" sldId="350"/>
            <ac:cxnSpMk id="22" creationId="{010FAC61-5797-A1EB-8443-34C63A948225}"/>
          </ac:cxnSpMkLst>
        </pc:cxnChg>
      </pc:sldChg>
      <pc:sldChg chg="addSp delSp modSp mod">
        <pc:chgData name="Dario Monticelli" userId="b7020b1786f83ae8" providerId="LiveId" clId="{B8628883-642E-4A37-9736-5C2F1BD84CA8}" dt="2023-01-12T20:53:26.399" v="10522" actId="21"/>
        <pc:sldMkLst>
          <pc:docMk/>
          <pc:sldMk cId="363795710" sldId="351"/>
        </pc:sldMkLst>
        <pc:spChg chg="mod">
          <ac:chgData name="Dario Monticelli" userId="b7020b1786f83ae8" providerId="LiveId" clId="{B8628883-642E-4A37-9736-5C2F1BD84CA8}" dt="2023-01-11T22:22:47.214" v="9202" actId="113"/>
          <ac:spMkLst>
            <pc:docMk/>
            <pc:sldMk cId="363795710" sldId="351"/>
            <ac:spMk id="2" creationId="{5F3F7FE1-6CCB-C547-EDF8-403123C3E806}"/>
          </ac:spMkLst>
        </pc:spChg>
        <pc:spChg chg="mod">
          <ac:chgData name="Dario Monticelli" userId="b7020b1786f83ae8" providerId="LiveId" clId="{B8628883-642E-4A37-9736-5C2F1BD84CA8}" dt="2023-01-11T22:24:47.278" v="9374" actId="20577"/>
          <ac:spMkLst>
            <pc:docMk/>
            <pc:sldMk cId="363795710" sldId="351"/>
            <ac:spMk id="3" creationId="{CCA6141D-5596-725B-5CB7-AAB9AFEDBC5B}"/>
          </ac:spMkLst>
        </pc:spChg>
        <pc:spChg chg="del">
          <ac:chgData name="Dario Monticelli" userId="b7020b1786f83ae8" providerId="LiveId" clId="{B8628883-642E-4A37-9736-5C2F1BD84CA8}" dt="2023-01-12T20:53:26.399" v="10522" actId="21"/>
          <ac:spMkLst>
            <pc:docMk/>
            <pc:sldMk cId="363795710" sldId="351"/>
            <ac:spMk id="6" creationId="{165CBEDD-C335-4EE8-B46E-479FF84A65FF}"/>
          </ac:spMkLst>
        </pc:spChg>
        <pc:spChg chg="add del mod">
          <ac:chgData name="Dario Monticelli" userId="b7020b1786f83ae8" providerId="LiveId" clId="{B8628883-642E-4A37-9736-5C2F1BD84CA8}" dt="2023-01-11T22:23:04.472" v="9206"/>
          <ac:spMkLst>
            <pc:docMk/>
            <pc:sldMk cId="363795710" sldId="351"/>
            <ac:spMk id="7" creationId="{3DB4FF8D-A81A-49C8-8179-20866E971241}"/>
          </ac:spMkLst>
        </pc:spChg>
      </pc:sldChg>
      <pc:sldChg chg="addSp delSp modSp mod modNotesTx">
        <pc:chgData name="Dario Monticelli" userId="b7020b1786f83ae8" providerId="LiveId" clId="{B8628883-642E-4A37-9736-5C2F1BD84CA8}" dt="2023-01-12T20:59:36.284" v="10662" actId="20577"/>
        <pc:sldMkLst>
          <pc:docMk/>
          <pc:sldMk cId="1476675742" sldId="352"/>
        </pc:sldMkLst>
        <pc:spChg chg="mod">
          <ac:chgData name="Dario Monticelli" userId="b7020b1786f83ae8" providerId="LiveId" clId="{B8628883-642E-4A37-9736-5C2F1BD84CA8}" dt="2023-01-12T20:50:29.815" v="10499"/>
          <ac:spMkLst>
            <pc:docMk/>
            <pc:sldMk cId="1476675742" sldId="352"/>
            <ac:spMk id="3" creationId="{CCA6141D-5596-725B-5CB7-AAB9AFEDBC5B}"/>
          </ac:spMkLst>
        </pc:spChg>
        <pc:spChg chg="add mod">
          <ac:chgData name="Dario Monticelli" userId="b7020b1786f83ae8" providerId="LiveId" clId="{B8628883-642E-4A37-9736-5C2F1BD84CA8}" dt="2023-01-12T20:50:58.099" v="10521" actId="1037"/>
          <ac:spMkLst>
            <pc:docMk/>
            <pc:sldMk cId="1476675742" sldId="352"/>
            <ac:spMk id="9" creationId="{2EDBE29D-ACC4-43CE-B175-4B04BF28E450}"/>
          </ac:spMkLst>
        </pc:spChg>
        <pc:picChg chg="add del mod">
          <ac:chgData name="Dario Monticelli" userId="b7020b1786f83ae8" providerId="LiveId" clId="{B8628883-642E-4A37-9736-5C2F1BD84CA8}" dt="2023-01-11T22:20:26.124" v="9043" actId="478"/>
          <ac:picMkLst>
            <pc:docMk/>
            <pc:sldMk cId="1476675742" sldId="352"/>
            <ac:picMk id="6" creationId="{9B5A5D17-BF38-42E2-BAC9-23EE9F879890}"/>
          </ac:picMkLst>
        </pc:picChg>
        <pc:picChg chg="add mod">
          <ac:chgData name="Dario Monticelli" userId="b7020b1786f83ae8" providerId="LiveId" clId="{B8628883-642E-4A37-9736-5C2F1BD84CA8}" dt="2023-01-11T22:20:42.682" v="9051" actId="1076"/>
          <ac:picMkLst>
            <pc:docMk/>
            <pc:sldMk cId="1476675742" sldId="352"/>
            <ac:picMk id="8" creationId="{BFEE9C95-6C9D-491F-ABF9-42FD44655B3E}"/>
          </ac:picMkLst>
        </pc:picChg>
      </pc:sldChg>
      <pc:sldChg chg="modNotesTx">
        <pc:chgData name="Dario Monticelli" userId="b7020b1786f83ae8" providerId="LiveId" clId="{B8628883-642E-4A37-9736-5C2F1BD84CA8}" dt="2023-01-12T15:14:17.791" v="10175" actId="20577"/>
        <pc:sldMkLst>
          <pc:docMk/>
          <pc:sldMk cId="2875878295" sldId="353"/>
        </pc:sldMkLst>
      </pc:sldChg>
      <pc:sldChg chg="addSp delSp modSp add mod ord delAnim modAnim modNotesTx">
        <pc:chgData name="Dario Monticelli" userId="b7020b1786f83ae8" providerId="LiveId" clId="{B8628883-642E-4A37-9736-5C2F1BD84CA8}" dt="2023-01-11T20:57:17.333" v="5919" actId="20577"/>
        <pc:sldMkLst>
          <pc:docMk/>
          <pc:sldMk cId="2567030791" sldId="354"/>
        </pc:sldMkLst>
        <pc:spChg chg="del">
          <ac:chgData name="Dario Monticelli" userId="b7020b1786f83ae8" providerId="LiveId" clId="{B8628883-642E-4A37-9736-5C2F1BD84CA8}" dt="2023-01-11T17:35:51.946" v="1272" actId="478"/>
          <ac:spMkLst>
            <pc:docMk/>
            <pc:sldMk cId="2567030791" sldId="354"/>
            <ac:spMk id="2" creationId="{66038D83-ACF6-834A-427B-9A36FE11C085}"/>
          </ac:spMkLst>
        </pc:spChg>
        <pc:spChg chg="ord">
          <ac:chgData name="Dario Monticelli" userId="b7020b1786f83ae8" providerId="LiveId" clId="{B8628883-642E-4A37-9736-5C2F1BD84CA8}" dt="2023-01-11T20:33:18.003" v="5327" actId="167"/>
          <ac:spMkLst>
            <pc:docMk/>
            <pc:sldMk cId="2567030791" sldId="354"/>
            <ac:spMk id="3" creationId="{83583803-BDA1-453A-81A4-6984438DA931}"/>
          </ac:spMkLst>
        </pc:spChg>
        <pc:spChg chg="add del mod">
          <ac:chgData name="Dario Monticelli" userId="b7020b1786f83ae8" providerId="LiveId" clId="{B8628883-642E-4A37-9736-5C2F1BD84CA8}" dt="2023-01-11T17:35:53.550" v="1273" actId="478"/>
          <ac:spMkLst>
            <pc:docMk/>
            <pc:sldMk cId="2567030791" sldId="354"/>
            <ac:spMk id="7" creationId="{FCDA9F07-68F1-4E42-8EB5-5AA2B02088F6}"/>
          </ac:spMkLst>
        </pc:spChg>
        <pc:spChg chg="del mod">
          <ac:chgData name="Dario Monticelli" userId="b7020b1786f83ae8" providerId="LiveId" clId="{B8628883-642E-4A37-9736-5C2F1BD84CA8}" dt="2023-01-11T19:43:37.665" v="2497"/>
          <ac:spMkLst>
            <pc:docMk/>
            <pc:sldMk cId="2567030791" sldId="354"/>
            <ac:spMk id="28" creationId="{9DC3BF34-87A3-4A64-96B2-D35A258E7A29}"/>
          </ac:spMkLst>
        </pc:spChg>
        <pc:spChg chg="add mod">
          <ac:chgData name="Dario Monticelli" userId="b7020b1786f83ae8" providerId="LiveId" clId="{B8628883-642E-4A37-9736-5C2F1BD84CA8}" dt="2023-01-11T17:35:56.107" v="1276" actId="20577"/>
          <ac:spMkLst>
            <pc:docMk/>
            <pc:sldMk cId="2567030791" sldId="354"/>
            <ac:spMk id="29" creationId="{38BCA26D-8445-48E3-876A-2650283DDD1E}"/>
          </ac:spMkLst>
        </pc:spChg>
        <pc:spChg chg="add mod">
          <ac:chgData name="Dario Monticelli" userId="b7020b1786f83ae8" providerId="LiveId" clId="{B8628883-642E-4A37-9736-5C2F1BD84CA8}" dt="2023-01-11T20:51:20.227" v="5800" actId="122"/>
          <ac:spMkLst>
            <pc:docMk/>
            <pc:sldMk cId="2567030791" sldId="354"/>
            <ac:spMk id="30" creationId="{19D8A75A-D794-4150-B86E-2A67A3A5083F}"/>
          </ac:spMkLst>
        </pc:spChg>
        <pc:spChg chg="add del mod">
          <ac:chgData name="Dario Monticelli" userId="b7020b1786f83ae8" providerId="LiveId" clId="{B8628883-642E-4A37-9736-5C2F1BD84CA8}" dt="2023-01-11T20:39:51.918" v="5423"/>
          <ac:spMkLst>
            <pc:docMk/>
            <pc:sldMk cId="2567030791" sldId="354"/>
            <ac:spMk id="31" creationId="{DA5CEF66-BD00-4BC7-AF9A-10B4E56A7232}"/>
          </ac:spMkLst>
        </pc:spChg>
        <pc:spChg chg="add mod">
          <ac:chgData name="Dario Monticelli" userId="b7020b1786f83ae8" providerId="LiveId" clId="{B8628883-642E-4A37-9736-5C2F1BD84CA8}" dt="2023-01-11T20:52:34.262" v="5816" actId="14100"/>
          <ac:spMkLst>
            <pc:docMk/>
            <pc:sldMk cId="2567030791" sldId="354"/>
            <ac:spMk id="32" creationId="{11BE96BD-59AE-4771-967F-09F1AAA66EEC}"/>
          </ac:spMkLst>
        </pc:spChg>
        <pc:spChg chg="del">
          <ac:chgData name="Dario Monticelli" userId="b7020b1786f83ae8" providerId="LiveId" clId="{B8628883-642E-4A37-9736-5C2F1BD84CA8}" dt="2023-01-11T17:36:25.766" v="1279" actId="478"/>
          <ac:spMkLst>
            <pc:docMk/>
            <pc:sldMk cId="2567030791" sldId="354"/>
            <ac:spMk id="33" creationId="{7316B55B-6E2A-331C-FEBE-BE503FF14693}"/>
          </ac:spMkLst>
        </pc:spChg>
        <pc:spChg chg="add del mod">
          <ac:chgData name="Dario Monticelli" userId="b7020b1786f83ae8" providerId="LiveId" clId="{B8628883-642E-4A37-9736-5C2F1BD84CA8}" dt="2023-01-11T20:52:08.531" v="5808" actId="478"/>
          <ac:spMkLst>
            <pc:docMk/>
            <pc:sldMk cId="2567030791" sldId="354"/>
            <ac:spMk id="34" creationId="{B2311A7E-48C9-440D-8CA1-D7E91F536BAA}"/>
          </ac:spMkLst>
        </pc:spChg>
        <pc:spChg chg="add del mod">
          <ac:chgData name="Dario Monticelli" userId="b7020b1786f83ae8" providerId="LiveId" clId="{B8628883-642E-4A37-9736-5C2F1BD84CA8}" dt="2023-01-11T20:52:17.956" v="5810"/>
          <ac:spMkLst>
            <pc:docMk/>
            <pc:sldMk cId="2567030791" sldId="354"/>
            <ac:spMk id="35" creationId="{DF464BC4-8F0D-40DE-9950-C7692C4A2AF7}"/>
          </ac:spMkLst>
        </pc:spChg>
        <pc:spChg chg="mod">
          <ac:chgData name="Dario Monticelli" userId="b7020b1786f83ae8" providerId="LiveId" clId="{B8628883-642E-4A37-9736-5C2F1BD84CA8}" dt="2023-01-11T20:33:31.702" v="5329" actId="1038"/>
          <ac:spMkLst>
            <pc:docMk/>
            <pc:sldMk cId="2567030791" sldId="354"/>
            <ac:spMk id="38" creationId="{F3BA1443-0C99-2474-FF52-379B42FAA78E}"/>
          </ac:spMkLst>
        </pc:spChg>
      </pc:sldChg>
      <pc:sldChg chg="add del ord">
        <pc:chgData name="Dario Monticelli" userId="b7020b1786f83ae8" providerId="LiveId" clId="{B8628883-642E-4A37-9736-5C2F1BD84CA8}" dt="2023-01-11T17:36:51.981" v="1311" actId="47"/>
        <pc:sldMkLst>
          <pc:docMk/>
          <pc:sldMk cId="461737477" sldId="355"/>
        </pc:sldMkLst>
      </pc:sldChg>
      <pc:sldChg chg="addSp delSp modSp add mod addAnim delAnim modAnim modNotesTx">
        <pc:chgData name="Dario Monticelli" userId="b7020b1786f83ae8" providerId="LiveId" clId="{B8628883-642E-4A37-9736-5C2F1BD84CA8}" dt="2023-01-14T18:58:05.100" v="11394"/>
        <pc:sldMkLst>
          <pc:docMk/>
          <pc:sldMk cId="1414695339" sldId="355"/>
        </pc:sldMkLst>
        <pc:spChg chg="add del">
          <ac:chgData name="Dario Monticelli" userId="b7020b1786f83ae8" providerId="LiveId" clId="{B8628883-642E-4A37-9736-5C2F1BD84CA8}" dt="2023-01-11T19:27:53.137" v="2108" actId="478"/>
          <ac:spMkLst>
            <pc:docMk/>
            <pc:sldMk cId="1414695339" sldId="355"/>
            <ac:spMk id="2" creationId="{C0944B12-2FBF-4A9E-6EA3-E97675D2266B}"/>
          </ac:spMkLst>
        </pc:spChg>
        <pc:spChg chg="add del">
          <ac:chgData name="Dario Monticelli" userId="b7020b1786f83ae8" providerId="LiveId" clId="{B8628883-642E-4A37-9736-5C2F1BD84CA8}" dt="2023-01-14T18:57:49.789" v="11392" actId="478"/>
          <ac:spMkLst>
            <pc:docMk/>
            <pc:sldMk cId="1414695339" sldId="355"/>
            <ac:spMk id="3" creationId="{A88DB224-91C0-BE82-7F82-68BF481A5BDD}"/>
          </ac:spMkLst>
        </pc:spChg>
        <pc:spChg chg="add del">
          <ac:chgData name="Dario Monticelli" userId="b7020b1786f83ae8" providerId="LiveId" clId="{B8628883-642E-4A37-9736-5C2F1BD84CA8}" dt="2023-01-11T19:27:53.137" v="2108" actId="478"/>
          <ac:spMkLst>
            <pc:docMk/>
            <pc:sldMk cId="1414695339" sldId="355"/>
            <ac:spMk id="4" creationId="{9074908F-F0EF-D80E-8BBA-048AEA2E689B}"/>
          </ac:spMkLst>
        </pc:spChg>
        <pc:spChg chg="add del">
          <ac:chgData name="Dario Monticelli" userId="b7020b1786f83ae8" providerId="LiveId" clId="{B8628883-642E-4A37-9736-5C2F1BD84CA8}" dt="2023-01-11T19:27:53.137" v="2108" actId="478"/>
          <ac:spMkLst>
            <pc:docMk/>
            <pc:sldMk cId="1414695339" sldId="355"/>
            <ac:spMk id="5" creationId="{7C80DC8B-FE6E-CB82-5D90-BBF6E63ED4C6}"/>
          </ac:spMkLst>
        </pc:spChg>
        <pc:spChg chg="add del">
          <ac:chgData name="Dario Monticelli" userId="b7020b1786f83ae8" providerId="LiveId" clId="{B8628883-642E-4A37-9736-5C2F1BD84CA8}" dt="2023-01-11T19:27:53.137" v="2108" actId="478"/>
          <ac:spMkLst>
            <pc:docMk/>
            <pc:sldMk cId="1414695339" sldId="355"/>
            <ac:spMk id="8" creationId="{AA46CB70-1D46-45D3-BF32-396779315E91}"/>
          </ac:spMkLst>
        </pc:spChg>
        <pc:spChg chg="add del">
          <ac:chgData name="Dario Monticelli" userId="b7020b1786f83ae8" providerId="LiveId" clId="{B8628883-642E-4A37-9736-5C2F1BD84CA8}" dt="2023-01-11T19:27:53.137" v="2108" actId="478"/>
          <ac:spMkLst>
            <pc:docMk/>
            <pc:sldMk cId="1414695339" sldId="355"/>
            <ac:spMk id="10" creationId="{1267957A-F2A3-647A-2E85-B2D712FB76A9}"/>
          </ac:spMkLst>
        </pc:spChg>
        <pc:spChg chg="add del">
          <ac:chgData name="Dario Monticelli" userId="b7020b1786f83ae8" providerId="LiveId" clId="{B8628883-642E-4A37-9736-5C2F1BD84CA8}" dt="2023-01-11T19:27:53.137" v="2108" actId="478"/>
          <ac:spMkLst>
            <pc:docMk/>
            <pc:sldMk cId="1414695339" sldId="355"/>
            <ac:spMk id="11" creationId="{F3B57B0E-B6B1-0D22-B87A-1BD2C102D427}"/>
          </ac:spMkLst>
        </pc:spChg>
        <pc:spChg chg="add del mod">
          <ac:chgData name="Dario Monticelli" userId="b7020b1786f83ae8" providerId="LiveId" clId="{B8628883-642E-4A37-9736-5C2F1BD84CA8}" dt="2023-01-11T19:27:53.137" v="2108" actId="478"/>
          <ac:spMkLst>
            <pc:docMk/>
            <pc:sldMk cId="1414695339" sldId="355"/>
            <ac:spMk id="17" creationId="{01749B8A-79EF-48BD-90E7-0BAEF78309FB}"/>
          </ac:spMkLst>
        </pc:spChg>
        <pc:spChg chg="add del mod">
          <ac:chgData name="Dario Monticelli" userId="b7020b1786f83ae8" providerId="LiveId" clId="{B8628883-642E-4A37-9736-5C2F1BD84CA8}" dt="2023-01-11T19:27:53.137" v="2108" actId="478"/>
          <ac:spMkLst>
            <pc:docMk/>
            <pc:sldMk cId="1414695339" sldId="355"/>
            <ac:spMk id="20" creationId="{F7F13946-C9A0-4E8C-A7E5-96960A26A4E3}"/>
          </ac:spMkLst>
        </pc:spChg>
        <pc:spChg chg="add del">
          <ac:chgData name="Dario Monticelli" userId="b7020b1786f83ae8" providerId="LiveId" clId="{B8628883-642E-4A37-9736-5C2F1BD84CA8}" dt="2023-01-11T19:27:53.137" v="2108" actId="478"/>
          <ac:spMkLst>
            <pc:docMk/>
            <pc:sldMk cId="1414695339" sldId="355"/>
            <ac:spMk id="22" creationId="{EB978071-585F-4904-AD1C-8406069BBAC5}"/>
          </ac:spMkLst>
        </pc:spChg>
        <pc:spChg chg="add del">
          <ac:chgData name="Dario Monticelli" userId="b7020b1786f83ae8" providerId="LiveId" clId="{B8628883-642E-4A37-9736-5C2F1BD84CA8}" dt="2023-01-11T19:27:53.137" v="2108" actId="478"/>
          <ac:spMkLst>
            <pc:docMk/>
            <pc:sldMk cId="1414695339" sldId="355"/>
            <ac:spMk id="24" creationId="{91B81368-0AC1-41DE-B2A9-F2261759A035}"/>
          </ac:spMkLst>
        </pc:spChg>
        <pc:spChg chg="add del">
          <ac:chgData name="Dario Monticelli" userId="b7020b1786f83ae8" providerId="LiveId" clId="{B8628883-642E-4A37-9736-5C2F1BD84CA8}" dt="2023-01-14T18:57:49.789" v="11392" actId="478"/>
          <ac:spMkLst>
            <pc:docMk/>
            <pc:sldMk cId="1414695339" sldId="355"/>
            <ac:spMk id="25" creationId="{0A3F7F9C-75F1-4FB4-8C3B-D6EB4D8732FC}"/>
          </ac:spMkLst>
        </pc:spChg>
        <pc:spChg chg="add mod">
          <ac:chgData name="Dario Monticelli" userId="b7020b1786f83ae8" providerId="LiveId" clId="{B8628883-642E-4A37-9736-5C2F1BD84CA8}" dt="2023-01-14T18:57:50.587" v="11393"/>
          <ac:spMkLst>
            <pc:docMk/>
            <pc:sldMk cId="1414695339" sldId="355"/>
            <ac:spMk id="28" creationId="{7D6D2262-8C70-458E-B688-0B3D54D6F0A7}"/>
          </ac:spMkLst>
        </pc:spChg>
        <pc:spChg chg="add mod">
          <ac:chgData name="Dario Monticelli" userId="b7020b1786f83ae8" providerId="LiveId" clId="{B8628883-642E-4A37-9736-5C2F1BD84CA8}" dt="2023-01-14T18:57:50.587" v="11393"/>
          <ac:spMkLst>
            <pc:docMk/>
            <pc:sldMk cId="1414695339" sldId="355"/>
            <ac:spMk id="29" creationId="{BB47BFAB-ADED-4EA0-BA73-577FE3DDC4D4}"/>
          </ac:spMkLst>
        </pc:spChg>
        <pc:spChg chg="add del">
          <ac:chgData name="Dario Monticelli" userId="b7020b1786f83ae8" providerId="LiveId" clId="{B8628883-642E-4A37-9736-5C2F1BD84CA8}" dt="2023-01-11T19:31:29.228" v="2150" actId="478"/>
          <ac:spMkLst>
            <pc:docMk/>
            <pc:sldMk cId="1414695339" sldId="355"/>
            <ac:spMk id="29" creationId="{E7472871-727C-4D2B-B2CC-F484E1BCF8D3}"/>
          </ac:spMkLst>
        </pc:spChg>
        <pc:spChg chg="add del mod">
          <ac:chgData name="Dario Monticelli" userId="b7020b1786f83ae8" providerId="LiveId" clId="{B8628883-642E-4A37-9736-5C2F1BD84CA8}" dt="2023-01-12T14:26:31.798" v="9700"/>
          <ac:spMkLst>
            <pc:docMk/>
            <pc:sldMk cId="1414695339" sldId="355"/>
            <ac:spMk id="30" creationId="{F4B966AB-E6D9-4316-B0F0-8A423D5C201B}"/>
          </ac:spMkLst>
        </pc:spChg>
        <pc:spChg chg="add mod">
          <ac:chgData name="Dario Monticelli" userId="b7020b1786f83ae8" providerId="LiveId" clId="{B8628883-642E-4A37-9736-5C2F1BD84CA8}" dt="2023-01-11T19:33:41.587" v="2200" actId="1036"/>
          <ac:spMkLst>
            <pc:docMk/>
            <pc:sldMk cId="1414695339" sldId="355"/>
            <ac:spMk id="31" creationId="{F6D69C32-3EF2-4BCF-8CE8-A048C6766669}"/>
          </ac:spMkLst>
        </pc:spChg>
        <pc:spChg chg="add mod">
          <ac:chgData name="Dario Monticelli" userId="b7020b1786f83ae8" providerId="LiveId" clId="{B8628883-642E-4A37-9736-5C2F1BD84CA8}" dt="2023-01-11T19:33:41.587" v="2200" actId="1036"/>
          <ac:spMkLst>
            <pc:docMk/>
            <pc:sldMk cId="1414695339" sldId="355"/>
            <ac:spMk id="32" creationId="{C7612B24-7889-42DE-8C8E-16330ECF843A}"/>
          </ac:spMkLst>
        </pc:spChg>
        <pc:spChg chg="add del">
          <ac:chgData name="Dario Monticelli" userId="b7020b1786f83ae8" providerId="LiveId" clId="{B8628883-642E-4A37-9736-5C2F1BD84CA8}" dt="2023-01-11T19:27:53.137" v="2108" actId="478"/>
          <ac:spMkLst>
            <pc:docMk/>
            <pc:sldMk cId="1414695339" sldId="355"/>
            <ac:spMk id="34" creationId="{68B9E26C-0E6A-06AA-DE71-C8DF8B5736E8}"/>
          </ac:spMkLst>
        </pc:spChg>
        <pc:spChg chg="add del">
          <ac:chgData name="Dario Monticelli" userId="b7020b1786f83ae8" providerId="LiveId" clId="{B8628883-642E-4A37-9736-5C2F1BD84CA8}" dt="2023-01-11T19:27:53.137" v="2108" actId="478"/>
          <ac:spMkLst>
            <pc:docMk/>
            <pc:sldMk cId="1414695339" sldId="355"/>
            <ac:spMk id="39" creationId="{3FEAC67A-0337-111F-86B1-E46C5B773FC6}"/>
          </ac:spMkLst>
        </pc:spChg>
        <pc:picChg chg="add del">
          <ac:chgData name="Dario Monticelli" userId="b7020b1786f83ae8" providerId="LiveId" clId="{B8628883-642E-4A37-9736-5C2F1BD84CA8}" dt="2023-01-11T19:27:53.137" v="2108" actId="478"/>
          <ac:picMkLst>
            <pc:docMk/>
            <pc:sldMk cId="1414695339" sldId="355"/>
            <ac:picMk id="9" creationId="{1C7AE69F-DF36-12F3-17A1-FD84FF90FECC}"/>
          </ac:picMkLst>
        </pc:picChg>
        <pc:picChg chg="add del">
          <ac:chgData name="Dario Monticelli" userId="b7020b1786f83ae8" providerId="LiveId" clId="{B8628883-642E-4A37-9736-5C2F1BD84CA8}" dt="2023-01-11T19:27:53.137" v="2108" actId="478"/>
          <ac:picMkLst>
            <pc:docMk/>
            <pc:sldMk cId="1414695339" sldId="355"/>
            <ac:picMk id="12" creationId="{1F9AE3D7-37F3-4728-962F-20CAEB968664}"/>
          </ac:picMkLst>
        </pc:picChg>
        <pc:picChg chg="add del mod">
          <ac:chgData name="Dario Monticelli" userId="b7020b1786f83ae8" providerId="LiveId" clId="{B8628883-642E-4A37-9736-5C2F1BD84CA8}" dt="2023-01-11T19:23:53.018" v="2104" actId="21"/>
          <ac:picMkLst>
            <pc:docMk/>
            <pc:sldMk cId="1414695339" sldId="355"/>
            <ac:picMk id="14" creationId="{9E885EB5-F6AD-4976-89E2-0DBA0E3A69E8}"/>
          </ac:picMkLst>
        </pc:picChg>
        <pc:picChg chg="add del">
          <ac:chgData name="Dario Monticelli" userId="b7020b1786f83ae8" providerId="LiveId" clId="{B8628883-642E-4A37-9736-5C2F1BD84CA8}" dt="2023-01-11T19:27:53.137" v="2108" actId="478"/>
          <ac:picMkLst>
            <pc:docMk/>
            <pc:sldMk cId="1414695339" sldId="355"/>
            <ac:picMk id="16" creationId="{46CBD3DC-2D6A-43A5-A39A-8E62D120948C}"/>
          </ac:picMkLst>
        </pc:picChg>
        <pc:picChg chg="add mod ord">
          <ac:chgData name="Dario Monticelli" userId="b7020b1786f83ae8" providerId="LiveId" clId="{B8628883-642E-4A37-9736-5C2F1BD84CA8}" dt="2023-01-11T19:33:41.587" v="2200" actId="1036"/>
          <ac:picMkLst>
            <pc:docMk/>
            <pc:sldMk cId="1414695339" sldId="355"/>
            <ac:picMk id="23" creationId="{AC1E66E8-0A38-42A4-A56D-033A15B034B3}"/>
          </ac:picMkLst>
        </pc:picChg>
        <pc:picChg chg="add del mod">
          <ac:chgData name="Dario Monticelli" userId="b7020b1786f83ae8" providerId="LiveId" clId="{B8628883-642E-4A37-9736-5C2F1BD84CA8}" dt="2023-01-11T19:32:50.330" v="2198" actId="478"/>
          <ac:picMkLst>
            <pc:docMk/>
            <pc:sldMk cId="1414695339" sldId="355"/>
            <ac:picMk id="28" creationId="{6E838B05-D4C2-4968-B20A-03F9B4730D3A}"/>
          </ac:picMkLst>
        </pc:picChg>
        <pc:picChg chg="add del">
          <ac:chgData name="Dario Monticelli" userId="b7020b1786f83ae8" providerId="LiveId" clId="{B8628883-642E-4A37-9736-5C2F1BD84CA8}" dt="2023-01-11T19:27:53.137" v="2108" actId="478"/>
          <ac:picMkLst>
            <pc:docMk/>
            <pc:sldMk cId="1414695339" sldId="355"/>
            <ac:picMk id="41" creationId="{3F89141C-179E-B0E5-CA9C-D90DAAA096C7}"/>
          </ac:picMkLst>
        </pc:picChg>
        <pc:cxnChg chg="add del">
          <ac:chgData name="Dario Monticelli" userId="b7020b1786f83ae8" providerId="LiveId" clId="{B8628883-642E-4A37-9736-5C2F1BD84CA8}" dt="2023-01-11T19:27:53.137" v="2108" actId="478"/>
          <ac:cxnSpMkLst>
            <pc:docMk/>
            <pc:sldMk cId="1414695339" sldId="355"/>
            <ac:cxnSpMk id="7" creationId="{71935EEC-B34C-462E-9AB4-AA8654508309}"/>
          </ac:cxnSpMkLst>
        </pc:cxnChg>
        <pc:cxnChg chg="add del">
          <ac:chgData name="Dario Monticelli" userId="b7020b1786f83ae8" providerId="LiveId" clId="{B8628883-642E-4A37-9736-5C2F1BD84CA8}" dt="2023-01-11T19:27:53.137" v="2108" actId="478"/>
          <ac:cxnSpMkLst>
            <pc:docMk/>
            <pc:sldMk cId="1414695339" sldId="355"/>
            <ac:cxnSpMk id="13" creationId="{F64B72B3-93B8-D685-0BFC-4A1EC04F15E9}"/>
          </ac:cxnSpMkLst>
        </pc:cxnChg>
        <pc:cxnChg chg="add del">
          <ac:chgData name="Dario Monticelli" userId="b7020b1786f83ae8" providerId="LiveId" clId="{B8628883-642E-4A37-9736-5C2F1BD84CA8}" dt="2023-01-11T19:27:53.137" v="2108" actId="478"/>
          <ac:cxnSpMkLst>
            <pc:docMk/>
            <pc:sldMk cId="1414695339" sldId="355"/>
            <ac:cxnSpMk id="18" creationId="{9DD0BDF7-CBFC-3EC0-6F37-91309BFDB32F}"/>
          </ac:cxnSpMkLst>
        </pc:cxnChg>
        <pc:cxnChg chg="add del">
          <ac:chgData name="Dario Monticelli" userId="b7020b1786f83ae8" providerId="LiveId" clId="{B8628883-642E-4A37-9736-5C2F1BD84CA8}" dt="2023-01-11T19:27:53.137" v="2108" actId="478"/>
          <ac:cxnSpMkLst>
            <pc:docMk/>
            <pc:sldMk cId="1414695339" sldId="355"/>
            <ac:cxnSpMk id="26" creationId="{2918CF04-E774-47BA-94D6-BABCD2AE62D3}"/>
          </ac:cxnSpMkLst>
        </pc:cxnChg>
        <pc:cxnChg chg="add del">
          <ac:chgData name="Dario Monticelli" userId="b7020b1786f83ae8" providerId="LiveId" clId="{B8628883-642E-4A37-9736-5C2F1BD84CA8}" dt="2023-01-11T19:27:53.137" v="2108" actId="478"/>
          <ac:cxnSpMkLst>
            <pc:docMk/>
            <pc:sldMk cId="1414695339" sldId="355"/>
            <ac:cxnSpMk id="27" creationId="{3883F68D-74F3-41A7-B2C2-57B81AB6D1F0}"/>
          </ac:cxnSpMkLst>
        </pc:cxnChg>
        <pc:cxnChg chg="add del">
          <ac:chgData name="Dario Monticelli" userId="b7020b1786f83ae8" providerId="LiveId" clId="{B8628883-642E-4A37-9736-5C2F1BD84CA8}" dt="2023-01-11T19:27:53.137" v="2108" actId="478"/>
          <ac:cxnSpMkLst>
            <pc:docMk/>
            <pc:sldMk cId="1414695339" sldId="355"/>
            <ac:cxnSpMk id="35" creationId="{4D97B20A-1C6F-4BD8-97CC-19F6C2CCC4F0}"/>
          </ac:cxnSpMkLst>
        </pc:cxnChg>
      </pc:sldChg>
      <pc:sldChg chg="add">
        <pc:chgData name="Dario Monticelli" userId="b7020b1786f83ae8" providerId="LiveId" clId="{B8628883-642E-4A37-9736-5C2F1BD84CA8}" dt="2023-01-11T21:52:35.598" v="7291"/>
        <pc:sldMkLst>
          <pc:docMk/>
          <pc:sldMk cId="4271257941" sldId="356"/>
        </pc:sldMkLst>
      </pc:sldChg>
      <pc:sldChg chg="addSp delSp modSp add mod modNotesTx">
        <pc:chgData name="Dario Monticelli" userId="b7020b1786f83ae8" providerId="LiveId" clId="{B8628883-642E-4A37-9736-5C2F1BD84CA8}" dt="2023-01-11T22:09:03.044" v="8342" actId="20577"/>
        <pc:sldMkLst>
          <pc:docMk/>
          <pc:sldMk cId="2351578859" sldId="357"/>
        </pc:sldMkLst>
        <pc:picChg chg="add mod modCrop">
          <ac:chgData name="Dario Monticelli" userId="b7020b1786f83ae8" providerId="LiveId" clId="{B8628883-642E-4A37-9736-5C2F1BD84CA8}" dt="2023-01-11T21:58:27.513" v="7435" actId="14100"/>
          <ac:picMkLst>
            <pc:docMk/>
            <pc:sldMk cId="2351578859" sldId="357"/>
            <ac:picMk id="7" creationId="{F25A8B11-7D58-4C71-94DB-2ABFA21FD28B}"/>
          </ac:picMkLst>
        </pc:picChg>
        <pc:picChg chg="del">
          <ac:chgData name="Dario Monticelli" userId="b7020b1786f83ae8" providerId="LiveId" clId="{B8628883-642E-4A37-9736-5C2F1BD84CA8}" dt="2023-01-11T21:57:10.343" v="7415" actId="478"/>
          <ac:picMkLst>
            <pc:docMk/>
            <pc:sldMk cId="2351578859" sldId="357"/>
            <ac:picMk id="15" creationId="{B81BB6A2-D412-4126-8155-0ED20EF3E1A7}"/>
          </ac:picMkLst>
        </pc:picChg>
      </pc:sldChg>
      <pc:sldChg chg="modSp add mod modAnim modNotesTx">
        <pc:chgData name="Dario Monticelli" userId="b7020b1786f83ae8" providerId="LiveId" clId="{B8628883-642E-4A37-9736-5C2F1BD84CA8}" dt="2023-01-12T20:22:19.296" v="10491"/>
        <pc:sldMkLst>
          <pc:docMk/>
          <pc:sldMk cId="1887858387" sldId="358"/>
        </pc:sldMkLst>
        <pc:spChg chg="mod">
          <ac:chgData name="Dario Monticelli" userId="b7020b1786f83ae8" providerId="LiveId" clId="{B8628883-642E-4A37-9736-5C2F1BD84CA8}" dt="2023-01-12T20:21:09.716" v="10483" actId="207"/>
          <ac:spMkLst>
            <pc:docMk/>
            <pc:sldMk cId="1887858387" sldId="358"/>
            <ac:spMk id="8" creationId="{D5E5DF02-40C5-8344-0AEE-9CF8E5D712DB}"/>
          </ac:spMkLst>
        </pc:spChg>
        <pc:spChg chg="mod">
          <ac:chgData name="Dario Monticelli" userId="b7020b1786f83ae8" providerId="LiveId" clId="{B8628883-642E-4A37-9736-5C2F1BD84CA8}" dt="2023-01-12T20:21:12.233" v="10484" actId="207"/>
          <ac:spMkLst>
            <pc:docMk/>
            <pc:sldMk cId="1887858387" sldId="358"/>
            <ac:spMk id="19" creationId="{2CD97721-B172-4B84-8EC7-7FA7BF44801C}"/>
          </ac:spMkLst>
        </pc:spChg>
        <pc:spChg chg="mod">
          <ac:chgData name="Dario Monticelli" userId="b7020b1786f83ae8" providerId="LiveId" clId="{B8628883-642E-4A37-9736-5C2F1BD84CA8}" dt="2023-01-12T20:21:14.492" v="10485" actId="207"/>
          <ac:spMkLst>
            <pc:docMk/>
            <pc:sldMk cId="1887858387" sldId="358"/>
            <ac:spMk id="22" creationId="{FA6FF763-678F-4CCE-A2E7-66ACA2CAB5A2}"/>
          </ac:spMkLst>
        </pc:spChg>
      </pc:sldChg>
    </pc:docChg>
  </pc:docChgLst>
  <pc:docChgLst>
    <pc:chgData name="Dario Monticelli" userId="b7020b1786f83ae8" providerId="LiveId" clId="{92AB1AF8-6B7D-44D5-A8C5-156C808477E5}"/>
    <pc:docChg chg="undo redo custSel addSld delSld modSld sldOrd">
      <pc:chgData name="Dario Monticelli" userId="b7020b1786f83ae8" providerId="LiveId" clId="{92AB1AF8-6B7D-44D5-A8C5-156C808477E5}" dt="2022-09-29T12:50:59.219" v="22959" actId="20577"/>
      <pc:docMkLst>
        <pc:docMk/>
      </pc:docMkLst>
      <pc:sldChg chg="del">
        <pc:chgData name="Dario Monticelli" userId="b7020b1786f83ae8" providerId="LiveId" clId="{92AB1AF8-6B7D-44D5-A8C5-156C808477E5}" dt="2022-09-28T14:38:47.143" v="22610" actId="47"/>
        <pc:sldMkLst>
          <pc:docMk/>
          <pc:sldMk cId="3718224268" sldId="258"/>
        </pc:sldMkLst>
      </pc:sldChg>
      <pc:sldChg chg="modSp mod modNotesTx">
        <pc:chgData name="Dario Monticelli" userId="b7020b1786f83ae8" providerId="LiveId" clId="{92AB1AF8-6B7D-44D5-A8C5-156C808477E5}" dt="2022-09-26T08:14:20.491" v="1493" actId="20577"/>
        <pc:sldMkLst>
          <pc:docMk/>
          <pc:sldMk cId="2011167437" sldId="259"/>
        </pc:sldMkLst>
        <pc:spChg chg="mod">
          <ac:chgData name="Dario Monticelli" userId="b7020b1786f83ae8" providerId="LiveId" clId="{92AB1AF8-6B7D-44D5-A8C5-156C808477E5}" dt="2022-09-24T15:16:51.126" v="160" actId="20577"/>
          <ac:spMkLst>
            <pc:docMk/>
            <pc:sldMk cId="2011167437" sldId="259"/>
            <ac:spMk id="2" creationId="{00000000-0000-0000-0000-000000000000}"/>
          </ac:spMkLst>
        </pc:spChg>
        <pc:spChg chg="mod">
          <ac:chgData name="Dario Monticelli" userId="b7020b1786f83ae8" providerId="LiveId" clId="{92AB1AF8-6B7D-44D5-A8C5-156C808477E5}" dt="2022-09-24T15:40:01.823" v="889" actId="948"/>
          <ac:spMkLst>
            <pc:docMk/>
            <pc:sldMk cId="2011167437" sldId="259"/>
            <ac:spMk id="3" creationId="{00000000-0000-0000-0000-000000000000}"/>
          </ac:spMkLst>
        </pc:spChg>
        <pc:spChg chg="mod">
          <ac:chgData name="Dario Monticelli" userId="b7020b1786f83ae8" providerId="LiveId" clId="{92AB1AF8-6B7D-44D5-A8C5-156C808477E5}" dt="2022-09-24T15:12:50.435" v="152" actId="21"/>
          <ac:spMkLst>
            <pc:docMk/>
            <pc:sldMk cId="2011167437" sldId="259"/>
            <ac:spMk id="4" creationId="{00000000-0000-0000-0000-000000000000}"/>
          </ac:spMkLst>
        </pc:spChg>
      </pc:sldChg>
      <pc:sldChg chg="del">
        <pc:chgData name="Dario Monticelli" userId="b7020b1786f83ae8" providerId="LiveId" clId="{92AB1AF8-6B7D-44D5-A8C5-156C808477E5}" dt="2022-09-28T14:38:47.933" v="22611" actId="47"/>
        <pc:sldMkLst>
          <pc:docMk/>
          <pc:sldMk cId="2061505216" sldId="260"/>
        </pc:sldMkLst>
      </pc:sldChg>
      <pc:sldChg chg="del">
        <pc:chgData name="Dario Monticelli" userId="b7020b1786f83ae8" providerId="LiveId" clId="{92AB1AF8-6B7D-44D5-A8C5-156C808477E5}" dt="2022-09-28T14:38:48.482" v="22612" actId="47"/>
        <pc:sldMkLst>
          <pc:docMk/>
          <pc:sldMk cId="4074990638" sldId="261"/>
        </pc:sldMkLst>
      </pc:sldChg>
      <pc:sldChg chg="del">
        <pc:chgData name="Dario Monticelli" userId="b7020b1786f83ae8" providerId="LiveId" clId="{92AB1AF8-6B7D-44D5-A8C5-156C808477E5}" dt="2022-09-28T14:38:49.474" v="22615" actId="47"/>
        <pc:sldMkLst>
          <pc:docMk/>
          <pc:sldMk cId="2998478460" sldId="262"/>
        </pc:sldMkLst>
      </pc:sldChg>
      <pc:sldChg chg="del">
        <pc:chgData name="Dario Monticelli" userId="b7020b1786f83ae8" providerId="LiveId" clId="{92AB1AF8-6B7D-44D5-A8C5-156C808477E5}" dt="2022-09-28T14:38:48.868" v="22613" actId="47"/>
        <pc:sldMkLst>
          <pc:docMk/>
          <pc:sldMk cId="1949121656" sldId="263"/>
        </pc:sldMkLst>
      </pc:sldChg>
      <pc:sldChg chg="del">
        <pc:chgData name="Dario Monticelli" userId="b7020b1786f83ae8" providerId="LiveId" clId="{92AB1AF8-6B7D-44D5-A8C5-156C808477E5}" dt="2022-09-28T14:38:49.185" v="22614" actId="47"/>
        <pc:sldMkLst>
          <pc:docMk/>
          <pc:sldMk cId="1754975777" sldId="264"/>
        </pc:sldMkLst>
      </pc:sldChg>
      <pc:sldChg chg="del">
        <pc:chgData name="Dario Monticelli" userId="b7020b1786f83ae8" providerId="LiveId" clId="{92AB1AF8-6B7D-44D5-A8C5-156C808477E5}" dt="2022-09-28T14:38:49.967" v="22617" actId="47"/>
        <pc:sldMkLst>
          <pc:docMk/>
          <pc:sldMk cId="2871169995" sldId="265"/>
        </pc:sldMkLst>
      </pc:sldChg>
      <pc:sldChg chg="del">
        <pc:chgData name="Dario Monticelli" userId="b7020b1786f83ae8" providerId="LiveId" clId="{92AB1AF8-6B7D-44D5-A8C5-156C808477E5}" dt="2022-09-28T14:38:50.548" v="22618" actId="47"/>
        <pc:sldMkLst>
          <pc:docMk/>
          <pc:sldMk cId="209332102" sldId="266"/>
        </pc:sldMkLst>
      </pc:sldChg>
      <pc:sldChg chg="add del">
        <pc:chgData name="Dario Monticelli" userId="b7020b1786f83ae8" providerId="LiveId" clId="{92AB1AF8-6B7D-44D5-A8C5-156C808477E5}" dt="2022-09-27T07:59:06.787" v="9850" actId="2696"/>
        <pc:sldMkLst>
          <pc:docMk/>
          <pc:sldMk cId="1347096481" sldId="268"/>
        </pc:sldMkLst>
      </pc:sldChg>
      <pc:sldChg chg="del">
        <pc:chgData name="Dario Monticelli" userId="b7020b1786f83ae8" providerId="LiveId" clId="{92AB1AF8-6B7D-44D5-A8C5-156C808477E5}" dt="2022-09-28T14:38:49.714" v="22616" actId="47"/>
        <pc:sldMkLst>
          <pc:docMk/>
          <pc:sldMk cId="3835414266" sldId="269"/>
        </pc:sldMkLst>
      </pc:sldChg>
      <pc:sldChg chg="del">
        <pc:chgData name="Dario Monticelli" userId="b7020b1786f83ae8" providerId="LiveId" clId="{92AB1AF8-6B7D-44D5-A8C5-156C808477E5}" dt="2022-09-28T14:38:50.872" v="22619" actId="47"/>
        <pc:sldMkLst>
          <pc:docMk/>
          <pc:sldMk cId="4116189600" sldId="271"/>
        </pc:sldMkLst>
      </pc:sldChg>
      <pc:sldChg chg="del">
        <pc:chgData name="Dario Monticelli" userId="b7020b1786f83ae8" providerId="LiveId" clId="{92AB1AF8-6B7D-44D5-A8C5-156C808477E5}" dt="2022-09-28T14:38:51.300" v="22620" actId="47"/>
        <pc:sldMkLst>
          <pc:docMk/>
          <pc:sldMk cId="1546348378" sldId="272"/>
        </pc:sldMkLst>
      </pc:sldChg>
      <pc:sldChg chg="del">
        <pc:chgData name="Dario Monticelli" userId="b7020b1786f83ae8" providerId="LiveId" clId="{92AB1AF8-6B7D-44D5-A8C5-156C808477E5}" dt="2022-09-28T14:38:51.848" v="22621" actId="47"/>
        <pc:sldMkLst>
          <pc:docMk/>
          <pc:sldMk cId="4236881571" sldId="273"/>
        </pc:sldMkLst>
      </pc:sldChg>
      <pc:sldChg chg="del">
        <pc:chgData name="Dario Monticelli" userId="b7020b1786f83ae8" providerId="LiveId" clId="{92AB1AF8-6B7D-44D5-A8C5-156C808477E5}" dt="2022-09-28T14:38:53.252" v="22623" actId="47"/>
        <pc:sldMkLst>
          <pc:docMk/>
          <pc:sldMk cId="779108914" sldId="274"/>
        </pc:sldMkLst>
      </pc:sldChg>
      <pc:sldChg chg="del">
        <pc:chgData name="Dario Monticelli" userId="b7020b1786f83ae8" providerId="LiveId" clId="{92AB1AF8-6B7D-44D5-A8C5-156C808477E5}" dt="2022-09-28T14:38:52.702" v="22622" actId="47"/>
        <pc:sldMkLst>
          <pc:docMk/>
          <pc:sldMk cId="4156715214" sldId="275"/>
        </pc:sldMkLst>
      </pc:sldChg>
      <pc:sldChg chg="del">
        <pc:chgData name="Dario Monticelli" userId="b7020b1786f83ae8" providerId="LiveId" clId="{92AB1AF8-6B7D-44D5-A8C5-156C808477E5}" dt="2022-09-28T14:38:53.789" v="22624" actId="47"/>
        <pc:sldMkLst>
          <pc:docMk/>
          <pc:sldMk cId="1068614072" sldId="276"/>
        </pc:sldMkLst>
      </pc:sldChg>
      <pc:sldChg chg="del">
        <pc:chgData name="Dario Monticelli" userId="b7020b1786f83ae8" providerId="LiveId" clId="{92AB1AF8-6B7D-44D5-A8C5-156C808477E5}" dt="2022-09-28T14:38:54.353" v="22625" actId="47"/>
        <pc:sldMkLst>
          <pc:docMk/>
          <pc:sldMk cId="2010090270" sldId="277"/>
        </pc:sldMkLst>
      </pc:sldChg>
      <pc:sldChg chg="del">
        <pc:chgData name="Dario Monticelli" userId="b7020b1786f83ae8" providerId="LiveId" clId="{92AB1AF8-6B7D-44D5-A8C5-156C808477E5}" dt="2022-09-28T14:38:54.823" v="22626" actId="47"/>
        <pc:sldMkLst>
          <pc:docMk/>
          <pc:sldMk cId="3539155927" sldId="278"/>
        </pc:sldMkLst>
      </pc:sldChg>
      <pc:sldChg chg="modSp mod">
        <pc:chgData name="Dario Monticelli" userId="b7020b1786f83ae8" providerId="LiveId" clId="{92AB1AF8-6B7D-44D5-A8C5-156C808477E5}" dt="2022-09-27T07:47:02.597" v="9849" actId="113"/>
        <pc:sldMkLst>
          <pc:docMk/>
          <pc:sldMk cId="1786809549" sldId="279"/>
        </pc:sldMkLst>
        <pc:spChg chg="mod">
          <ac:chgData name="Dario Monticelli" userId="b7020b1786f83ae8" providerId="LiveId" clId="{92AB1AF8-6B7D-44D5-A8C5-156C808477E5}" dt="2022-09-27T07:47:02.597" v="9849" actId="113"/>
          <ac:spMkLst>
            <pc:docMk/>
            <pc:sldMk cId="1786809549" sldId="279"/>
            <ac:spMk id="6" creationId="{00000000-0000-0000-0000-000000000000}"/>
          </ac:spMkLst>
        </pc:spChg>
        <pc:spChg chg="mod">
          <ac:chgData name="Dario Monticelli" userId="b7020b1786f83ae8" providerId="LiveId" clId="{92AB1AF8-6B7D-44D5-A8C5-156C808477E5}" dt="2022-09-24T15:11:44.347" v="43" actId="20577"/>
          <ac:spMkLst>
            <pc:docMk/>
            <pc:sldMk cId="1786809549" sldId="279"/>
            <ac:spMk id="8" creationId="{00000000-0000-0000-0000-000000000000}"/>
          </ac:spMkLst>
        </pc:spChg>
        <pc:spChg chg="mod">
          <ac:chgData name="Dario Monticelli" userId="b7020b1786f83ae8" providerId="LiveId" clId="{92AB1AF8-6B7D-44D5-A8C5-156C808477E5}" dt="2022-09-24T15:12:08.360" v="98" actId="20577"/>
          <ac:spMkLst>
            <pc:docMk/>
            <pc:sldMk cId="1786809549" sldId="279"/>
            <ac:spMk id="9" creationId="{00000000-0000-0000-0000-000000000000}"/>
          </ac:spMkLst>
        </pc:spChg>
      </pc:sldChg>
      <pc:sldChg chg="addSp delSp modSp new del mod ord modNotesTx">
        <pc:chgData name="Dario Monticelli" userId="b7020b1786f83ae8" providerId="LiveId" clId="{92AB1AF8-6B7D-44D5-A8C5-156C808477E5}" dt="2022-09-26T08:13:30.223" v="1487" actId="47"/>
        <pc:sldMkLst>
          <pc:docMk/>
          <pc:sldMk cId="3915631827" sldId="280"/>
        </pc:sldMkLst>
        <pc:spChg chg="mod">
          <ac:chgData name="Dario Monticelli" userId="b7020b1786f83ae8" providerId="LiveId" clId="{92AB1AF8-6B7D-44D5-A8C5-156C808477E5}" dt="2022-09-24T15:44:13.831" v="1034" actId="20577"/>
          <ac:spMkLst>
            <pc:docMk/>
            <pc:sldMk cId="3915631827" sldId="280"/>
            <ac:spMk id="2" creationId="{47226069-2429-AB6E-3DE0-61957543B6B4}"/>
          </ac:spMkLst>
        </pc:spChg>
        <pc:spChg chg="del mod">
          <ac:chgData name="Dario Monticelli" userId="b7020b1786f83ae8" providerId="LiveId" clId="{92AB1AF8-6B7D-44D5-A8C5-156C808477E5}" dt="2022-09-24T15:44:24.185" v="1036" actId="478"/>
          <ac:spMkLst>
            <pc:docMk/>
            <pc:sldMk cId="3915631827" sldId="280"/>
            <ac:spMk id="3" creationId="{DB5633F8-2A6C-490E-6AD7-C5F81EB62804}"/>
          </ac:spMkLst>
        </pc:spChg>
        <pc:spChg chg="mod">
          <ac:chgData name="Dario Monticelli" userId="b7020b1786f83ae8" providerId="LiveId" clId="{92AB1AF8-6B7D-44D5-A8C5-156C808477E5}" dt="2022-09-24T15:45:28.433" v="1056" actId="1076"/>
          <ac:spMkLst>
            <pc:docMk/>
            <pc:sldMk cId="3915631827" sldId="280"/>
            <ac:spMk id="4" creationId="{88F6A349-F58B-3F1C-106F-082FF1E09606}"/>
          </ac:spMkLst>
        </pc:spChg>
        <pc:spChg chg="del mod">
          <ac:chgData name="Dario Monticelli" userId="b7020b1786f83ae8" providerId="LiveId" clId="{92AB1AF8-6B7D-44D5-A8C5-156C808477E5}" dt="2022-09-24T15:48:50.779" v="1073"/>
          <ac:spMkLst>
            <pc:docMk/>
            <pc:sldMk cId="3915631827" sldId="280"/>
            <ac:spMk id="6" creationId="{DCCFD014-3E3B-F7AD-2C83-FF647B04BC1E}"/>
          </ac:spMkLst>
        </pc:spChg>
        <pc:spChg chg="add mod">
          <ac:chgData name="Dario Monticelli" userId="b7020b1786f83ae8" providerId="LiveId" clId="{92AB1AF8-6B7D-44D5-A8C5-156C808477E5}" dt="2022-09-26T07:50:53.948" v="1220" actId="1076"/>
          <ac:spMkLst>
            <pc:docMk/>
            <pc:sldMk cId="3915631827" sldId="280"/>
            <ac:spMk id="8" creationId="{8A8417A7-29CE-E3DA-B46A-8774A4A47978}"/>
          </ac:spMkLst>
        </pc:spChg>
        <pc:spChg chg="add del mod">
          <ac:chgData name="Dario Monticelli" userId="b7020b1786f83ae8" providerId="LiveId" clId="{92AB1AF8-6B7D-44D5-A8C5-156C808477E5}" dt="2022-09-24T15:44:27.804" v="1037" actId="478"/>
          <ac:spMkLst>
            <pc:docMk/>
            <pc:sldMk cId="3915631827" sldId="280"/>
            <ac:spMk id="10" creationId="{549C516B-613C-2B90-5062-306CEBDF88D5}"/>
          </ac:spMkLst>
        </pc:spChg>
        <pc:spChg chg="add mod">
          <ac:chgData name="Dario Monticelli" userId="b7020b1786f83ae8" providerId="LiveId" clId="{92AB1AF8-6B7D-44D5-A8C5-156C808477E5}" dt="2022-09-26T08:09:25.250" v="1377" actId="14"/>
          <ac:spMkLst>
            <pc:docMk/>
            <pc:sldMk cId="3915631827" sldId="280"/>
            <ac:spMk id="11" creationId="{1280591F-FE03-A4F6-6B6A-231347922124}"/>
          </ac:spMkLst>
        </pc:spChg>
        <pc:spChg chg="add del mod">
          <ac:chgData name="Dario Monticelli" userId="b7020b1786f83ae8" providerId="LiveId" clId="{92AB1AF8-6B7D-44D5-A8C5-156C808477E5}" dt="2022-09-24T15:49:36.239" v="1083"/>
          <ac:spMkLst>
            <pc:docMk/>
            <pc:sldMk cId="3915631827" sldId="280"/>
            <ac:spMk id="17" creationId="{F0D36A36-BFA7-2BF8-3E2D-F717A37F75A4}"/>
          </ac:spMkLst>
        </pc:spChg>
        <pc:spChg chg="add del mod">
          <ac:chgData name="Dario Monticelli" userId="b7020b1786f83ae8" providerId="LiveId" clId="{92AB1AF8-6B7D-44D5-A8C5-156C808477E5}" dt="2022-09-24T15:49:44.721" v="1088" actId="478"/>
          <ac:spMkLst>
            <pc:docMk/>
            <pc:sldMk cId="3915631827" sldId="280"/>
            <ac:spMk id="21" creationId="{5EA1BE39-E420-E254-96D8-E32F455776D4}"/>
          </ac:spMkLst>
        </pc:spChg>
        <pc:spChg chg="add del mod">
          <ac:chgData name="Dario Monticelli" userId="b7020b1786f83ae8" providerId="LiveId" clId="{92AB1AF8-6B7D-44D5-A8C5-156C808477E5}" dt="2022-09-24T15:56:35.996" v="1144" actId="478"/>
          <ac:spMkLst>
            <pc:docMk/>
            <pc:sldMk cId="3915631827" sldId="280"/>
            <ac:spMk id="26" creationId="{D224C316-D276-2893-1C45-A3A2402C3A31}"/>
          </ac:spMkLst>
        </pc:spChg>
        <pc:spChg chg="add del mod">
          <ac:chgData name="Dario Monticelli" userId="b7020b1786f83ae8" providerId="LiveId" clId="{92AB1AF8-6B7D-44D5-A8C5-156C808477E5}" dt="2022-09-24T15:58:14.770" v="1182" actId="478"/>
          <ac:spMkLst>
            <pc:docMk/>
            <pc:sldMk cId="3915631827" sldId="280"/>
            <ac:spMk id="27" creationId="{FBDFC61D-62BD-C1E1-EB46-BD0788FFA595}"/>
          </ac:spMkLst>
        </pc:spChg>
        <pc:spChg chg="add mod">
          <ac:chgData name="Dario Monticelli" userId="b7020b1786f83ae8" providerId="LiveId" clId="{92AB1AF8-6B7D-44D5-A8C5-156C808477E5}" dt="2022-09-26T08:13:05.308" v="1475" actId="1035"/>
          <ac:spMkLst>
            <pc:docMk/>
            <pc:sldMk cId="3915631827" sldId="280"/>
            <ac:spMk id="28" creationId="{98EB252A-D32C-D874-FD9E-232B85666893}"/>
          </ac:spMkLst>
        </pc:spChg>
        <pc:spChg chg="add mod">
          <ac:chgData name="Dario Monticelli" userId="b7020b1786f83ae8" providerId="LiveId" clId="{92AB1AF8-6B7D-44D5-A8C5-156C808477E5}" dt="2022-09-26T08:13:05.308" v="1475" actId="1035"/>
          <ac:spMkLst>
            <pc:docMk/>
            <pc:sldMk cId="3915631827" sldId="280"/>
            <ac:spMk id="29" creationId="{1AB1304B-595A-4220-7426-FE915480912F}"/>
          </ac:spMkLst>
        </pc:spChg>
        <pc:spChg chg="add mod">
          <ac:chgData name="Dario Monticelli" userId="b7020b1786f83ae8" providerId="LiveId" clId="{92AB1AF8-6B7D-44D5-A8C5-156C808477E5}" dt="2022-09-26T08:13:05.308" v="1475" actId="1035"/>
          <ac:spMkLst>
            <pc:docMk/>
            <pc:sldMk cId="3915631827" sldId="280"/>
            <ac:spMk id="30" creationId="{62242D20-75CF-ABB2-CBDF-EE0CF43A652D}"/>
          </ac:spMkLst>
        </pc:spChg>
        <pc:spChg chg="add mod">
          <ac:chgData name="Dario Monticelli" userId="b7020b1786f83ae8" providerId="LiveId" clId="{92AB1AF8-6B7D-44D5-A8C5-156C808477E5}" dt="2022-09-26T08:13:05.308" v="1475" actId="1035"/>
          <ac:spMkLst>
            <pc:docMk/>
            <pc:sldMk cId="3915631827" sldId="280"/>
            <ac:spMk id="31" creationId="{FE185C7F-171D-DA78-AFC4-46F7ACEEF593}"/>
          </ac:spMkLst>
        </pc:spChg>
        <pc:graphicFrameChg chg="add mod">
          <ac:chgData name="Dario Monticelli" userId="b7020b1786f83ae8" providerId="LiveId" clId="{92AB1AF8-6B7D-44D5-A8C5-156C808477E5}" dt="2022-09-26T07:50:53.948" v="1220" actId="1076"/>
          <ac:graphicFrameMkLst>
            <pc:docMk/>
            <pc:sldMk cId="3915631827" sldId="280"/>
            <ac:graphicFrameMk id="7" creationId="{9638CD1B-6784-E6FE-835B-160F3B4A504E}"/>
          </ac:graphicFrameMkLst>
        </pc:graphicFrameChg>
        <pc:graphicFrameChg chg="add mod">
          <ac:chgData name="Dario Monticelli" userId="b7020b1786f83ae8" providerId="LiveId" clId="{92AB1AF8-6B7D-44D5-A8C5-156C808477E5}" dt="2022-09-26T07:50:53.948" v="1220" actId="1076"/>
          <ac:graphicFrameMkLst>
            <pc:docMk/>
            <pc:sldMk cId="3915631827" sldId="280"/>
            <ac:graphicFrameMk id="12" creationId="{9CBBEBAD-38DC-2BBE-6DBC-5C5D3E13CDF7}"/>
          </ac:graphicFrameMkLst>
        </pc:graphicFrameChg>
        <pc:picChg chg="add del mod">
          <ac:chgData name="Dario Monticelli" userId="b7020b1786f83ae8" providerId="LiveId" clId="{92AB1AF8-6B7D-44D5-A8C5-156C808477E5}" dt="2022-09-24T15:49:01.019" v="1082" actId="478"/>
          <ac:picMkLst>
            <pc:docMk/>
            <pc:sldMk cId="3915631827" sldId="280"/>
            <ac:picMk id="13" creationId="{91665E26-BC13-5789-93DB-553A624A9984}"/>
          </ac:picMkLst>
        </pc:picChg>
        <pc:picChg chg="add del mod">
          <ac:chgData name="Dario Monticelli" userId="b7020b1786f83ae8" providerId="LiveId" clId="{92AB1AF8-6B7D-44D5-A8C5-156C808477E5}" dt="2022-09-24T15:48:59.347" v="1081" actId="478"/>
          <ac:picMkLst>
            <pc:docMk/>
            <pc:sldMk cId="3915631827" sldId="280"/>
            <ac:picMk id="15" creationId="{F9882FB6-A0A0-AE71-45D7-94108AB3CE35}"/>
          </ac:picMkLst>
        </pc:picChg>
        <pc:picChg chg="add del mod">
          <ac:chgData name="Dario Monticelli" userId="b7020b1786f83ae8" providerId="LiveId" clId="{92AB1AF8-6B7D-44D5-A8C5-156C808477E5}" dt="2022-09-24T15:49:40.672" v="1087" actId="478"/>
          <ac:picMkLst>
            <pc:docMk/>
            <pc:sldMk cId="3915631827" sldId="280"/>
            <ac:picMk id="19" creationId="{CCCB7C2A-CD69-D25B-68BC-1A896B3C2A70}"/>
          </ac:picMkLst>
        </pc:picChg>
        <pc:picChg chg="add del mod ord">
          <ac:chgData name="Dario Monticelli" userId="b7020b1786f83ae8" providerId="LiveId" clId="{92AB1AF8-6B7D-44D5-A8C5-156C808477E5}" dt="2022-09-24T15:54:59.044" v="1113" actId="478"/>
          <ac:picMkLst>
            <pc:docMk/>
            <pc:sldMk cId="3915631827" sldId="280"/>
            <ac:picMk id="23" creationId="{0256C545-0582-B6AF-184B-C78ACDE3BEBF}"/>
          </ac:picMkLst>
        </pc:picChg>
        <pc:picChg chg="add mod ord modCrop">
          <ac:chgData name="Dario Monticelli" userId="b7020b1786f83ae8" providerId="LiveId" clId="{92AB1AF8-6B7D-44D5-A8C5-156C808477E5}" dt="2022-09-26T08:13:05.308" v="1475" actId="1035"/>
          <ac:picMkLst>
            <pc:docMk/>
            <pc:sldMk cId="3915631827" sldId="280"/>
            <ac:picMk id="25" creationId="{06493166-0A9C-33C8-113F-4493C29E2CDE}"/>
          </ac:picMkLst>
        </pc:picChg>
      </pc:sldChg>
      <pc:sldChg chg="delSp new del mod">
        <pc:chgData name="Dario Monticelli" userId="b7020b1786f83ae8" providerId="LiveId" clId="{92AB1AF8-6B7D-44D5-A8C5-156C808477E5}" dt="2022-09-24T16:00:29.710" v="1219" actId="47"/>
        <pc:sldMkLst>
          <pc:docMk/>
          <pc:sldMk cId="2918383981" sldId="281"/>
        </pc:sldMkLst>
        <pc:spChg chg="del">
          <ac:chgData name="Dario Monticelli" userId="b7020b1786f83ae8" providerId="LiveId" clId="{92AB1AF8-6B7D-44D5-A8C5-156C808477E5}" dt="2022-09-24T15:53:38.440" v="1106" actId="478"/>
          <ac:spMkLst>
            <pc:docMk/>
            <pc:sldMk cId="2918383981" sldId="281"/>
            <ac:spMk id="2" creationId="{63962035-FE3F-5BD8-91D2-88E6AD13F50A}"/>
          </ac:spMkLst>
        </pc:spChg>
        <pc:spChg chg="del">
          <ac:chgData name="Dario Monticelli" userId="b7020b1786f83ae8" providerId="LiveId" clId="{92AB1AF8-6B7D-44D5-A8C5-156C808477E5}" dt="2022-09-24T15:53:43.859" v="1108" actId="478"/>
          <ac:spMkLst>
            <pc:docMk/>
            <pc:sldMk cId="2918383981" sldId="281"/>
            <ac:spMk id="3" creationId="{7CEDFC7F-FADD-64BD-2F10-C4F054D28F00}"/>
          </ac:spMkLst>
        </pc:spChg>
        <pc:spChg chg="del">
          <ac:chgData name="Dario Monticelli" userId="b7020b1786f83ae8" providerId="LiveId" clId="{92AB1AF8-6B7D-44D5-A8C5-156C808477E5}" dt="2022-09-24T15:53:42.950" v="1107" actId="478"/>
          <ac:spMkLst>
            <pc:docMk/>
            <pc:sldMk cId="2918383981" sldId="281"/>
            <ac:spMk id="6" creationId="{5E2C94D1-951E-A5C8-4EB9-187727CE4AE9}"/>
          </ac:spMkLst>
        </pc:spChg>
      </pc:sldChg>
      <pc:sldChg chg="addSp delSp modSp new mod ord delAnim modAnim addCm delCm modNotesTx">
        <pc:chgData name="Dario Monticelli" userId="b7020b1786f83ae8" providerId="LiveId" clId="{92AB1AF8-6B7D-44D5-A8C5-156C808477E5}" dt="2022-09-27T20:36:55.162" v="16468"/>
        <pc:sldMkLst>
          <pc:docMk/>
          <pc:sldMk cId="3987615666" sldId="281"/>
        </pc:sldMkLst>
        <pc:spChg chg="mod">
          <ac:chgData name="Dario Monticelli" userId="b7020b1786f83ae8" providerId="LiveId" clId="{92AB1AF8-6B7D-44D5-A8C5-156C808477E5}" dt="2022-09-27T14:20:00.383" v="15077" actId="20577"/>
          <ac:spMkLst>
            <pc:docMk/>
            <pc:sldMk cId="3987615666" sldId="281"/>
            <ac:spMk id="2" creationId="{66038D83-ACF6-834A-427B-9A36FE11C085}"/>
          </ac:spMkLst>
        </pc:spChg>
        <pc:spChg chg="add del mod">
          <ac:chgData name="Dario Monticelli" userId="b7020b1786f83ae8" providerId="LiveId" clId="{92AB1AF8-6B7D-44D5-A8C5-156C808477E5}" dt="2022-09-26T14:18:54.337" v="5878" actId="478"/>
          <ac:spMkLst>
            <pc:docMk/>
            <pc:sldMk cId="3987615666" sldId="281"/>
            <ac:spMk id="3" creationId="{E51D1FE3-13CC-28B6-BA7E-14124CD78E8E}"/>
          </ac:spMkLst>
        </pc:spChg>
        <pc:spChg chg="add del">
          <ac:chgData name="Dario Monticelli" userId="b7020b1786f83ae8" providerId="LiveId" clId="{92AB1AF8-6B7D-44D5-A8C5-156C808477E5}" dt="2022-09-26T08:14:36.695" v="1495" actId="22"/>
          <ac:spMkLst>
            <pc:docMk/>
            <pc:sldMk cId="3987615666" sldId="281"/>
            <ac:spMk id="7" creationId="{3874A307-88C7-C0C8-D8F4-8BFCA3877059}"/>
          </ac:spMkLst>
        </pc:spChg>
        <pc:spChg chg="add del mod">
          <ac:chgData name="Dario Monticelli" userId="b7020b1786f83ae8" providerId="LiveId" clId="{92AB1AF8-6B7D-44D5-A8C5-156C808477E5}" dt="2022-09-26T13:14:11.192" v="4605" actId="478"/>
          <ac:spMkLst>
            <pc:docMk/>
            <pc:sldMk cId="3987615666" sldId="281"/>
            <ac:spMk id="8" creationId="{FED3D160-EDB6-F3D2-609A-188E5A4A1DE3}"/>
          </ac:spMkLst>
        </pc:spChg>
        <pc:spChg chg="add del mod">
          <ac:chgData name="Dario Monticelli" userId="b7020b1786f83ae8" providerId="LiveId" clId="{92AB1AF8-6B7D-44D5-A8C5-156C808477E5}" dt="2022-09-26T13:25:25.110" v="4910" actId="478"/>
          <ac:spMkLst>
            <pc:docMk/>
            <pc:sldMk cId="3987615666" sldId="281"/>
            <ac:spMk id="9" creationId="{B3F26126-BA8E-15B1-6E4C-7544B5194842}"/>
          </ac:spMkLst>
        </pc:spChg>
        <pc:spChg chg="add mod">
          <ac:chgData name="Dario Monticelli" userId="b7020b1786f83ae8" providerId="LiveId" clId="{92AB1AF8-6B7D-44D5-A8C5-156C808477E5}" dt="2022-09-26T14:15:20.610" v="5855" actId="1076"/>
          <ac:spMkLst>
            <pc:docMk/>
            <pc:sldMk cId="3987615666" sldId="281"/>
            <ac:spMk id="10" creationId="{61635683-7C4D-851A-5618-628EB68A45EC}"/>
          </ac:spMkLst>
        </pc:spChg>
        <pc:spChg chg="add mod">
          <ac:chgData name="Dario Monticelli" userId="b7020b1786f83ae8" providerId="LiveId" clId="{92AB1AF8-6B7D-44D5-A8C5-156C808477E5}" dt="2022-09-26T14:15:20.610" v="5855" actId="1076"/>
          <ac:spMkLst>
            <pc:docMk/>
            <pc:sldMk cId="3987615666" sldId="281"/>
            <ac:spMk id="11" creationId="{4E012A1E-207A-7779-816B-99D9F63257C4}"/>
          </ac:spMkLst>
        </pc:spChg>
        <pc:spChg chg="add mod">
          <ac:chgData name="Dario Monticelli" userId="b7020b1786f83ae8" providerId="LiveId" clId="{92AB1AF8-6B7D-44D5-A8C5-156C808477E5}" dt="2022-09-26T14:15:20.610" v="5855" actId="1076"/>
          <ac:spMkLst>
            <pc:docMk/>
            <pc:sldMk cId="3987615666" sldId="281"/>
            <ac:spMk id="12" creationId="{7231594D-F41E-B925-02F8-E254637097D6}"/>
          </ac:spMkLst>
        </pc:spChg>
        <pc:spChg chg="add mod">
          <ac:chgData name="Dario Monticelli" userId="b7020b1786f83ae8" providerId="LiveId" clId="{92AB1AF8-6B7D-44D5-A8C5-156C808477E5}" dt="2022-09-26T14:15:20.610" v="5855" actId="1076"/>
          <ac:spMkLst>
            <pc:docMk/>
            <pc:sldMk cId="3987615666" sldId="281"/>
            <ac:spMk id="13" creationId="{93D00403-7714-6DE2-53C6-BCFF83D9A4F9}"/>
          </ac:spMkLst>
        </pc:spChg>
        <pc:spChg chg="add mod">
          <ac:chgData name="Dario Monticelli" userId="b7020b1786f83ae8" providerId="LiveId" clId="{92AB1AF8-6B7D-44D5-A8C5-156C808477E5}" dt="2022-09-26T14:15:20.610" v="5855" actId="1076"/>
          <ac:spMkLst>
            <pc:docMk/>
            <pc:sldMk cId="3987615666" sldId="281"/>
            <ac:spMk id="14" creationId="{C2605B65-6260-54DD-2D88-107FA551174E}"/>
          </ac:spMkLst>
        </pc:spChg>
        <pc:spChg chg="add mod">
          <ac:chgData name="Dario Monticelli" userId="b7020b1786f83ae8" providerId="LiveId" clId="{92AB1AF8-6B7D-44D5-A8C5-156C808477E5}" dt="2022-09-26T14:15:20.610" v="5855" actId="1076"/>
          <ac:spMkLst>
            <pc:docMk/>
            <pc:sldMk cId="3987615666" sldId="281"/>
            <ac:spMk id="15" creationId="{D63B080C-DD7D-5B15-22E1-1F9BF69953A1}"/>
          </ac:spMkLst>
        </pc:spChg>
        <pc:spChg chg="add mod">
          <ac:chgData name="Dario Monticelli" userId="b7020b1786f83ae8" providerId="LiveId" clId="{92AB1AF8-6B7D-44D5-A8C5-156C808477E5}" dt="2022-09-26T14:15:20.610" v="5855" actId="1076"/>
          <ac:spMkLst>
            <pc:docMk/>
            <pc:sldMk cId="3987615666" sldId="281"/>
            <ac:spMk id="16" creationId="{56756F30-56A2-BDB1-FDB9-867A002F9E4C}"/>
          </ac:spMkLst>
        </pc:spChg>
        <pc:spChg chg="add mod">
          <ac:chgData name="Dario Monticelli" userId="b7020b1786f83ae8" providerId="LiveId" clId="{92AB1AF8-6B7D-44D5-A8C5-156C808477E5}" dt="2022-09-26T14:15:20.610" v="5855" actId="1076"/>
          <ac:spMkLst>
            <pc:docMk/>
            <pc:sldMk cId="3987615666" sldId="281"/>
            <ac:spMk id="17" creationId="{536AD5F9-F33F-13D7-531B-FA5ED1BED457}"/>
          </ac:spMkLst>
        </pc:spChg>
        <pc:spChg chg="add mod">
          <ac:chgData name="Dario Monticelli" userId="b7020b1786f83ae8" providerId="LiveId" clId="{92AB1AF8-6B7D-44D5-A8C5-156C808477E5}" dt="2022-09-26T14:15:20.610" v="5855" actId="1076"/>
          <ac:spMkLst>
            <pc:docMk/>
            <pc:sldMk cId="3987615666" sldId="281"/>
            <ac:spMk id="18" creationId="{4E9E8934-FEBE-2196-3864-BEDD59919BEC}"/>
          </ac:spMkLst>
        </pc:spChg>
        <pc:spChg chg="add del mod">
          <ac:chgData name="Dario Monticelli" userId="b7020b1786f83ae8" providerId="LiveId" clId="{92AB1AF8-6B7D-44D5-A8C5-156C808477E5}" dt="2022-09-26T13:24:31.919" v="4881" actId="478"/>
          <ac:spMkLst>
            <pc:docMk/>
            <pc:sldMk cId="3987615666" sldId="281"/>
            <ac:spMk id="21" creationId="{DDB9FDF6-2532-6C34-52CE-BF1AF2C7CF99}"/>
          </ac:spMkLst>
        </pc:spChg>
        <pc:spChg chg="add del mod">
          <ac:chgData name="Dario Monticelli" userId="b7020b1786f83ae8" providerId="LiveId" clId="{92AB1AF8-6B7D-44D5-A8C5-156C808477E5}" dt="2022-09-26T13:24:33.566" v="4882" actId="478"/>
          <ac:spMkLst>
            <pc:docMk/>
            <pc:sldMk cId="3987615666" sldId="281"/>
            <ac:spMk id="22" creationId="{400B3C7A-7BE5-9EA4-381B-7A8F62DB1BBA}"/>
          </ac:spMkLst>
        </pc:spChg>
        <pc:spChg chg="add mod">
          <ac:chgData name="Dario Monticelli" userId="b7020b1786f83ae8" providerId="LiveId" clId="{92AB1AF8-6B7D-44D5-A8C5-156C808477E5}" dt="2022-09-26T13:24:05.688" v="4877" actId="1076"/>
          <ac:spMkLst>
            <pc:docMk/>
            <pc:sldMk cId="3987615666" sldId="281"/>
            <ac:spMk id="23" creationId="{F08FD437-C7F6-6EF0-21E4-7A1DDF76DE95}"/>
          </ac:spMkLst>
        </pc:spChg>
        <pc:spChg chg="add mod">
          <ac:chgData name="Dario Monticelli" userId="b7020b1786f83ae8" providerId="LiveId" clId="{92AB1AF8-6B7D-44D5-A8C5-156C808477E5}" dt="2022-09-26T13:49:38.282" v="5462" actId="20577"/>
          <ac:spMkLst>
            <pc:docMk/>
            <pc:sldMk cId="3987615666" sldId="281"/>
            <ac:spMk id="24" creationId="{F030B40C-CC48-384A-1572-2851C98F2E58}"/>
          </ac:spMkLst>
        </pc:spChg>
        <pc:spChg chg="add mod">
          <ac:chgData name="Dario Monticelli" userId="b7020b1786f83ae8" providerId="LiveId" clId="{92AB1AF8-6B7D-44D5-A8C5-156C808477E5}" dt="2022-09-26T14:41:49.822" v="6452" actId="1076"/>
          <ac:spMkLst>
            <pc:docMk/>
            <pc:sldMk cId="3987615666" sldId="281"/>
            <ac:spMk id="25" creationId="{974014ED-1DEA-1A0E-E28D-D983500936EB}"/>
          </ac:spMkLst>
        </pc:spChg>
        <pc:spChg chg="add del mod">
          <ac:chgData name="Dario Monticelli" userId="b7020b1786f83ae8" providerId="LiveId" clId="{92AB1AF8-6B7D-44D5-A8C5-156C808477E5}" dt="2022-09-26T14:42:22.881" v="6456" actId="478"/>
          <ac:spMkLst>
            <pc:docMk/>
            <pc:sldMk cId="3987615666" sldId="281"/>
            <ac:spMk id="26" creationId="{F488D5D8-457C-047F-CE80-15575BC21F08}"/>
          </ac:spMkLst>
        </pc:spChg>
        <pc:spChg chg="add del mod">
          <ac:chgData name="Dario Monticelli" userId="b7020b1786f83ae8" providerId="LiveId" clId="{92AB1AF8-6B7D-44D5-A8C5-156C808477E5}" dt="2022-09-26T14:42:37.530" v="6470" actId="478"/>
          <ac:spMkLst>
            <pc:docMk/>
            <pc:sldMk cId="3987615666" sldId="281"/>
            <ac:spMk id="27" creationId="{4FBE5F9E-B569-7796-84E1-CDA778471C20}"/>
          </ac:spMkLst>
        </pc:spChg>
        <pc:spChg chg="add del mod">
          <ac:chgData name="Dario Monticelli" userId="b7020b1786f83ae8" providerId="LiveId" clId="{92AB1AF8-6B7D-44D5-A8C5-156C808477E5}" dt="2022-09-26T14:43:15.639" v="6481" actId="478"/>
          <ac:spMkLst>
            <pc:docMk/>
            <pc:sldMk cId="3987615666" sldId="281"/>
            <ac:spMk id="28" creationId="{12B58EC9-F9A6-9012-134F-EC9843E21CC1}"/>
          </ac:spMkLst>
        </pc:spChg>
        <pc:spChg chg="add del mod">
          <ac:chgData name="Dario Monticelli" userId="b7020b1786f83ae8" providerId="LiveId" clId="{92AB1AF8-6B7D-44D5-A8C5-156C808477E5}" dt="2022-09-26T14:44:00.643" v="6510" actId="478"/>
          <ac:spMkLst>
            <pc:docMk/>
            <pc:sldMk cId="3987615666" sldId="281"/>
            <ac:spMk id="29" creationId="{9F0A3610-EE31-5B84-B94C-0C499F525DFA}"/>
          </ac:spMkLst>
        </pc:spChg>
        <pc:spChg chg="add mod">
          <ac:chgData name="Dario Monticelli" userId="b7020b1786f83ae8" providerId="LiveId" clId="{92AB1AF8-6B7D-44D5-A8C5-156C808477E5}" dt="2022-09-26T14:15:37.181" v="5857" actId="1076"/>
          <ac:spMkLst>
            <pc:docMk/>
            <pc:sldMk cId="3987615666" sldId="281"/>
            <ac:spMk id="30" creationId="{29D3B94F-807C-A053-C8A3-6207BD47AB16}"/>
          </ac:spMkLst>
        </pc:spChg>
        <pc:spChg chg="add mod">
          <ac:chgData name="Dario Monticelli" userId="b7020b1786f83ae8" providerId="LiveId" clId="{92AB1AF8-6B7D-44D5-A8C5-156C808477E5}" dt="2022-09-26T14:15:48.139" v="5858" actId="1076"/>
          <ac:spMkLst>
            <pc:docMk/>
            <pc:sldMk cId="3987615666" sldId="281"/>
            <ac:spMk id="31" creationId="{E20BB8DF-C302-357F-3AA3-5084FC26D83E}"/>
          </ac:spMkLst>
        </pc:spChg>
        <pc:spChg chg="add del mod">
          <ac:chgData name="Dario Monticelli" userId="b7020b1786f83ae8" providerId="LiveId" clId="{92AB1AF8-6B7D-44D5-A8C5-156C808477E5}" dt="2022-09-26T14:12:14.146" v="5687"/>
          <ac:spMkLst>
            <pc:docMk/>
            <pc:sldMk cId="3987615666" sldId="281"/>
            <ac:spMk id="32" creationId="{9679048A-D0CA-9FDA-E733-D5AD7F28E9C3}"/>
          </ac:spMkLst>
        </pc:spChg>
        <pc:spChg chg="add mod">
          <ac:chgData name="Dario Monticelli" userId="b7020b1786f83ae8" providerId="LiveId" clId="{92AB1AF8-6B7D-44D5-A8C5-156C808477E5}" dt="2022-09-26T14:50:51.044" v="6913" actId="1076"/>
          <ac:spMkLst>
            <pc:docMk/>
            <pc:sldMk cId="3987615666" sldId="281"/>
            <ac:spMk id="33" creationId="{7316B55B-6E2A-331C-FEBE-BE503FF14693}"/>
          </ac:spMkLst>
        </pc:spChg>
        <pc:spChg chg="add del">
          <ac:chgData name="Dario Monticelli" userId="b7020b1786f83ae8" providerId="LiveId" clId="{92AB1AF8-6B7D-44D5-A8C5-156C808477E5}" dt="2022-09-26T14:16:08.038" v="5860" actId="478"/>
          <ac:spMkLst>
            <pc:docMk/>
            <pc:sldMk cId="3987615666" sldId="281"/>
            <ac:spMk id="34" creationId="{39BA942F-CD3C-349B-EDAF-F39FEE7984E9}"/>
          </ac:spMkLst>
        </pc:spChg>
        <pc:spChg chg="add mod">
          <ac:chgData name="Dario Monticelli" userId="b7020b1786f83ae8" providerId="LiveId" clId="{92AB1AF8-6B7D-44D5-A8C5-156C808477E5}" dt="2022-09-26T14:17:44.360" v="5873" actId="17032"/>
          <ac:spMkLst>
            <pc:docMk/>
            <pc:sldMk cId="3987615666" sldId="281"/>
            <ac:spMk id="35" creationId="{2A1EC65F-9646-B156-78F2-979421A891F7}"/>
          </ac:spMkLst>
        </pc:spChg>
        <pc:spChg chg="add mod">
          <ac:chgData name="Dario Monticelli" userId="b7020b1786f83ae8" providerId="LiveId" clId="{92AB1AF8-6B7D-44D5-A8C5-156C808477E5}" dt="2022-09-26T14:27:26.630" v="6304" actId="1076"/>
          <ac:spMkLst>
            <pc:docMk/>
            <pc:sldMk cId="3987615666" sldId="281"/>
            <ac:spMk id="36" creationId="{48EBCFBC-8EAF-2EC7-1689-CB1C930E0215}"/>
          </ac:spMkLst>
        </pc:spChg>
        <pc:spChg chg="add mod">
          <ac:chgData name="Dario Monticelli" userId="b7020b1786f83ae8" providerId="LiveId" clId="{92AB1AF8-6B7D-44D5-A8C5-156C808477E5}" dt="2022-09-26T14:42:31.233" v="6466" actId="20577"/>
          <ac:spMkLst>
            <pc:docMk/>
            <pc:sldMk cId="3987615666" sldId="281"/>
            <ac:spMk id="37" creationId="{F5FA6B03-8BF4-CF68-9B4D-C732440BE5D6}"/>
          </ac:spMkLst>
        </pc:spChg>
        <pc:spChg chg="add mod">
          <ac:chgData name="Dario Monticelli" userId="b7020b1786f83ae8" providerId="LiveId" clId="{92AB1AF8-6B7D-44D5-A8C5-156C808477E5}" dt="2022-09-26T14:43:48.686" v="6504" actId="20577"/>
          <ac:spMkLst>
            <pc:docMk/>
            <pc:sldMk cId="3987615666" sldId="281"/>
            <ac:spMk id="38" creationId="{F3BA1443-0C99-2474-FF52-379B42FAA78E}"/>
          </ac:spMkLst>
        </pc:spChg>
        <pc:spChg chg="add mod">
          <ac:chgData name="Dario Monticelli" userId="b7020b1786f83ae8" providerId="LiveId" clId="{92AB1AF8-6B7D-44D5-A8C5-156C808477E5}" dt="2022-09-26T14:43:41.630" v="6499" actId="1076"/>
          <ac:spMkLst>
            <pc:docMk/>
            <pc:sldMk cId="3987615666" sldId="281"/>
            <ac:spMk id="39" creationId="{BE45A5E2-0EAE-C4FA-C695-47BD20EEA43B}"/>
          </ac:spMkLst>
        </pc:spChg>
        <pc:spChg chg="add del mod">
          <ac:chgData name="Dario Monticelli" userId="b7020b1786f83ae8" providerId="LiveId" clId="{92AB1AF8-6B7D-44D5-A8C5-156C808477E5}" dt="2022-09-26T14:44:00.645" v="6512"/>
          <ac:spMkLst>
            <pc:docMk/>
            <pc:sldMk cId="3987615666" sldId="281"/>
            <ac:spMk id="40" creationId="{6844400B-DF75-BC45-6E40-7BE761F271FB}"/>
          </ac:spMkLst>
        </pc:spChg>
        <pc:spChg chg="add mod">
          <ac:chgData name="Dario Monticelli" userId="b7020b1786f83ae8" providerId="LiveId" clId="{92AB1AF8-6B7D-44D5-A8C5-156C808477E5}" dt="2022-09-26T14:44:10.842" v="6526" actId="1076"/>
          <ac:spMkLst>
            <pc:docMk/>
            <pc:sldMk cId="3987615666" sldId="281"/>
            <ac:spMk id="41" creationId="{0BDE2FE9-EFC0-EB0E-08B8-A72EFF027F1B}"/>
          </ac:spMkLst>
        </pc:spChg>
        <pc:picChg chg="add mod">
          <ac:chgData name="Dario Monticelli" userId="b7020b1786f83ae8" providerId="LiveId" clId="{92AB1AF8-6B7D-44D5-A8C5-156C808477E5}" dt="2022-09-26T13:24:05.688" v="4877" actId="1076"/>
          <ac:picMkLst>
            <pc:docMk/>
            <pc:sldMk cId="3987615666" sldId="281"/>
            <ac:picMk id="19" creationId="{D829E231-0FF0-8D33-FC10-A8A0E91CB74A}"/>
          </ac:picMkLst>
        </pc:picChg>
        <pc:picChg chg="add mod">
          <ac:chgData name="Dario Monticelli" userId="b7020b1786f83ae8" providerId="LiveId" clId="{92AB1AF8-6B7D-44D5-A8C5-156C808477E5}" dt="2022-09-26T13:24:05.688" v="4877" actId="1076"/>
          <ac:picMkLst>
            <pc:docMk/>
            <pc:sldMk cId="3987615666" sldId="281"/>
            <ac:picMk id="20" creationId="{D345128C-F0F1-1523-570E-4E4DC858F715}"/>
          </ac:picMkLst>
        </pc:picChg>
      </pc:sldChg>
      <pc:sldChg chg="addSp delSp modSp new mod delAnim modAnim modNotesTx">
        <pc:chgData name="Dario Monticelli" userId="b7020b1786f83ae8" providerId="LiveId" clId="{92AB1AF8-6B7D-44D5-A8C5-156C808477E5}" dt="2022-09-28T08:47:30.950" v="16689"/>
        <pc:sldMkLst>
          <pc:docMk/>
          <pc:sldMk cId="3845766994" sldId="282"/>
        </pc:sldMkLst>
        <pc:spChg chg="mod">
          <ac:chgData name="Dario Monticelli" userId="b7020b1786f83ae8" providerId="LiveId" clId="{92AB1AF8-6B7D-44D5-A8C5-156C808477E5}" dt="2022-09-27T14:21:29.080" v="15080" actId="1076"/>
          <ac:spMkLst>
            <pc:docMk/>
            <pc:sldMk cId="3845766994" sldId="282"/>
            <ac:spMk id="2" creationId="{B3B38686-8C41-8BAB-55ED-A1F7B0E364B6}"/>
          </ac:spMkLst>
        </pc:spChg>
        <pc:spChg chg="add del">
          <ac:chgData name="Dario Monticelli" userId="b7020b1786f83ae8" providerId="LiveId" clId="{92AB1AF8-6B7D-44D5-A8C5-156C808477E5}" dt="2022-09-26T08:53:42.577" v="3048" actId="478"/>
          <ac:spMkLst>
            <pc:docMk/>
            <pc:sldMk cId="3845766994" sldId="282"/>
            <ac:spMk id="3" creationId="{B6940ACF-C780-C3B8-10DC-47FACFB671A4}"/>
          </ac:spMkLst>
        </pc:spChg>
        <pc:spChg chg="mod">
          <ac:chgData name="Dario Monticelli" userId="b7020b1786f83ae8" providerId="LiveId" clId="{92AB1AF8-6B7D-44D5-A8C5-156C808477E5}" dt="2022-09-26T09:17:25.647" v="3835" actId="1076"/>
          <ac:spMkLst>
            <pc:docMk/>
            <pc:sldMk cId="3845766994" sldId="282"/>
            <ac:spMk id="4" creationId="{C667B514-A72D-4B44-1046-C6D6D5F921F7}"/>
          </ac:spMkLst>
        </pc:spChg>
        <pc:spChg chg="add del mod">
          <ac:chgData name="Dario Monticelli" userId="b7020b1786f83ae8" providerId="LiveId" clId="{92AB1AF8-6B7D-44D5-A8C5-156C808477E5}" dt="2022-09-26T08:53:34.288" v="3046"/>
          <ac:spMkLst>
            <pc:docMk/>
            <pc:sldMk cId="3845766994" sldId="282"/>
            <ac:spMk id="6" creationId="{E5A753F7-685A-A225-86C5-36D5451226B8}"/>
          </ac:spMkLst>
        </pc:spChg>
        <pc:spChg chg="add mod">
          <ac:chgData name="Dario Monticelli" userId="b7020b1786f83ae8" providerId="LiveId" clId="{92AB1AF8-6B7D-44D5-A8C5-156C808477E5}" dt="2022-09-26T09:19:26.573" v="3848" actId="1076"/>
          <ac:spMkLst>
            <pc:docMk/>
            <pc:sldMk cId="3845766994" sldId="282"/>
            <ac:spMk id="7" creationId="{4DC1B00F-9DE2-D749-22DF-17B7418AF7ED}"/>
          </ac:spMkLst>
        </pc:spChg>
        <pc:spChg chg="add mod">
          <ac:chgData name="Dario Monticelli" userId="b7020b1786f83ae8" providerId="LiveId" clId="{92AB1AF8-6B7D-44D5-A8C5-156C808477E5}" dt="2022-09-26T13:40:55.358" v="5365" actId="1076"/>
          <ac:spMkLst>
            <pc:docMk/>
            <pc:sldMk cId="3845766994" sldId="282"/>
            <ac:spMk id="9" creationId="{540E42A6-FA6C-178C-17F2-12D300D1C176}"/>
          </ac:spMkLst>
        </pc:spChg>
        <pc:spChg chg="add del mod">
          <ac:chgData name="Dario Monticelli" userId="b7020b1786f83ae8" providerId="LiveId" clId="{92AB1AF8-6B7D-44D5-A8C5-156C808477E5}" dt="2022-09-26T09:02:51.520" v="3113" actId="478"/>
          <ac:spMkLst>
            <pc:docMk/>
            <pc:sldMk cId="3845766994" sldId="282"/>
            <ac:spMk id="16" creationId="{1974A394-D7B1-B77F-DC95-DFD82B832A0A}"/>
          </ac:spMkLst>
        </pc:spChg>
        <pc:spChg chg="add mod">
          <ac:chgData name="Dario Monticelli" userId="b7020b1786f83ae8" providerId="LiveId" clId="{92AB1AF8-6B7D-44D5-A8C5-156C808477E5}" dt="2022-09-26T13:39:13.137" v="5343" actId="1076"/>
          <ac:spMkLst>
            <pc:docMk/>
            <pc:sldMk cId="3845766994" sldId="282"/>
            <ac:spMk id="20" creationId="{D79990DD-A608-1B43-94CB-E4F849C09F6C}"/>
          </ac:spMkLst>
        </pc:spChg>
        <pc:spChg chg="add del mod">
          <ac:chgData name="Dario Monticelli" userId="b7020b1786f83ae8" providerId="LiveId" clId="{92AB1AF8-6B7D-44D5-A8C5-156C808477E5}" dt="2022-09-26T09:12:30.239" v="3796"/>
          <ac:spMkLst>
            <pc:docMk/>
            <pc:sldMk cId="3845766994" sldId="282"/>
            <ac:spMk id="21" creationId="{32FD42D2-6131-30F3-2962-48DA1CABD271}"/>
          </ac:spMkLst>
        </pc:spChg>
        <pc:spChg chg="add del mod">
          <ac:chgData name="Dario Monticelli" userId="b7020b1786f83ae8" providerId="LiveId" clId="{92AB1AF8-6B7D-44D5-A8C5-156C808477E5}" dt="2022-09-26T13:39:08.959" v="5341" actId="478"/>
          <ac:spMkLst>
            <pc:docMk/>
            <pc:sldMk cId="3845766994" sldId="282"/>
            <ac:spMk id="34" creationId="{70A9751F-6F95-0699-EBAC-E0E011EA7517}"/>
          </ac:spMkLst>
        </pc:spChg>
        <pc:spChg chg="add del mod">
          <ac:chgData name="Dario Monticelli" userId="b7020b1786f83ae8" providerId="LiveId" clId="{92AB1AF8-6B7D-44D5-A8C5-156C808477E5}" dt="2022-09-26T13:05:41.613" v="4082" actId="21"/>
          <ac:spMkLst>
            <pc:docMk/>
            <pc:sldMk cId="3845766994" sldId="282"/>
            <ac:spMk id="35" creationId="{1035B399-17EC-C3FF-5E5C-34DCF7DF759B}"/>
          </ac:spMkLst>
        </pc:spChg>
        <pc:spChg chg="add del mod">
          <ac:chgData name="Dario Monticelli" userId="b7020b1786f83ae8" providerId="LiveId" clId="{92AB1AF8-6B7D-44D5-A8C5-156C808477E5}" dt="2022-09-26T13:05:41.613" v="4082" actId="21"/>
          <ac:spMkLst>
            <pc:docMk/>
            <pc:sldMk cId="3845766994" sldId="282"/>
            <ac:spMk id="36" creationId="{9194DABB-F8F2-BD15-2311-829660875C48}"/>
          </ac:spMkLst>
        </pc:spChg>
        <pc:spChg chg="add del mod">
          <ac:chgData name="Dario Monticelli" userId="b7020b1786f83ae8" providerId="LiveId" clId="{92AB1AF8-6B7D-44D5-A8C5-156C808477E5}" dt="2022-09-26T13:06:36.985" v="4086" actId="21"/>
          <ac:spMkLst>
            <pc:docMk/>
            <pc:sldMk cId="3845766994" sldId="282"/>
            <ac:spMk id="40" creationId="{B25262C4-5548-F770-B5AE-0B984DF0CF43}"/>
          </ac:spMkLst>
        </pc:spChg>
        <pc:spChg chg="add del mod">
          <ac:chgData name="Dario Monticelli" userId="b7020b1786f83ae8" providerId="LiveId" clId="{92AB1AF8-6B7D-44D5-A8C5-156C808477E5}" dt="2022-09-26T12:16:18.190" v="3983" actId="21"/>
          <ac:spMkLst>
            <pc:docMk/>
            <pc:sldMk cId="3845766994" sldId="282"/>
            <ac:spMk id="41" creationId="{35C29826-C2E6-A0CC-9D57-BDE14DB16299}"/>
          </ac:spMkLst>
        </pc:spChg>
        <pc:spChg chg="add del mod">
          <ac:chgData name="Dario Monticelli" userId="b7020b1786f83ae8" providerId="LiveId" clId="{92AB1AF8-6B7D-44D5-A8C5-156C808477E5}" dt="2022-09-26T13:06:36.985" v="4086" actId="21"/>
          <ac:spMkLst>
            <pc:docMk/>
            <pc:sldMk cId="3845766994" sldId="282"/>
            <ac:spMk id="42" creationId="{B14F84E1-EF18-147C-E18E-B3B5F0A71CA2}"/>
          </ac:spMkLst>
        </pc:spChg>
        <pc:spChg chg="add del mod">
          <ac:chgData name="Dario Monticelli" userId="b7020b1786f83ae8" providerId="LiveId" clId="{92AB1AF8-6B7D-44D5-A8C5-156C808477E5}" dt="2022-09-26T13:06:36.985" v="4086" actId="21"/>
          <ac:spMkLst>
            <pc:docMk/>
            <pc:sldMk cId="3845766994" sldId="282"/>
            <ac:spMk id="43" creationId="{202A72EB-3842-0ECF-6D6F-D9E59944F9CE}"/>
          </ac:spMkLst>
        </pc:spChg>
        <pc:spChg chg="add del mod">
          <ac:chgData name="Dario Monticelli" userId="b7020b1786f83ae8" providerId="LiveId" clId="{92AB1AF8-6B7D-44D5-A8C5-156C808477E5}" dt="2022-09-26T13:06:36.985" v="4086" actId="21"/>
          <ac:spMkLst>
            <pc:docMk/>
            <pc:sldMk cId="3845766994" sldId="282"/>
            <ac:spMk id="44" creationId="{BA910B73-35D0-C5B9-D53A-D65CADFCCC56}"/>
          </ac:spMkLst>
        </pc:spChg>
        <pc:spChg chg="add del mod">
          <ac:chgData name="Dario Monticelli" userId="b7020b1786f83ae8" providerId="LiveId" clId="{92AB1AF8-6B7D-44D5-A8C5-156C808477E5}" dt="2022-09-26T13:06:36.985" v="4086" actId="21"/>
          <ac:spMkLst>
            <pc:docMk/>
            <pc:sldMk cId="3845766994" sldId="282"/>
            <ac:spMk id="45" creationId="{239377AF-B7EF-6628-3E50-ECEB964D6865}"/>
          </ac:spMkLst>
        </pc:spChg>
        <pc:spChg chg="add del mod">
          <ac:chgData name="Dario Monticelli" userId="b7020b1786f83ae8" providerId="LiveId" clId="{92AB1AF8-6B7D-44D5-A8C5-156C808477E5}" dt="2022-09-26T13:06:36.985" v="4086" actId="21"/>
          <ac:spMkLst>
            <pc:docMk/>
            <pc:sldMk cId="3845766994" sldId="282"/>
            <ac:spMk id="46" creationId="{3F3275DC-AACA-265B-9C73-97C3BBC6193F}"/>
          </ac:spMkLst>
        </pc:spChg>
        <pc:spChg chg="add del mod">
          <ac:chgData name="Dario Monticelli" userId="b7020b1786f83ae8" providerId="LiveId" clId="{92AB1AF8-6B7D-44D5-A8C5-156C808477E5}" dt="2022-09-26T13:06:36.985" v="4086" actId="21"/>
          <ac:spMkLst>
            <pc:docMk/>
            <pc:sldMk cId="3845766994" sldId="282"/>
            <ac:spMk id="47" creationId="{A3C21698-F025-BFA7-0B75-5E2708E703E3}"/>
          </ac:spMkLst>
        </pc:spChg>
        <pc:spChg chg="add del mod">
          <ac:chgData name="Dario Monticelli" userId="b7020b1786f83ae8" providerId="LiveId" clId="{92AB1AF8-6B7D-44D5-A8C5-156C808477E5}" dt="2022-09-26T13:06:36.985" v="4086" actId="21"/>
          <ac:spMkLst>
            <pc:docMk/>
            <pc:sldMk cId="3845766994" sldId="282"/>
            <ac:spMk id="48" creationId="{B61E275A-A214-5954-BD7E-0124B3FE5BEE}"/>
          </ac:spMkLst>
        </pc:spChg>
        <pc:spChg chg="add del mod">
          <ac:chgData name="Dario Monticelli" userId="b7020b1786f83ae8" providerId="LiveId" clId="{92AB1AF8-6B7D-44D5-A8C5-156C808477E5}" dt="2022-09-26T13:06:36.985" v="4086" actId="21"/>
          <ac:spMkLst>
            <pc:docMk/>
            <pc:sldMk cId="3845766994" sldId="282"/>
            <ac:spMk id="49" creationId="{60A3D382-C013-7841-ED0D-1AD0287ADF48}"/>
          </ac:spMkLst>
        </pc:spChg>
        <pc:spChg chg="add del mod">
          <ac:chgData name="Dario Monticelli" userId="b7020b1786f83ae8" providerId="LiveId" clId="{92AB1AF8-6B7D-44D5-A8C5-156C808477E5}" dt="2022-09-26T13:23:59.127" v="4875" actId="21"/>
          <ac:spMkLst>
            <pc:docMk/>
            <pc:sldMk cId="3845766994" sldId="282"/>
            <ac:spMk id="52" creationId="{C1B2E52A-0194-699F-0CDF-A14FA939FFCB}"/>
          </ac:spMkLst>
        </pc:spChg>
        <pc:spChg chg="add del mod">
          <ac:chgData name="Dario Monticelli" userId="b7020b1786f83ae8" providerId="LiveId" clId="{92AB1AF8-6B7D-44D5-A8C5-156C808477E5}" dt="2022-09-26T13:23:59.127" v="4875" actId="21"/>
          <ac:spMkLst>
            <pc:docMk/>
            <pc:sldMk cId="3845766994" sldId="282"/>
            <ac:spMk id="53" creationId="{4240FB4A-6884-5AF8-F106-9C13DA9C1C31}"/>
          </ac:spMkLst>
        </pc:spChg>
        <pc:spChg chg="add del mod">
          <ac:chgData name="Dario Monticelli" userId="b7020b1786f83ae8" providerId="LiveId" clId="{92AB1AF8-6B7D-44D5-A8C5-156C808477E5}" dt="2022-09-26T13:23:59.127" v="4875" actId="21"/>
          <ac:spMkLst>
            <pc:docMk/>
            <pc:sldMk cId="3845766994" sldId="282"/>
            <ac:spMk id="54" creationId="{6C96DE8F-9B35-5390-1CE7-2EC38ECE511B}"/>
          </ac:spMkLst>
        </pc:spChg>
        <pc:spChg chg="add del mod">
          <ac:chgData name="Dario Monticelli" userId="b7020b1786f83ae8" providerId="LiveId" clId="{92AB1AF8-6B7D-44D5-A8C5-156C808477E5}" dt="2022-09-26T13:23:59.127" v="4875" actId="21"/>
          <ac:spMkLst>
            <pc:docMk/>
            <pc:sldMk cId="3845766994" sldId="282"/>
            <ac:spMk id="55" creationId="{D40D3BE2-6C61-C06B-3763-91B0C559D85D}"/>
          </ac:spMkLst>
        </pc:spChg>
        <pc:spChg chg="add mod">
          <ac:chgData name="Dario Monticelli" userId="b7020b1786f83ae8" providerId="LiveId" clId="{92AB1AF8-6B7D-44D5-A8C5-156C808477E5}" dt="2022-09-26T13:39:29.911" v="5345" actId="1076"/>
          <ac:spMkLst>
            <pc:docMk/>
            <pc:sldMk cId="3845766994" sldId="282"/>
            <ac:spMk id="56" creationId="{C45BA9C5-2972-B630-1F5E-D761BC50843C}"/>
          </ac:spMkLst>
        </pc:spChg>
        <pc:spChg chg="add mod">
          <ac:chgData name="Dario Monticelli" userId="b7020b1786f83ae8" providerId="LiveId" clId="{92AB1AF8-6B7D-44D5-A8C5-156C808477E5}" dt="2022-09-26T13:39:29.911" v="5345" actId="1076"/>
          <ac:spMkLst>
            <pc:docMk/>
            <pc:sldMk cId="3845766994" sldId="282"/>
            <ac:spMk id="57" creationId="{C3079C65-F6BF-CC77-3C0B-BA4FD81C5E45}"/>
          </ac:spMkLst>
        </pc:spChg>
        <pc:spChg chg="add mod">
          <ac:chgData name="Dario Monticelli" userId="b7020b1786f83ae8" providerId="LiveId" clId="{92AB1AF8-6B7D-44D5-A8C5-156C808477E5}" dt="2022-09-26T13:42:50.900" v="5389" actId="1076"/>
          <ac:spMkLst>
            <pc:docMk/>
            <pc:sldMk cId="3845766994" sldId="282"/>
            <ac:spMk id="78" creationId="{DFFE55B7-835E-1660-BECF-F95B611BF0A8}"/>
          </ac:spMkLst>
        </pc:spChg>
        <pc:spChg chg="add mod">
          <ac:chgData name="Dario Monticelli" userId="b7020b1786f83ae8" providerId="LiveId" clId="{92AB1AF8-6B7D-44D5-A8C5-156C808477E5}" dt="2022-09-26T13:39:29.911" v="5345" actId="1076"/>
          <ac:spMkLst>
            <pc:docMk/>
            <pc:sldMk cId="3845766994" sldId="282"/>
            <ac:spMk id="79" creationId="{CC376043-BE7C-BE0B-2EFE-AA6BD42C093D}"/>
          </ac:spMkLst>
        </pc:spChg>
        <pc:spChg chg="add del mod">
          <ac:chgData name="Dario Monticelli" userId="b7020b1786f83ae8" providerId="LiveId" clId="{92AB1AF8-6B7D-44D5-A8C5-156C808477E5}" dt="2022-09-26T13:19:31.967" v="4796" actId="478"/>
          <ac:spMkLst>
            <pc:docMk/>
            <pc:sldMk cId="3845766994" sldId="282"/>
            <ac:spMk id="80" creationId="{5318441F-2016-F9AF-EF6C-0F2B9802AF2D}"/>
          </ac:spMkLst>
        </pc:spChg>
        <pc:spChg chg="add mod">
          <ac:chgData name="Dario Monticelli" userId="b7020b1786f83ae8" providerId="LiveId" clId="{92AB1AF8-6B7D-44D5-A8C5-156C808477E5}" dt="2022-09-26T13:39:29.911" v="5345" actId="1076"/>
          <ac:spMkLst>
            <pc:docMk/>
            <pc:sldMk cId="3845766994" sldId="282"/>
            <ac:spMk id="81" creationId="{D909F95B-A2C3-0632-48B2-D7185300A364}"/>
          </ac:spMkLst>
        </pc:spChg>
        <pc:spChg chg="add mod">
          <ac:chgData name="Dario Monticelli" userId="b7020b1786f83ae8" providerId="LiveId" clId="{92AB1AF8-6B7D-44D5-A8C5-156C808477E5}" dt="2022-09-26T13:43:05.834" v="5394" actId="1076"/>
          <ac:spMkLst>
            <pc:docMk/>
            <pc:sldMk cId="3845766994" sldId="282"/>
            <ac:spMk id="83" creationId="{6C0C1648-C1F9-778E-094B-7AB2237F48E0}"/>
          </ac:spMkLst>
        </pc:spChg>
        <pc:spChg chg="add del mod">
          <ac:chgData name="Dario Monticelli" userId="b7020b1786f83ae8" providerId="LiveId" clId="{92AB1AF8-6B7D-44D5-A8C5-156C808477E5}" dt="2022-09-26T13:23:10.942" v="4869"/>
          <ac:spMkLst>
            <pc:docMk/>
            <pc:sldMk cId="3845766994" sldId="282"/>
            <ac:spMk id="93" creationId="{79C61018-DBDB-E2E3-6DD9-50724D915ED6}"/>
          </ac:spMkLst>
        </pc:spChg>
        <pc:spChg chg="add mod">
          <ac:chgData name="Dario Monticelli" userId="b7020b1786f83ae8" providerId="LiveId" clId="{92AB1AF8-6B7D-44D5-A8C5-156C808477E5}" dt="2022-09-27T20:49:06.960" v="16660" actId="20577"/>
          <ac:spMkLst>
            <pc:docMk/>
            <pc:sldMk cId="3845766994" sldId="282"/>
            <ac:spMk id="94" creationId="{22966157-2B88-D170-7490-7886A0E385BF}"/>
          </ac:spMkLst>
        </pc:spChg>
        <pc:spChg chg="add mod">
          <ac:chgData name="Dario Monticelli" userId="b7020b1786f83ae8" providerId="LiveId" clId="{92AB1AF8-6B7D-44D5-A8C5-156C808477E5}" dt="2022-09-26T13:56:31.486" v="5526" actId="20577"/>
          <ac:spMkLst>
            <pc:docMk/>
            <pc:sldMk cId="3845766994" sldId="282"/>
            <ac:spMk id="95" creationId="{E99C8C38-9A80-A24B-D064-415AA3BBCF44}"/>
          </ac:spMkLst>
        </pc:spChg>
        <pc:spChg chg="add mod">
          <ac:chgData name="Dario Monticelli" userId="b7020b1786f83ae8" providerId="LiveId" clId="{92AB1AF8-6B7D-44D5-A8C5-156C808477E5}" dt="2022-09-26T13:42:53.396" v="5390" actId="1076"/>
          <ac:spMkLst>
            <pc:docMk/>
            <pc:sldMk cId="3845766994" sldId="282"/>
            <ac:spMk id="98" creationId="{93CB45DC-44F1-4FEB-4034-6DEB9372B85D}"/>
          </ac:spMkLst>
        </pc:spChg>
        <pc:picChg chg="add mod">
          <ac:chgData name="Dario Monticelli" userId="b7020b1786f83ae8" providerId="LiveId" clId="{92AB1AF8-6B7D-44D5-A8C5-156C808477E5}" dt="2022-09-26T13:40:14.100" v="5349" actId="1076"/>
          <ac:picMkLst>
            <pc:docMk/>
            <pc:sldMk cId="3845766994" sldId="282"/>
            <ac:picMk id="8" creationId="{3298C8FC-8A8A-115B-89EF-524E067A8D65}"/>
          </ac:picMkLst>
        </pc:picChg>
        <pc:picChg chg="add del mod">
          <ac:chgData name="Dario Monticelli" userId="b7020b1786f83ae8" providerId="LiveId" clId="{92AB1AF8-6B7D-44D5-A8C5-156C808477E5}" dt="2022-09-26T13:23:59.127" v="4875" actId="21"/>
          <ac:picMkLst>
            <pc:docMk/>
            <pc:sldMk cId="3845766994" sldId="282"/>
            <ac:picMk id="50" creationId="{722C3B10-F305-0EA5-98DF-528B97F4AAA3}"/>
          </ac:picMkLst>
        </pc:picChg>
        <pc:picChg chg="add del mod">
          <ac:chgData name="Dario Monticelli" userId="b7020b1786f83ae8" providerId="LiveId" clId="{92AB1AF8-6B7D-44D5-A8C5-156C808477E5}" dt="2022-09-26T13:23:59.127" v="4875" actId="21"/>
          <ac:picMkLst>
            <pc:docMk/>
            <pc:sldMk cId="3845766994" sldId="282"/>
            <ac:picMk id="51" creationId="{30C12C6D-582F-B3DA-826D-DB3959C50086}"/>
          </ac:picMkLst>
        </pc:picChg>
        <pc:picChg chg="add del mod">
          <ac:chgData name="Dario Monticelli" userId="b7020b1786f83ae8" providerId="LiveId" clId="{92AB1AF8-6B7D-44D5-A8C5-156C808477E5}" dt="2022-09-26T13:40:01.840" v="5348" actId="478"/>
          <ac:picMkLst>
            <pc:docMk/>
            <pc:sldMk cId="3845766994" sldId="282"/>
            <ac:picMk id="97" creationId="{CF7A3554-5FD1-6AFC-7807-824085755B88}"/>
          </ac:picMkLst>
        </pc:picChg>
        <pc:cxnChg chg="add del mod">
          <ac:chgData name="Dario Monticelli" userId="b7020b1786f83ae8" providerId="LiveId" clId="{92AB1AF8-6B7D-44D5-A8C5-156C808477E5}" dt="2022-09-26T09:02:04.511" v="3109" actId="478"/>
          <ac:cxnSpMkLst>
            <pc:docMk/>
            <pc:sldMk cId="3845766994" sldId="282"/>
            <ac:cxnSpMk id="11" creationId="{F932D8BB-3403-A5C1-16F3-565CADBE5CAC}"/>
          </ac:cxnSpMkLst>
        </pc:cxnChg>
        <pc:cxnChg chg="add del mod">
          <ac:chgData name="Dario Monticelli" userId="b7020b1786f83ae8" providerId="LiveId" clId="{92AB1AF8-6B7D-44D5-A8C5-156C808477E5}" dt="2022-09-26T12:13:59.703" v="3946" actId="478"/>
          <ac:cxnSpMkLst>
            <pc:docMk/>
            <pc:sldMk cId="3845766994" sldId="282"/>
            <ac:cxnSpMk id="15" creationId="{E07AE0BB-1F63-CE08-3F3B-0B8E84FAA95B}"/>
          </ac:cxnSpMkLst>
        </pc:cxnChg>
        <pc:cxnChg chg="add del mod">
          <ac:chgData name="Dario Monticelli" userId="b7020b1786f83ae8" providerId="LiveId" clId="{92AB1AF8-6B7D-44D5-A8C5-156C808477E5}" dt="2022-09-26T09:13:43.618" v="3810" actId="478"/>
          <ac:cxnSpMkLst>
            <pc:docMk/>
            <pc:sldMk cId="3845766994" sldId="282"/>
            <ac:cxnSpMk id="23" creationId="{664FD2A4-F8A3-61D5-72C2-4692D73E40C7}"/>
          </ac:cxnSpMkLst>
        </pc:cxnChg>
        <pc:cxnChg chg="add mod">
          <ac:chgData name="Dario Monticelli" userId="b7020b1786f83ae8" providerId="LiveId" clId="{92AB1AF8-6B7D-44D5-A8C5-156C808477E5}" dt="2022-09-26T09:13:34.903" v="3805" actId="14100"/>
          <ac:cxnSpMkLst>
            <pc:docMk/>
            <pc:sldMk cId="3845766994" sldId="282"/>
            <ac:cxnSpMk id="24" creationId="{58282D82-2EA3-7579-C6A9-192F08B54D45}"/>
          </ac:cxnSpMkLst>
        </pc:cxnChg>
        <pc:cxnChg chg="add mod">
          <ac:chgData name="Dario Monticelli" userId="b7020b1786f83ae8" providerId="LiveId" clId="{92AB1AF8-6B7D-44D5-A8C5-156C808477E5}" dt="2022-09-26T09:13:46.908" v="3811" actId="1076"/>
          <ac:cxnSpMkLst>
            <pc:docMk/>
            <pc:sldMk cId="3845766994" sldId="282"/>
            <ac:cxnSpMk id="28" creationId="{5E6B9FF7-7235-85E5-FA33-FC59E0CDC1C1}"/>
          </ac:cxnSpMkLst>
        </pc:cxnChg>
        <pc:cxnChg chg="add del mod">
          <ac:chgData name="Dario Monticelli" userId="b7020b1786f83ae8" providerId="LiveId" clId="{92AB1AF8-6B7D-44D5-A8C5-156C808477E5}" dt="2022-09-26T13:15:51.550" v="4707" actId="11529"/>
          <ac:cxnSpMkLst>
            <pc:docMk/>
            <pc:sldMk cId="3845766994" sldId="282"/>
            <ac:cxnSpMk id="59" creationId="{52F4CC02-7D26-6342-DC10-1BFAEEEC3D04}"/>
          </ac:cxnSpMkLst>
        </pc:cxnChg>
        <pc:cxnChg chg="add del mod">
          <ac:chgData name="Dario Monticelli" userId="b7020b1786f83ae8" providerId="LiveId" clId="{92AB1AF8-6B7D-44D5-A8C5-156C808477E5}" dt="2022-09-26T13:16:07.930" v="4709" actId="11529"/>
          <ac:cxnSpMkLst>
            <pc:docMk/>
            <pc:sldMk cId="3845766994" sldId="282"/>
            <ac:cxnSpMk id="61" creationId="{78C5C593-9B4D-7A9A-B2FB-A833415960FE}"/>
          </ac:cxnSpMkLst>
        </pc:cxnChg>
        <pc:cxnChg chg="add mod">
          <ac:chgData name="Dario Monticelli" userId="b7020b1786f83ae8" providerId="LiveId" clId="{92AB1AF8-6B7D-44D5-A8C5-156C808477E5}" dt="2022-09-26T13:39:29.911" v="5345" actId="1076"/>
          <ac:cxnSpMkLst>
            <pc:docMk/>
            <pc:sldMk cId="3845766994" sldId="282"/>
            <ac:cxnSpMk id="63" creationId="{78CB9ED0-9150-6B05-B862-5BCBCC75D382}"/>
          </ac:cxnSpMkLst>
        </pc:cxnChg>
        <pc:cxnChg chg="add del mod">
          <ac:chgData name="Dario Monticelli" userId="b7020b1786f83ae8" providerId="LiveId" clId="{92AB1AF8-6B7D-44D5-A8C5-156C808477E5}" dt="2022-09-26T13:17:17.340" v="4719" actId="478"/>
          <ac:cxnSpMkLst>
            <pc:docMk/>
            <pc:sldMk cId="3845766994" sldId="282"/>
            <ac:cxnSpMk id="66" creationId="{86F3E9B1-9379-F003-2110-A77EF2DE308B}"/>
          </ac:cxnSpMkLst>
        </pc:cxnChg>
        <pc:cxnChg chg="add del mod">
          <ac:chgData name="Dario Monticelli" userId="b7020b1786f83ae8" providerId="LiveId" clId="{92AB1AF8-6B7D-44D5-A8C5-156C808477E5}" dt="2022-09-26T13:20:50.481" v="4837" actId="478"/>
          <ac:cxnSpMkLst>
            <pc:docMk/>
            <pc:sldMk cId="3845766994" sldId="282"/>
            <ac:cxnSpMk id="70" creationId="{A8521918-8660-0A5E-2F89-E10E64E437D9}"/>
          </ac:cxnSpMkLst>
        </pc:cxnChg>
        <pc:cxnChg chg="add mod">
          <ac:chgData name="Dario Monticelli" userId="b7020b1786f83ae8" providerId="LiveId" clId="{92AB1AF8-6B7D-44D5-A8C5-156C808477E5}" dt="2022-09-26T13:39:29.911" v="5345" actId="1076"/>
          <ac:cxnSpMkLst>
            <pc:docMk/>
            <pc:sldMk cId="3845766994" sldId="282"/>
            <ac:cxnSpMk id="82" creationId="{AD0589F4-9934-12A3-D058-238B117C60EF}"/>
          </ac:cxnSpMkLst>
        </pc:cxnChg>
        <pc:cxnChg chg="add mod">
          <ac:chgData name="Dario Monticelli" userId="b7020b1786f83ae8" providerId="LiveId" clId="{92AB1AF8-6B7D-44D5-A8C5-156C808477E5}" dt="2022-09-26T13:39:29.911" v="5345" actId="1076"/>
          <ac:cxnSpMkLst>
            <pc:docMk/>
            <pc:sldMk cId="3845766994" sldId="282"/>
            <ac:cxnSpMk id="88" creationId="{2E82DA14-165F-0B6C-7EBD-5FD6463F931C}"/>
          </ac:cxnSpMkLst>
        </pc:cxnChg>
        <pc:cxnChg chg="add mod">
          <ac:chgData name="Dario Monticelli" userId="b7020b1786f83ae8" providerId="LiveId" clId="{92AB1AF8-6B7D-44D5-A8C5-156C808477E5}" dt="2022-09-26T13:43:16.425" v="5395" actId="14100"/>
          <ac:cxnSpMkLst>
            <pc:docMk/>
            <pc:sldMk cId="3845766994" sldId="282"/>
            <ac:cxnSpMk id="89" creationId="{37A1DC04-B02F-47DF-D319-4B0D86902FAE}"/>
          </ac:cxnSpMkLst>
        </pc:cxnChg>
      </pc:sldChg>
      <pc:sldChg chg="addSp delSp modSp new mod addCm delCm modCm modNotesTx">
        <pc:chgData name="Dario Monticelli" userId="b7020b1786f83ae8" providerId="LiveId" clId="{92AB1AF8-6B7D-44D5-A8C5-156C808477E5}" dt="2022-09-28T12:01:12.139" v="19505" actId="1076"/>
        <pc:sldMkLst>
          <pc:docMk/>
          <pc:sldMk cId="2514608059" sldId="283"/>
        </pc:sldMkLst>
        <pc:spChg chg="mod">
          <ac:chgData name="Dario Monticelli" userId="b7020b1786f83ae8" providerId="LiveId" clId="{92AB1AF8-6B7D-44D5-A8C5-156C808477E5}" dt="2022-09-27T15:11:42.128" v="16163" actId="20577"/>
          <ac:spMkLst>
            <pc:docMk/>
            <pc:sldMk cId="2514608059" sldId="283"/>
            <ac:spMk id="2" creationId="{F83FA840-3547-B56E-B0CC-DB0362AAF2CE}"/>
          </ac:spMkLst>
        </pc:spChg>
        <pc:spChg chg="del">
          <ac:chgData name="Dario Monticelli" userId="b7020b1786f83ae8" providerId="LiveId" clId="{92AB1AF8-6B7D-44D5-A8C5-156C808477E5}" dt="2022-09-26T08:09:35.438" v="1380" actId="478"/>
          <ac:spMkLst>
            <pc:docMk/>
            <pc:sldMk cId="2514608059" sldId="283"/>
            <ac:spMk id="3" creationId="{E22DE0B1-B3B8-8238-EFCD-1DB1CB9542E1}"/>
          </ac:spMkLst>
        </pc:spChg>
        <pc:spChg chg="add del mod">
          <ac:chgData name="Dario Monticelli" userId="b7020b1786f83ae8" providerId="LiveId" clId="{92AB1AF8-6B7D-44D5-A8C5-156C808477E5}" dt="2022-09-26T08:09:34.191" v="1379"/>
          <ac:spMkLst>
            <pc:docMk/>
            <pc:sldMk cId="2514608059" sldId="283"/>
            <ac:spMk id="8" creationId="{0AEC3C3B-46D6-8AE9-CB02-A83D57E13DE0}"/>
          </ac:spMkLst>
        </pc:spChg>
        <pc:spChg chg="add del mod">
          <ac:chgData name="Dario Monticelli" userId="b7020b1786f83ae8" providerId="LiveId" clId="{92AB1AF8-6B7D-44D5-A8C5-156C808477E5}" dt="2022-09-26T08:09:34.191" v="1379"/>
          <ac:spMkLst>
            <pc:docMk/>
            <pc:sldMk cId="2514608059" sldId="283"/>
            <ac:spMk id="9" creationId="{DFE1BAC6-356E-5EFB-73C1-CB5F0E97BFE9}"/>
          </ac:spMkLst>
        </pc:spChg>
        <pc:spChg chg="add mod">
          <ac:chgData name="Dario Monticelli" userId="b7020b1786f83ae8" providerId="LiveId" clId="{92AB1AF8-6B7D-44D5-A8C5-156C808477E5}" dt="2022-09-26T08:11:38.250" v="1434" actId="1036"/>
          <ac:spMkLst>
            <pc:docMk/>
            <pc:sldMk cId="2514608059" sldId="283"/>
            <ac:spMk id="13" creationId="{928BED03-195B-7EEB-B40E-2B0BEF3FF446}"/>
          </ac:spMkLst>
        </pc:spChg>
        <pc:spChg chg="add mod">
          <ac:chgData name="Dario Monticelli" userId="b7020b1786f83ae8" providerId="LiveId" clId="{92AB1AF8-6B7D-44D5-A8C5-156C808477E5}" dt="2022-09-26T08:11:38.250" v="1434" actId="1036"/>
          <ac:spMkLst>
            <pc:docMk/>
            <pc:sldMk cId="2514608059" sldId="283"/>
            <ac:spMk id="14" creationId="{E615C623-54FB-FCD5-F6B7-E9C6E31CC4DE}"/>
          </ac:spMkLst>
        </pc:spChg>
        <pc:spChg chg="add mod">
          <ac:chgData name="Dario Monticelli" userId="b7020b1786f83ae8" providerId="LiveId" clId="{92AB1AF8-6B7D-44D5-A8C5-156C808477E5}" dt="2022-09-26T08:13:20.797" v="1486" actId="1035"/>
          <ac:spMkLst>
            <pc:docMk/>
            <pc:sldMk cId="2514608059" sldId="283"/>
            <ac:spMk id="16" creationId="{F00CF806-72FA-4F7D-E8CC-2D2BCF030383}"/>
          </ac:spMkLst>
        </pc:spChg>
        <pc:spChg chg="add mod">
          <ac:chgData name="Dario Monticelli" userId="b7020b1786f83ae8" providerId="LiveId" clId="{92AB1AF8-6B7D-44D5-A8C5-156C808477E5}" dt="2022-09-26T08:13:20.797" v="1486" actId="1035"/>
          <ac:spMkLst>
            <pc:docMk/>
            <pc:sldMk cId="2514608059" sldId="283"/>
            <ac:spMk id="17" creationId="{B3EB05AD-55D5-4005-230C-8EBEF52B481D}"/>
          </ac:spMkLst>
        </pc:spChg>
        <pc:spChg chg="add mod">
          <ac:chgData name="Dario Monticelli" userId="b7020b1786f83ae8" providerId="LiveId" clId="{92AB1AF8-6B7D-44D5-A8C5-156C808477E5}" dt="2022-09-26T08:13:20.797" v="1486" actId="1035"/>
          <ac:spMkLst>
            <pc:docMk/>
            <pc:sldMk cId="2514608059" sldId="283"/>
            <ac:spMk id="18" creationId="{32F3924A-E38B-ED90-41AC-9708E7352E11}"/>
          </ac:spMkLst>
        </pc:spChg>
        <pc:spChg chg="add mod">
          <ac:chgData name="Dario Monticelli" userId="b7020b1786f83ae8" providerId="LiveId" clId="{92AB1AF8-6B7D-44D5-A8C5-156C808477E5}" dt="2022-09-26T08:13:20.797" v="1486" actId="1035"/>
          <ac:spMkLst>
            <pc:docMk/>
            <pc:sldMk cId="2514608059" sldId="283"/>
            <ac:spMk id="19" creationId="{6584DEE7-E9C7-A9D2-67B9-2682652C399F}"/>
          </ac:spMkLst>
        </pc:spChg>
        <pc:graphicFrameChg chg="add del mod">
          <ac:chgData name="Dario Monticelli" userId="b7020b1786f83ae8" providerId="LiveId" clId="{92AB1AF8-6B7D-44D5-A8C5-156C808477E5}" dt="2022-09-26T08:09:34.191" v="1379"/>
          <ac:graphicFrameMkLst>
            <pc:docMk/>
            <pc:sldMk cId="2514608059" sldId="283"/>
            <ac:graphicFrameMk id="7" creationId="{13DF2D18-D5E1-5678-89CA-E5D96F5DE667}"/>
          </ac:graphicFrameMkLst>
        </pc:graphicFrameChg>
        <pc:graphicFrameChg chg="add del mod">
          <ac:chgData name="Dario Monticelli" userId="b7020b1786f83ae8" providerId="LiveId" clId="{92AB1AF8-6B7D-44D5-A8C5-156C808477E5}" dt="2022-09-26T08:09:34.191" v="1379"/>
          <ac:graphicFrameMkLst>
            <pc:docMk/>
            <pc:sldMk cId="2514608059" sldId="283"/>
            <ac:graphicFrameMk id="10" creationId="{9E022180-E650-FF8E-DED1-81D3D3F0A2EF}"/>
          </ac:graphicFrameMkLst>
        </pc:graphicFrameChg>
        <pc:graphicFrameChg chg="add mod">
          <ac:chgData name="Dario Monticelli" userId="b7020b1786f83ae8" providerId="LiveId" clId="{92AB1AF8-6B7D-44D5-A8C5-156C808477E5}" dt="2022-09-26T08:11:38.250" v="1434" actId="1036"/>
          <ac:graphicFrameMkLst>
            <pc:docMk/>
            <pc:sldMk cId="2514608059" sldId="283"/>
            <ac:graphicFrameMk id="12" creationId="{A045DCF6-1A11-A204-F181-017305E06942}"/>
          </ac:graphicFrameMkLst>
        </pc:graphicFrameChg>
        <pc:graphicFrameChg chg="add mod">
          <ac:chgData name="Dario Monticelli" userId="b7020b1786f83ae8" providerId="LiveId" clId="{92AB1AF8-6B7D-44D5-A8C5-156C808477E5}" dt="2022-09-26T08:11:38.250" v="1434" actId="1036"/>
          <ac:graphicFrameMkLst>
            <pc:docMk/>
            <pc:sldMk cId="2514608059" sldId="283"/>
            <ac:graphicFrameMk id="15" creationId="{34F61AE9-EE85-47F8-9157-2B6DFC14DB56}"/>
          </ac:graphicFrameMkLst>
        </pc:graphicFrameChg>
        <pc:picChg chg="add mod ord modCrop">
          <ac:chgData name="Dario Monticelli" userId="b7020b1786f83ae8" providerId="LiveId" clId="{92AB1AF8-6B7D-44D5-A8C5-156C808477E5}" dt="2022-09-28T12:01:12.139" v="19505" actId="1076"/>
          <ac:picMkLst>
            <pc:docMk/>
            <pc:sldMk cId="2514608059" sldId="283"/>
            <ac:picMk id="6" creationId="{43B28FEA-5C54-A11B-EE47-0F56713E1875}"/>
          </ac:picMkLst>
        </pc:picChg>
        <pc:picChg chg="add del mod">
          <ac:chgData name="Dario Monticelli" userId="b7020b1786f83ae8" providerId="LiveId" clId="{92AB1AF8-6B7D-44D5-A8C5-156C808477E5}" dt="2022-09-26T08:09:34.191" v="1379"/>
          <ac:picMkLst>
            <pc:docMk/>
            <pc:sldMk cId="2514608059" sldId="283"/>
            <ac:picMk id="6" creationId="{6EEE179B-F39E-A292-42F7-BE86099126C5}"/>
          </ac:picMkLst>
        </pc:picChg>
        <pc:picChg chg="add del mod">
          <ac:chgData name="Dario Monticelli" userId="b7020b1786f83ae8" providerId="LiveId" clId="{92AB1AF8-6B7D-44D5-A8C5-156C808477E5}" dt="2022-09-28T12:00:53.709" v="19500" actId="478"/>
          <ac:picMkLst>
            <pc:docMk/>
            <pc:sldMk cId="2514608059" sldId="283"/>
            <ac:picMk id="11" creationId="{3F193CCD-F4BF-471E-DA4F-48679100C90B}"/>
          </ac:picMkLst>
        </pc:picChg>
      </pc:sldChg>
      <pc:sldChg chg="addSp delSp modSp new mod modClrScheme chgLayout modNotesTx">
        <pc:chgData name="Dario Monticelli" userId="b7020b1786f83ae8" providerId="LiveId" clId="{92AB1AF8-6B7D-44D5-A8C5-156C808477E5}" dt="2022-09-27T20:34:28.837" v="16464" actId="20577"/>
        <pc:sldMkLst>
          <pc:docMk/>
          <pc:sldMk cId="1899743424" sldId="284"/>
        </pc:sldMkLst>
        <pc:spChg chg="mod">
          <ac:chgData name="Dario Monticelli" userId="b7020b1786f83ae8" providerId="LiveId" clId="{92AB1AF8-6B7D-44D5-A8C5-156C808477E5}" dt="2022-09-26T15:25:42.612" v="7468" actId="20577"/>
          <ac:spMkLst>
            <pc:docMk/>
            <pc:sldMk cId="1899743424" sldId="284"/>
            <ac:spMk id="2" creationId="{EDBCA632-EC9E-302E-7296-AC6E3B81ACC2}"/>
          </ac:spMkLst>
        </pc:spChg>
        <pc:spChg chg="mod">
          <ac:chgData name="Dario Monticelli" userId="b7020b1786f83ae8" providerId="LiveId" clId="{92AB1AF8-6B7D-44D5-A8C5-156C808477E5}" dt="2022-09-26T15:43:20.747" v="8318" actId="20577"/>
          <ac:spMkLst>
            <pc:docMk/>
            <pc:sldMk cId="1899743424" sldId="284"/>
            <ac:spMk id="3" creationId="{313A3512-59EA-DA9D-D596-AB28215D1415}"/>
          </ac:spMkLst>
        </pc:spChg>
        <pc:spChg chg="mod">
          <ac:chgData name="Dario Monticelli" userId="b7020b1786f83ae8" providerId="LiveId" clId="{92AB1AF8-6B7D-44D5-A8C5-156C808477E5}" dt="2022-09-26T15:08:30.239" v="7086" actId="26606"/>
          <ac:spMkLst>
            <pc:docMk/>
            <pc:sldMk cId="1899743424" sldId="284"/>
            <ac:spMk id="4" creationId="{8537D01D-5859-1FD5-A1C3-5ABB4C946424}"/>
          </ac:spMkLst>
        </pc:spChg>
        <pc:spChg chg="mod">
          <ac:chgData name="Dario Monticelli" userId="b7020b1786f83ae8" providerId="LiveId" clId="{92AB1AF8-6B7D-44D5-A8C5-156C808477E5}" dt="2022-09-26T15:08:30.239" v="7086" actId="26606"/>
          <ac:spMkLst>
            <pc:docMk/>
            <pc:sldMk cId="1899743424" sldId="284"/>
            <ac:spMk id="5" creationId="{307A4A4E-E47E-E8CB-A497-9D19DBCC9D43}"/>
          </ac:spMkLst>
        </pc:spChg>
        <pc:spChg chg="add mod">
          <ac:chgData name="Dario Monticelli" userId="b7020b1786f83ae8" providerId="LiveId" clId="{92AB1AF8-6B7D-44D5-A8C5-156C808477E5}" dt="2022-09-26T15:44:54.238" v="8350" actId="1076"/>
          <ac:spMkLst>
            <pc:docMk/>
            <pc:sldMk cId="1899743424" sldId="284"/>
            <ac:spMk id="11" creationId="{34C10484-0DAB-CB34-25B7-B0A54A8FDD91}"/>
          </ac:spMkLst>
        </pc:spChg>
        <pc:picChg chg="add del mod">
          <ac:chgData name="Dario Monticelli" userId="b7020b1786f83ae8" providerId="LiveId" clId="{92AB1AF8-6B7D-44D5-A8C5-156C808477E5}" dt="2022-09-26T15:08:21.673" v="7081"/>
          <ac:picMkLst>
            <pc:docMk/>
            <pc:sldMk cId="1899743424" sldId="284"/>
            <ac:picMk id="6" creationId="{658993CF-327B-0735-5C01-30D1EEF4F71C}"/>
          </ac:picMkLst>
        </pc:picChg>
        <pc:picChg chg="add del mod">
          <ac:chgData name="Dario Monticelli" userId="b7020b1786f83ae8" providerId="LiveId" clId="{92AB1AF8-6B7D-44D5-A8C5-156C808477E5}" dt="2022-09-26T15:08:30.640" v="7087"/>
          <ac:picMkLst>
            <pc:docMk/>
            <pc:sldMk cId="1899743424" sldId="284"/>
            <ac:picMk id="7" creationId="{6A8C24A6-EBEF-6770-1EF2-1BFED5541362}"/>
          </ac:picMkLst>
        </pc:picChg>
        <pc:picChg chg="add del mod">
          <ac:chgData name="Dario Monticelli" userId="b7020b1786f83ae8" providerId="LiveId" clId="{92AB1AF8-6B7D-44D5-A8C5-156C808477E5}" dt="2022-09-26T15:12:16.288" v="7091" actId="478"/>
          <ac:picMkLst>
            <pc:docMk/>
            <pc:sldMk cId="1899743424" sldId="284"/>
            <ac:picMk id="8" creationId="{60E3821A-2159-F768-D498-4E9E9B37546B}"/>
          </ac:picMkLst>
        </pc:picChg>
        <pc:picChg chg="add mod ord">
          <ac:chgData name="Dario Monticelli" userId="b7020b1786f83ae8" providerId="LiveId" clId="{92AB1AF8-6B7D-44D5-A8C5-156C808477E5}" dt="2022-09-26T15:42:32.557" v="8317" actId="1076"/>
          <ac:picMkLst>
            <pc:docMk/>
            <pc:sldMk cId="1899743424" sldId="284"/>
            <ac:picMk id="10" creationId="{DF1154A3-B694-404E-DEF4-EB595AA50C8E}"/>
          </ac:picMkLst>
        </pc:picChg>
      </pc:sldChg>
      <pc:sldChg chg="addSp delSp modSp new mod modAnim modNotesTx">
        <pc:chgData name="Dario Monticelli" userId="b7020b1786f83ae8" providerId="LiveId" clId="{92AB1AF8-6B7D-44D5-A8C5-156C808477E5}" dt="2022-09-28T13:55:38.524" v="21571" actId="1076"/>
        <pc:sldMkLst>
          <pc:docMk/>
          <pc:sldMk cId="3046441472" sldId="285"/>
        </pc:sldMkLst>
        <pc:spChg chg="mod">
          <ac:chgData name="Dario Monticelli" userId="b7020b1786f83ae8" providerId="LiveId" clId="{92AB1AF8-6B7D-44D5-A8C5-156C808477E5}" dt="2022-09-26T15:52:15.453" v="8838" actId="20577"/>
          <ac:spMkLst>
            <pc:docMk/>
            <pc:sldMk cId="3046441472" sldId="285"/>
            <ac:spMk id="2" creationId="{9EA4248C-E1EF-F033-B151-780F4249B899}"/>
          </ac:spMkLst>
        </pc:spChg>
        <pc:spChg chg="del">
          <ac:chgData name="Dario Monticelli" userId="b7020b1786f83ae8" providerId="LiveId" clId="{92AB1AF8-6B7D-44D5-A8C5-156C808477E5}" dt="2022-09-26T15:53:21.178" v="8839" actId="478"/>
          <ac:spMkLst>
            <pc:docMk/>
            <pc:sldMk cId="3046441472" sldId="285"/>
            <ac:spMk id="3" creationId="{21769060-2637-FB09-84AF-F5D00C82DD8A}"/>
          </ac:spMkLst>
        </pc:spChg>
        <pc:spChg chg="add del mod">
          <ac:chgData name="Dario Monticelli" userId="b7020b1786f83ae8" providerId="LiveId" clId="{92AB1AF8-6B7D-44D5-A8C5-156C808477E5}" dt="2022-09-28T11:38:35.395" v="19361"/>
          <ac:spMkLst>
            <pc:docMk/>
            <pc:sldMk cId="3046441472" sldId="285"/>
            <ac:spMk id="3" creationId="{58C31417-1957-00D7-6AB5-14FE8373E393}"/>
          </ac:spMkLst>
        </pc:spChg>
        <pc:spChg chg="add mod">
          <ac:chgData name="Dario Monticelli" userId="b7020b1786f83ae8" providerId="LiveId" clId="{92AB1AF8-6B7D-44D5-A8C5-156C808477E5}" dt="2022-09-28T11:40:48.518" v="19480" actId="20577"/>
          <ac:spMkLst>
            <pc:docMk/>
            <pc:sldMk cId="3046441472" sldId="285"/>
            <ac:spMk id="8" creationId="{D5E5DF02-40C5-8344-0AEE-9CF8E5D712DB}"/>
          </ac:spMkLst>
        </pc:spChg>
        <pc:picChg chg="add mod ord">
          <ac:chgData name="Dario Monticelli" userId="b7020b1786f83ae8" providerId="LiveId" clId="{92AB1AF8-6B7D-44D5-A8C5-156C808477E5}" dt="2022-09-28T13:55:38.524" v="21571" actId="1076"/>
          <ac:picMkLst>
            <pc:docMk/>
            <pc:sldMk cId="3046441472" sldId="285"/>
            <ac:picMk id="6" creationId="{29927D19-548F-55A3-0CF1-806EFE6CEA37}"/>
          </ac:picMkLst>
        </pc:picChg>
        <pc:picChg chg="add del mod">
          <ac:chgData name="Dario Monticelli" userId="b7020b1786f83ae8" providerId="LiveId" clId="{92AB1AF8-6B7D-44D5-A8C5-156C808477E5}" dt="2022-09-28T13:55:23.696" v="21564" actId="478"/>
          <ac:picMkLst>
            <pc:docMk/>
            <pc:sldMk cId="3046441472" sldId="285"/>
            <ac:picMk id="7" creationId="{993529C8-7569-5EE8-E178-BC93697C14CD}"/>
          </ac:picMkLst>
        </pc:picChg>
      </pc:sldChg>
      <pc:sldChg chg="addSp delSp modSp new mod delAnim modAnim modNotesTx">
        <pc:chgData name="Dario Monticelli" userId="b7020b1786f83ae8" providerId="LiveId" clId="{92AB1AF8-6B7D-44D5-A8C5-156C808477E5}" dt="2022-09-28T13:56:14.552" v="21574" actId="11529"/>
        <pc:sldMkLst>
          <pc:docMk/>
          <pc:sldMk cId="752309299" sldId="286"/>
        </pc:sldMkLst>
        <pc:spChg chg="mod">
          <ac:chgData name="Dario Monticelli" userId="b7020b1786f83ae8" providerId="LiveId" clId="{92AB1AF8-6B7D-44D5-A8C5-156C808477E5}" dt="2022-09-26T17:00:06.087" v="9464" actId="1076"/>
          <ac:spMkLst>
            <pc:docMk/>
            <pc:sldMk cId="752309299" sldId="286"/>
            <ac:spMk id="2" creationId="{F4BFF325-23A6-84ED-CA34-A9CB4E038E3D}"/>
          </ac:spMkLst>
        </pc:spChg>
        <pc:spChg chg="add mod">
          <ac:chgData name="Dario Monticelli" userId="b7020b1786f83ae8" providerId="LiveId" clId="{92AB1AF8-6B7D-44D5-A8C5-156C808477E5}" dt="2022-09-28T12:04:08.467" v="19639" actId="1076"/>
          <ac:spMkLst>
            <pc:docMk/>
            <pc:sldMk cId="752309299" sldId="286"/>
            <ac:spMk id="3" creationId="{3FE9052E-009F-2B9D-8E2D-4832A14BF3E3}"/>
          </ac:spMkLst>
        </pc:spChg>
        <pc:spChg chg="del mod">
          <ac:chgData name="Dario Monticelli" userId="b7020b1786f83ae8" providerId="LiveId" clId="{92AB1AF8-6B7D-44D5-A8C5-156C808477E5}" dt="2022-09-26T17:02:43.134" v="9469" actId="478"/>
          <ac:spMkLst>
            <pc:docMk/>
            <pc:sldMk cId="752309299" sldId="286"/>
            <ac:spMk id="3" creationId="{FF29D966-2460-0ECD-1676-47A0B6DAF35D}"/>
          </ac:spMkLst>
        </pc:spChg>
        <pc:spChg chg="add mod">
          <ac:chgData name="Dario Monticelli" userId="b7020b1786f83ae8" providerId="LiveId" clId="{92AB1AF8-6B7D-44D5-A8C5-156C808477E5}" dt="2022-09-28T12:05:29.559" v="19650" actId="1076"/>
          <ac:spMkLst>
            <pc:docMk/>
            <pc:sldMk cId="752309299" sldId="286"/>
            <ac:spMk id="6" creationId="{13424E39-265C-B781-AB4E-1F40A7886AEE}"/>
          </ac:spMkLst>
        </pc:spChg>
        <pc:spChg chg="add mod">
          <ac:chgData name="Dario Monticelli" userId="b7020b1786f83ae8" providerId="LiveId" clId="{92AB1AF8-6B7D-44D5-A8C5-156C808477E5}" dt="2022-09-28T12:05:22.324" v="19647" actId="571"/>
          <ac:spMkLst>
            <pc:docMk/>
            <pc:sldMk cId="752309299" sldId="286"/>
            <ac:spMk id="8" creationId="{9875BF24-38C3-D7F6-1F74-4A33B6063AF1}"/>
          </ac:spMkLst>
        </pc:spChg>
        <pc:spChg chg="add mod">
          <ac:chgData name="Dario Monticelli" userId="b7020b1786f83ae8" providerId="LiveId" clId="{92AB1AF8-6B7D-44D5-A8C5-156C808477E5}" dt="2022-09-26T16:40:10.936" v="9383" actId="1037"/>
          <ac:spMkLst>
            <pc:docMk/>
            <pc:sldMk cId="752309299" sldId="286"/>
            <ac:spMk id="10" creationId="{45B78C68-F3A0-4357-0877-6D33AA5480A1}"/>
          </ac:spMkLst>
        </pc:spChg>
        <pc:picChg chg="add del mod">
          <ac:chgData name="Dario Monticelli" userId="b7020b1786f83ae8" providerId="LiveId" clId="{92AB1AF8-6B7D-44D5-A8C5-156C808477E5}" dt="2022-09-26T16:37:01.126" v="9314"/>
          <ac:picMkLst>
            <pc:docMk/>
            <pc:sldMk cId="752309299" sldId="286"/>
            <ac:picMk id="6" creationId="{3C6C6656-548B-0152-6F3E-1884528CB5D2}"/>
          </ac:picMkLst>
        </pc:picChg>
        <pc:picChg chg="add del mod">
          <ac:chgData name="Dario Monticelli" userId="b7020b1786f83ae8" providerId="LiveId" clId="{92AB1AF8-6B7D-44D5-A8C5-156C808477E5}" dt="2022-09-26T16:37:05.106" v="9316"/>
          <ac:picMkLst>
            <pc:docMk/>
            <pc:sldMk cId="752309299" sldId="286"/>
            <ac:picMk id="7" creationId="{92849C2D-CDEC-4AA8-1439-7CB399CEA2C7}"/>
          </ac:picMkLst>
        </pc:picChg>
        <pc:picChg chg="add mod">
          <ac:chgData name="Dario Monticelli" userId="b7020b1786f83ae8" providerId="LiveId" clId="{92AB1AF8-6B7D-44D5-A8C5-156C808477E5}" dt="2022-09-28T12:05:22.324" v="19647" actId="571"/>
          <ac:picMkLst>
            <pc:docMk/>
            <pc:sldMk cId="752309299" sldId="286"/>
            <ac:picMk id="7" creationId="{D7D96369-9638-D5D7-EBA2-B5E7254641DF}"/>
          </ac:picMkLst>
        </pc:picChg>
        <pc:picChg chg="add del mod">
          <ac:chgData name="Dario Monticelli" userId="b7020b1786f83ae8" providerId="LiveId" clId="{92AB1AF8-6B7D-44D5-A8C5-156C808477E5}" dt="2022-09-26T16:40:18.664" v="9384" actId="478"/>
          <ac:picMkLst>
            <pc:docMk/>
            <pc:sldMk cId="752309299" sldId="286"/>
            <ac:picMk id="8" creationId="{5BB8632C-F7AD-3E08-F343-30BFF04E84B0}"/>
          </ac:picMkLst>
        </pc:picChg>
        <pc:picChg chg="add mod">
          <ac:chgData name="Dario Monticelli" userId="b7020b1786f83ae8" providerId="LiveId" clId="{92AB1AF8-6B7D-44D5-A8C5-156C808477E5}" dt="2022-09-26T16:39:55.632" v="9358" actId="1076"/>
          <ac:picMkLst>
            <pc:docMk/>
            <pc:sldMk cId="752309299" sldId="286"/>
            <ac:picMk id="9" creationId="{9BEB861E-1B6D-C494-E0B3-754BAE489E62}"/>
          </ac:picMkLst>
        </pc:picChg>
        <pc:picChg chg="add mod">
          <ac:chgData name="Dario Monticelli" userId="b7020b1786f83ae8" providerId="LiveId" clId="{92AB1AF8-6B7D-44D5-A8C5-156C808477E5}" dt="2022-09-28T12:05:29.559" v="19650" actId="1076"/>
          <ac:picMkLst>
            <pc:docMk/>
            <pc:sldMk cId="752309299" sldId="286"/>
            <ac:picMk id="12" creationId="{681B1B5F-99F7-3A7C-A00E-25A52796A536}"/>
          </ac:picMkLst>
        </pc:picChg>
        <pc:picChg chg="add mod ord">
          <ac:chgData name="Dario Monticelli" userId="b7020b1786f83ae8" providerId="LiveId" clId="{92AB1AF8-6B7D-44D5-A8C5-156C808477E5}" dt="2022-09-26T17:17:06.348" v="9629" actId="1038"/>
          <ac:picMkLst>
            <pc:docMk/>
            <pc:sldMk cId="752309299" sldId="286"/>
            <ac:picMk id="14" creationId="{0DFE4537-0BAB-4D2F-320B-C46580FF6AAC}"/>
          </ac:picMkLst>
        </pc:picChg>
        <pc:picChg chg="add del mod">
          <ac:chgData name="Dario Monticelli" userId="b7020b1786f83ae8" providerId="LiveId" clId="{92AB1AF8-6B7D-44D5-A8C5-156C808477E5}" dt="2022-09-26T17:05:00.084" v="9480" actId="478"/>
          <ac:picMkLst>
            <pc:docMk/>
            <pc:sldMk cId="752309299" sldId="286"/>
            <ac:picMk id="16" creationId="{03E9E21F-66B8-3E48-48BC-98EBA7778BEF}"/>
          </ac:picMkLst>
        </pc:picChg>
        <pc:picChg chg="add del mod">
          <ac:chgData name="Dario Monticelli" userId="b7020b1786f83ae8" providerId="LiveId" clId="{92AB1AF8-6B7D-44D5-A8C5-156C808477E5}" dt="2022-09-26T17:05:13.213" v="9484" actId="478"/>
          <ac:picMkLst>
            <pc:docMk/>
            <pc:sldMk cId="752309299" sldId="286"/>
            <ac:picMk id="18" creationId="{2E3B12C2-397B-473B-D2A5-20CC3C65A6DD}"/>
          </ac:picMkLst>
        </pc:picChg>
        <pc:picChg chg="add del mod">
          <ac:chgData name="Dario Monticelli" userId="b7020b1786f83ae8" providerId="LiveId" clId="{92AB1AF8-6B7D-44D5-A8C5-156C808477E5}" dt="2022-09-26T17:05:23.915" v="9491"/>
          <ac:picMkLst>
            <pc:docMk/>
            <pc:sldMk cId="752309299" sldId="286"/>
            <ac:picMk id="20" creationId="{AFCE0E18-9B33-4DC6-B4F9-4A13479C0DF1}"/>
          </ac:picMkLst>
        </pc:picChg>
        <pc:picChg chg="add del mod">
          <ac:chgData name="Dario Monticelli" userId="b7020b1786f83ae8" providerId="LiveId" clId="{92AB1AF8-6B7D-44D5-A8C5-156C808477E5}" dt="2022-09-26T17:05:23.915" v="9491"/>
          <ac:picMkLst>
            <pc:docMk/>
            <pc:sldMk cId="752309299" sldId="286"/>
            <ac:picMk id="22" creationId="{8F04E522-BFF0-B801-6CB0-5BA7717CA1DB}"/>
          </ac:picMkLst>
        </pc:picChg>
        <pc:cxnChg chg="add">
          <ac:chgData name="Dario Monticelli" userId="b7020b1786f83ae8" providerId="LiveId" clId="{92AB1AF8-6B7D-44D5-A8C5-156C808477E5}" dt="2022-09-28T13:56:14.552" v="21574" actId="11529"/>
          <ac:cxnSpMkLst>
            <pc:docMk/>
            <pc:sldMk cId="752309299" sldId="286"/>
            <ac:cxnSpMk id="13" creationId="{DFEF8EBF-C757-8516-EFE3-FF76708BC9F5}"/>
          </ac:cxnSpMkLst>
        </pc:cxnChg>
      </pc:sldChg>
      <pc:sldChg chg="addSp delSp modSp new mod delAnim modAnim modNotesTx">
        <pc:chgData name="Dario Monticelli" userId="b7020b1786f83ae8" providerId="LiveId" clId="{92AB1AF8-6B7D-44D5-A8C5-156C808477E5}" dt="2022-09-28T12:35:46.890" v="19970" actId="1076"/>
        <pc:sldMkLst>
          <pc:docMk/>
          <pc:sldMk cId="2823814766" sldId="287"/>
        </pc:sldMkLst>
        <pc:spChg chg="mod">
          <ac:chgData name="Dario Monticelli" userId="b7020b1786f83ae8" providerId="LiveId" clId="{92AB1AF8-6B7D-44D5-A8C5-156C808477E5}" dt="2022-09-26T17:03:18.049" v="9471" actId="1076"/>
          <ac:spMkLst>
            <pc:docMk/>
            <pc:sldMk cId="2823814766" sldId="287"/>
            <ac:spMk id="2" creationId="{FC1859B1-5B68-5222-C162-B4FFC22A4A35}"/>
          </ac:spMkLst>
        </pc:spChg>
        <pc:spChg chg="del">
          <ac:chgData name="Dario Monticelli" userId="b7020b1786f83ae8" providerId="LiveId" clId="{92AB1AF8-6B7D-44D5-A8C5-156C808477E5}" dt="2022-09-28T12:06:12.558" v="19652"/>
          <ac:spMkLst>
            <pc:docMk/>
            <pc:sldMk cId="2823814766" sldId="287"/>
            <ac:spMk id="3" creationId="{F72646C0-4156-638B-E610-D6922AF90B13}"/>
          </ac:spMkLst>
        </pc:spChg>
        <pc:spChg chg="add del mod">
          <ac:chgData name="Dario Monticelli" userId="b7020b1786f83ae8" providerId="LiveId" clId="{92AB1AF8-6B7D-44D5-A8C5-156C808477E5}" dt="2022-09-28T12:35:01.732" v="19889" actId="478"/>
          <ac:spMkLst>
            <pc:docMk/>
            <pc:sldMk cId="2823814766" sldId="287"/>
            <ac:spMk id="6" creationId="{9EF3526E-023A-753D-5D24-2FD554B4FAB8}"/>
          </ac:spMkLst>
        </pc:spChg>
        <pc:spChg chg="add del">
          <ac:chgData name="Dario Monticelli" userId="b7020b1786f83ae8" providerId="LiveId" clId="{92AB1AF8-6B7D-44D5-A8C5-156C808477E5}" dt="2022-09-28T12:28:59.821" v="19809" actId="478"/>
          <ac:spMkLst>
            <pc:docMk/>
            <pc:sldMk cId="2823814766" sldId="287"/>
            <ac:spMk id="12" creationId="{F754BE38-BEA7-846E-9DD1-FD326A86DCF4}"/>
          </ac:spMkLst>
        </pc:spChg>
        <pc:spChg chg="add del mod">
          <ac:chgData name="Dario Monticelli" userId="b7020b1786f83ae8" providerId="LiveId" clId="{92AB1AF8-6B7D-44D5-A8C5-156C808477E5}" dt="2022-09-28T12:30:27.022" v="19830" actId="478"/>
          <ac:spMkLst>
            <pc:docMk/>
            <pc:sldMk cId="2823814766" sldId="287"/>
            <ac:spMk id="13" creationId="{F3229158-BC94-0886-9BE1-330190EC7B39}"/>
          </ac:spMkLst>
        </pc:spChg>
        <pc:spChg chg="add mod">
          <ac:chgData name="Dario Monticelli" userId="b7020b1786f83ae8" providerId="LiveId" clId="{92AB1AF8-6B7D-44D5-A8C5-156C808477E5}" dt="2022-09-28T12:35:46.890" v="19970" actId="1076"/>
          <ac:spMkLst>
            <pc:docMk/>
            <pc:sldMk cId="2823814766" sldId="287"/>
            <ac:spMk id="18" creationId="{42C74898-E92F-EE54-9404-7C1C7F351E6A}"/>
          </ac:spMkLst>
        </pc:spChg>
        <pc:graphicFrameChg chg="add mod modGraphic">
          <ac:chgData name="Dario Monticelli" userId="b7020b1786f83ae8" providerId="LiveId" clId="{92AB1AF8-6B7D-44D5-A8C5-156C808477E5}" dt="2022-09-28T12:35:08.518" v="19891" actId="1076"/>
          <ac:graphicFrameMkLst>
            <pc:docMk/>
            <pc:sldMk cId="2823814766" sldId="287"/>
            <ac:graphicFrameMk id="17" creationId="{B67BE4BC-B6BF-98F8-96E5-5D363FBBC60F}"/>
          </ac:graphicFrameMkLst>
        </pc:graphicFrameChg>
        <pc:picChg chg="add mod">
          <ac:chgData name="Dario Monticelli" userId="b7020b1786f83ae8" providerId="LiveId" clId="{92AB1AF8-6B7D-44D5-A8C5-156C808477E5}" dt="2022-09-28T12:06:20.634" v="19656" actId="1076"/>
          <ac:picMkLst>
            <pc:docMk/>
            <pc:sldMk cId="2823814766" sldId="287"/>
            <ac:picMk id="7" creationId="{FE196FB3-D434-C88F-9598-97A2AE997B11}"/>
          </ac:picMkLst>
        </pc:picChg>
        <pc:picChg chg="add mod ord">
          <ac:chgData name="Dario Monticelli" userId="b7020b1786f83ae8" providerId="LiveId" clId="{92AB1AF8-6B7D-44D5-A8C5-156C808477E5}" dt="2022-09-26T17:16:56.512" v="9603" actId="1038"/>
          <ac:picMkLst>
            <pc:docMk/>
            <pc:sldMk cId="2823814766" sldId="287"/>
            <ac:picMk id="8" creationId="{A4D0EE88-ED63-2576-92E7-A5B7C710D3A5}"/>
          </ac:picMkLst>
        </pc:picChg>
        <pc:picChg chg="add del mod">
          <ac:chgData name="Dario Monticelli" userId="b7020b1786f83ae8" providerId="LiveId" clId="{92AB1AF8-6B7D-44D5-A8C5-156C808477E5}" dt="2022-09-26T17:10:14.574" v="9499" actId="21"/>
          <ac:picMkLst>
            <pc:docMk/>
            <pc:sldMk cId="2823814766" sldId="287"/>
            <ac:picMk id="9" creationId="{5A7B0997-FED0-8CD8-F166-062D45A747C3}"/>
          </ac:picMkLst>
        </pc:picChg>
        <pc:picChg chg="add del mod">
          <ac:chgData name="Dario Monticelli" userId="b7020b1786f83ae8" providerId="LiveId" clId="{92AB1AF8-6B7D-44D5-A8C5-156C808477E5}" dt="2022-09-26T17:10:10.790" v="9498" actId="21"/>
          <ac:picMkLst>
            <pc:docMk/>
            <pc:sldMk cId="2823814766" sldId="287"/>
            <ac:picMk id="10" creationId="{8F9570F9-D72C-9A1C-7578-A38BB349FCFF}"/>
          </ac:picMkLst>
        </pc:picChg>
        <pc:cxnChg chg="add del">
          <ac:chgData name="Dario Monticelli" userId="b7020b1786f83ae8" providerId="LiveId" clId="{92AB1AF8-6B7D-44D5-A8C5-156C808477E5}" dt="2022-09-28T12:30:27.022" v="19830" actId="478"/>
          <ac:cxnSpMkLst>
            <pc:docMk/>
            <pc:sldMk cId="2823814766" sldId="287"/>
            <ac:cxnSpMk id="10" creationId="{4F143581-6E2F-BD52-73A3-9B3CA9D304A2}"/>
          </ac:cxnSpMkLst>
        </pc:cxnChg>
        <pc:cxnChg chg="add del mod">
          <ac:chgData name="Dario Monticelli" userId="b7020b1786f83ae8" providerId="LiveId" clId="{92AB1AF8-6B7D-44D5-A8C5-156C808477E5}" dt="2022-09-28T12:30:29.363" v="19831" actId="478"/>
          <ac:cxnSpMkLst>
            <pc:docMk/>
            <pc:sldMk cId="2823814766" sldId="287"/>
            <ac:cxnSpMk id="11" creationId="{6ED72019-E5D7-5CC3-E5B2-381F12E15A3A}"/>
          </ac:cxnSpMkLst>
        </pc:cxnChg>
        <pc:cxnChg chg="add mod">
          <ac:chgData name="Dario Monticelli" userId="b7020b1786f83ae8" providerId="LiveId" clId="{92AB1AF8-6B7D-44D5-A8C5-156C808477E5}" dt="2022-09-28T12:35:06.223" v="19890" actId="1076"/>
          <ac:cxnSpMkLst>
            <pc:docMk/>
            <pc:sldMk cId="2823814766" sldId="287"/>
            <ac:cxnSpMk id="16" creationId="{C6F187EA-5AB2-7966-83B2-E9333F610E0F}"/>
          </ac:cxnSpMkLst>
        </pc:cxnChg>
      </pc:sldChg>
      <pc:sldChg chg="modSp new del mod">
        <pc:chgData name="Dario Monticelli" userId="b7020b1786f83ae8" providerId="LiveId" clId="{92AB1AF8-6B7D-44D5-A8C5-156C808477E5}" dt="2022-09-26T16:55:36.352" v="9443" actId="47"/>
        <pc:sldMkLst>
          <pc:docMk/>
          <pc:sldMk cId="988173407" sldId="288"/>
        </pc:sldMkLst>
        <pc:spChg chg="mod">
          <ac:chgData name="Dario Monticelli" userId="b7020b1786f83ae8" providerId="LiveId" clId="{92AB1AF8-6B7D-44D5-A8C5-156C808477E5}" dt="2022-09-26T16:52:05.750" v="9412"/>
          <ac:spMkLst>
            <pc:docMk/>
            <pc:sldMk cId="988173407" sldId="288"/>
            <ac:spMk id="2" creationId="{3D7ACCAD-0F7E-5AC2-90DC-98023F376132}"/>
          </ac:spMkLst>
        </pc:spChg>
      </pc:sldChg>
      <pc:sldChg chg="modSp add del mod">
        <pc:chgData name="Dario Monticelli" userId="b7020b1786f83ae8" providerId="LiveId" clId="{92AB1AF8-6B7D-44D5-A8C5-156C808477E5}" dt="2022-09-26T16:55:37.164" v="9444" actId="47"/>
        <pc:sldMkLst>
          <pc:docMk/>
          <pc:sldMk cId="1943718232" sldId="289"/>
        </pc:sldMkLst>
        <pc:spChg chg="mod">
          <ac:chgData name="Dario Monticelli" userId="b7020b1786f83ae8" providerId="LiveId" clId="{92AB1AF8-6B7D-44D5-A8C5-156C808477E5}" dt="2022-09-26T16:51:12.499" v="9402" actId="20577"/>
          <ac:spMkLst>
            <pc:docMk/>
            <pc:sldMk cId="1943718232" sldId="289"/>
            <ac:spMk id="2" creationId="{3D7ACCAD-0F7E-5AC2-90DC-98023F376132}"/>
          </ac:spMkLst>
        </pc:spChg>
      </pc:sldChg>
      <pc:sldChg chg="modSp add del mod">
        <pc:chgData name="Dario Monticelli" userId="b7020b1786f83ae8" providerId="LiveId" clId="{92AB1AF8-6B7D-44D5-A8C5-156C808477E5}" dt="2022-09-26T16:55:37.832" v="9445" actId="47"/>
        <pc:sldMkLst>
          <pc:docMk/>
          <pc:sldMk cId="1511353731" sldId="290"/>
        </pc:sldMkLst>
        <pc:spChg chg="mod">
          <ac:chgData name="Dario Monticelli" userId="b7020b1786f83ae8" providerId="LiveId" clId="{92AB1AF8-6B7D-44D5-A8C5-156C808477E5}" dt="2022-09-26T16:51:18.679" v="9405" actId="20577"/>
          <ac:spMkLst>
            <pc:docMk/>
            <pc:sldMk cId="1511353731" sldId="290"/>
            <ac:spMk id="2" creationId="{3D7ACCAD-0F7E-5AC2-90DC-98023F376132}"/>
          </ac:spMkLst>
        </pc:spChg>
      </pc:sldChg>
      <pc:sldChg chg="modSp add del mod">
        <pc:chgData name="Dario Monticelli" userId="b7020b1786f83ae8" providerId="LiveId" clId="{92AB1AF8-6B7D-44D5-A8C5-156C808477E5}" dt="2022-09-26T16:55:38.401" v="9446" actId="47"/>
        <pc:sldMkLst>
          <pc:docMk/>
          <pc:sldMk cId="478877295" sldId="291"/>
        </pc:sldMkLst>
        <pc:spChg chg="mod">
          <ac:chgData name="Dario Monticelli" userId="b7020b1786f83ae8" providerId="LiveId" clId="{92AB1AF8-6B7D-44D5-A8C5-156C808477E5}" dt="2022-09-26T16:51:24.235" v="9408" actId="20577"/>
          <ac:spMkLst>
            <pc:docMk/>
            <pc:sldMk cId="478877295" sldId="291"/>
            <ac:spMk id="2" creationId="{3D7ACCAD-0F7E-5AC2-90DC-98023F376132}"/>
          </ac:spMkLst>
        </pc:spChg>
      </pc:sldChg>
      <pc:sldChg chg="addSp delSp modSp add mod delAnim modAnim modNotesTx">
        <pc:chgData name="Dario Monticelli" userId="b7020b1786f83ae8" providerId="LiveId" clId="{92AB1AF8-6B7D-44D5-A8C5-156C808477E5}" dt="2022-09-28T12:55:56.254" v="20302" actId="14100"/>
        <pc:sldMkLst>
          <pc:docMk/>
          <pc:sldMk cId="3279055323" sldId="292"/>
        </pc:sldMkLst>
        <pc:spChg chg="mod">
          <ac:chgData name="Dario Monticelli" userId="b7020b1786f83ae8" providerId="LiveId" clId="{92AB1AF8-6B7D-44D5-A8C5-156C808477E5}" dt="2022-09-26T16:56:19.753" v="9449" actId="113"/>
          <ac:spMkLst>
            <pc:docMk/>
            <pc:sldMk cId="3279055323" sldId="292"/>
            <ac:spMk id="2" creationId="{FC1859B1-5B68-5222-C162-B4FFC22A4A35}"/>
          </ac:spMkLst>
        </pc:spChg>
        <pc:spChg chg="del">
          <ac:chgData name="Dario Monticelli" userId="b7020b1786f83ae8" providerId="LiveId" clId="{92AB1AF8-6B7D-44D5-A8C5-156C808477E5}" dt="2022-09-26T16:52:33.040" v="9419"/>
          <ac:spMkLst>
            <pc:docMk/>
            <pc:sldMk cId="3279055323" sldId="292"/>
            <ac:spMk id="3" creationId="{F72646C0-4156-638B-E610-D6922AF90B13}"/>
          </ac:spMkLst>
        </pc:spChg>
        <pc:spChg chg="del mod">
          <ac:chgData name="Dario Monticelli" userId="b7020b1786f83ae8" providerId="LiveId" clId="{92AB1AF8-6B7D-44D5-A8C5-156C808477E5}" dt="2022-09-26T16:52:27.915" v="9418" actId="478"/>
          <ac:spMkLst>
            <pc:docMk/>
            <pc:sldMk cId="3279055323" sldId="292"/>
            <ac:spMk id="6" creationId="{9EF3526E-023A-753D-5D24-2FD554B4FAB8}"/>
          </ac:spMkLst>
        </pc:spChg>
        <pc:spChg chg="add mod">
          <ac:chgData name="Dario Monticelli" userId="b7020b1786f83ae8" providerId="LiveId" clId="{92AB1AF8-6B7D-44D5-A8C5-156C808477E5}" dt="2022-09-28T12:46:24.710" v="20104" actId="1076"/>
          <ac:spMkLst>
            <pc:docMk/>
            <pc:sldMk cId="3279055323" sldId="292"/>
            <ac:spMk id="7" creationId="{4C770BC7-82F9-470B-C910-7C2360F98E06}"/>
          </ac:spMkLst>
        </pc:spChg>
        <pc:spChg chg="add mod">
          <ac:chgData name="Dario Monticelli" userId="b7020b1786f83ae8" providerId="LiveId" clId="{92AB1AF8-6B7D-44D5-A8C5-156C808477E5}" dt="2022-09-28T12:55:50.102" v="20293" actId="14100"/>
          <ac:spMkLst>
            <pc:docMk/>
            <pc:sldMk cId="3279055323" sldId="292"/>
            <ac:spMk id="14" creationId="{31506944-7E77-23D0-F966-CCACA366E7ED}"/>
          </ac:spMkLst>
        </pc:spChg>
        <pc:spChg chg="add mod">
          <ac:chgData name="Dario Monticelli" userId="b7020b1786f83ae8" providerId="LiveId" clId="{92AB1AF8-6B7D-44D5-A8C5-156C808477E5}" dt="2022-09-28T12:55:56.254" v="20302" actId="14100"/>
          <ac:spMkLst>
            <pc:docMk/>
            <pc:sldMk cId="3279055323" sldId="292"/>
            <ac:spMk id="15" creationId="{4BDDB810-9001-878F-5EE3-E9A503415967}"/>
          </ac:spMkLst>
        </pc:spChg>
        <pc:graphicFrameChg chg="add mod">
          <ac:chgData name="Dario Monticelli" userId="b7020b1786f83ae8" providerId="LiveId" clId="{92AB1AF8-6B7D-44D5-A8C5-156C808477E5}" dt="2022-09-28T12:36:18.458" v="19976" actId="1076"/>
          <ac:graphicFrameMkLst>
            <pc:docMk/>
            <pc:sldMk cId="3279055323" sldId="292"/>
            <ac:graphicFrameMk id="6" creationId="{50B6729C-2B4F-A11A-178F-7A554E337CE4}"/>
          </ac:graphicFrameMkLst>
        </pc:graphicFrameChg>
        <pc:picChg chg="add del mod">
          <ac:chgData name="Dario Monticelli" userId="b7020b1786f83ae8" providerId="LiveId" clId="{92AB1AF8-6B7D-44D5-A8C5-156C808477E5}" dt="2022-09-28T12:36:08.999" v="19974" actId="478"/>
          <ac:picMkLst>
            <pc:docMk/>
            <pc:sldMk cId="3279055323" sldId="292"/>
            <ac:picMk id="3" creationId="{7043213A-294F-8AC8-943D-9A10B3790261}"/>
          </ac:picMkLst>
        </pc:picChg>
        <pc:picChg chg="add del mod">
          <ac:chgData name="Dario Monticelli" userId="b7020b1786f83ae8" providerId="LiveId" clId="{92AB1AF8-6B7D-44D5-A8C5-156C808477E5}" dt="2022-09-26T17:10:02.841" v="9495" actId="21"/>
          <ac:picMkLst>
            <pc:docMk/>
            <pc:sldMk cId="3279055323" sldId="292"/>
            <ac:picMk id="9" creationId="{204CCFEE-5D05-D9C2-9754-6C00ECAB48B4}"/>
          </ac:picMkLst>
        </pc:picChg>
        <pc:picChg chg="add mod">
          <ac:chgData name="Dario Monticelli" userId="b7020b1786f83ae8" providerId="LiveId" clId="{92AB1AF8-6B7D-44D5-A8C5-156C808477E5}" dt="2022-09-26T17:16:47.543" v="9598" actId="1036"/>
          <ac:picMkLst>
            <pc:docMk/>
            <pc:sldMk cId="3279055323" sldId="292"/>
            <ac:picMk id="10" creationId="{D96E377D-ACBF-F22E-A966-68626BC6BE1E}"/>
          </ac:picMkLst>
        </pc:picChg>
        <pc:picChg chg="add del mod">
          <ac:chgData name="Dario Monticelli" userId="b7020b1786f83ae8" providerId="LiveId" clId="{92AB1AF8-6B7D-44D5-A8C5-156C808477E5}" dt="2022-09-26T17:13:18.332" v="9526" actId="21"/>
          <ac:picMkLst>
            <pc:docMk/>
            <pc:sldMk cId="3279055323" sldId="292"/>
            <ac:picMk id="11" creationId="{348F3874-CCD7-2B65-5083-5FA207B38B99}"/>
          </ac:picMkLst>
        </pc:picChg>
        <pc:cxnChg chg="add mod">
          <ac:chgData name="Dario Monticelli" userId="b7020b1786f83ae8" providerId="LiveId" clId="{92AB1AF8-6B7D-44D5-A8C5-156C808477E5}" dt="2022-09-28T12:45:05.246" v="20076" actId="14100"/>
          <ac:cxnSpMkLst>
            <pc:docMk/>
            <pc:sldMk cId="3279055323" sldId="292"/>
            <ac:cxnSpMk id="8" creationId="{ACB5693F-EE52-72F2-6AF9-336F036AFD47}"/>
          </ac:cxnSpMkLst>
        </pc:cxnChg>
        <pc:cxnChg chg="add mod">
          <ac:chgData name="Dario Monticelli" userId="b7020b1786f83ae8" providerId="LiveId" clId="{92AB1AF8-6B7D-44D5-A8C5-156C808477E5}" dt="2022-09-28T12:45:13.227" v="20079" actId="1076"/>
          <ac:cxnSpMkLst>
            <pc:docMk/>
            <pc:sldMk cId="3279055323" sldId="292"/>
            <ac:cxnSpMk id="11" creationId="{7B8356F9-56F4-6120-456E-62A750402856}"/>
          </ac:cxnSpMkLst>
        </pc:cxnChg>
        <pc:cxnChg chg="add mod">
          <ac:chgData name="Dario Monticelli" userId="b7020b1786f83ae8" providerId="LiveId" clId="{92AB1AF8-6B7D-44D5-A8C5-156C808477E5}" dt="2022-09-28T12:45:24.069" v="20081" actId="17032"/>
          <ac:cxnSpMkLst>
            <pc:docMk/>
            <pc:sldMk cId="3279055323" sldId="292"/>
            <ac:cxnSpMk id="13" creationId="{25C77446-995E-636E-06DD-15590AC5B132}"/>
          </ac:cxnSpMkLst>
        </pc:cxnChg>
      </pc:sldChg>
      <pc:sldChg chg="addSp delSp modSp add mod delAnim modAnim modNotesTx">
        <pc:chgData name="Dario Monticelli" userId="b7020b1786f83ae8" providerId="LiveId" clId="{92AB1AF8-6B7D-44D5-A8C5-156C808477E5}" dt="2022-09-28T14:38:38.460" v="22608" actId="20577"/>
        <pc:sldMkLst>
          <pc:docMk/>
          <pc:sldMk cId="2967319690" sldId="293"/>
        </pc:sldMkLst>
        <pc:spChg chg="mod">
          <ac:chgData name="Dario Monticelli" userId="b7020b1786f83ae8" providerId="LiveId" clId="{92AB1AF8-6B7D-44D5-A8C5-156C808477E5}" dt="2022-09-26T16:56:21.870" v="9450" actId="113"/>
          <ac:spMkLst>
            <pc:docMk/>
            <pc:sldMk cId="2967319690" sldId="293"/>
            <ac:spMk id="2" creationId="{FC1859B1-5B68-5222-C162-B4FFC22A4A35}"/>
          </ac:spMkLst>
        </pc:spChg>
        <pc:spChg chg="add mod">
          <ac:chgData name="Dario Monticelli" userId="b7020b1786f83ae8" providerId="LiveId" clId="{92AB1AF8-6B7D-44D5-A8C5-156C808477E5}" dt="2022-09-28T12:56:00.995" v="20309" actId="20577"/>
          <ac:spMkLst>
            <pc:docMk/>
            <pc:sldMk cId="2967319690" sldId="293"/>
            <ac:spMk id="3" creationId="{64087CF8-5D66-3F8A-DB2C-378F9CFD3BCC}"/>
          </ac:spMkLst>
        </pc:spChg>
        <pc:spChg chg="add del mod">
          <ac:chgData name="Dario Monticelli" userId="b7020b1786f83ae8" providerId="LiveId" clId="{92AB1AF8-6B7D-44D5-A8C5-156C808477E5}" dt="2022-09-26T16:53:03.310" v="9425"/>
          <ac:spMkLst>
            <pc:docMk/>
            <pc:sldMk cId="2967319690" sldId="293"/>
            <ac:spMk id="3" creationId="{C735A829-0CC4-CAD3-CBE1-043E0AB15539}"/>
          </ac:spMkLst>
        </pc:spChg>
        <pc:spChg chg="add del mod">
          <ac:chgData name="Dario Monticelli" userId="b7020b1786f83ae8" providerId="LiveId" clId="{92AB1AF8-6B7D-44D5-A8C5-156C808477E5}" dt="2022-09-26T16:53:06.821" v="9427"/>
          <ac:spMkLst>
            <pc:docMk/>
            <pc:sldMk cId="2967319690" sldId="293"/>
            <ac:spMk id="6" creationId="{292289A9-808D-AD3A-25A8-92E88E5E59D6}"/>
          </ac:spMkLst>
        </pc:spChg>
        <pc:spChg chg="del mod">
          <ac:chgData name="Dario Monticelli" userId="b7020b1786f83ae8" providerId="LiveId" clId="{92AB1AF8-6B7D-44D5-A8C5-156C808477E5}" dt="2022-09-28T12:47:12.664" v="20110" actId="478"/>
          <ac:spMkLst>
            <pc:docMk/>
            <pc:sldMk cId="2967319690" sldId="293"/>
            <ac:spMk id="7" creationId="{4C770BC7-82F9-470B-C910-7C2360F98E06}"/>
          </ac:spMkLst>
        </pc:spChg>
        <pc:spChg chg="add mod">
          <ac:chgData name="Dario Monticelli" userId="b7020b1786f83ae8" providerId="LiveId" clId="{92AB1AF8-6B7D-44D5-A8C5-156C808477E5}" dt="2022-09-28T13:03:36.095" v="20541" actId="20577"/>
          <ac:spMkLst>
            <pc:docMk/>
            <pc:sldMk cId="2967319690" sldId="293"/>
            <ac:spMk id="17" creationId="{30E67DE8-C7CC-AF2C-F7F9-3577A624CD0B}"/>
          </ac:spMkLst>
        </pc:spChg>
        <pc:spChg chg="add del mod">
          <ac:chgData name="Dario Monticelli" userId="b7020b1786f83ae8" providerId="LiveId" clId="{92AB1AF8-6B7D-44D5-A8C5-156C808477E5}" dt="2022-09-28T12:50:26.529" v="20176" actId="478"/>
          <ac:spMkLst>
            <pc:docMk/>
            <pc:sldMk cId="2967319690" sldId="293"/>
            <ac:spMk id="18" creationId="{07DFD90B-4D07-F384-5A0B-2ED705CF885B}"/>
          </ac:spMkLst>
        </pc:spChg>
        <pc:spChg chg="add mod">
          <ac:chgData name="Dario Monticelli" userId="b7020b1786f83ae8" providerId="LiveId" clId="{92AB1AF8-6B7D-44D5-A8C5-156C808477E5}" dt="2022-09-28T12:56:04.829" v="20316" actId="20577"/>
          <ac:spMkLst>
            <pc:docMk/>
            <pc:sldMk cId="2967319690" sldId="293"/>
            <ac:spMk id="26" creationId="{04B84003-84F1-521D-33A2-B6026B59F674}"/>
          </ac:spMkLst>
        </pc:spChg>
        <pc:spChg chg="add mod">
          <ac:chgData name="Dario Monticelli" userId="b7020b1786f83ae8" providerId="LiveId" clId="{92AB1AF8-6B7D-44D5-A8C5-156C808477E5}" dt="2022-09-28T12:50:47.514" v="20183" actId="1076"/>
          <ac:spMkLst>
            <pc:docMk/>
            <pc:sldMk cId="2967319690" sldId="293"/>
            <ac:spMk id="28" creationId="{7EB34908-D018-78C2-AC1E-B1E769BB2AA5}"/>
          </ac:spMkLst>
        </pc:spChg>
        <pc:spChg chg="add mod">
          <ac:chgData name="Dario Monticelli" userId="b7020b1786f83ae8" providerId="LiveId" clId="{92AB1AF8-6B7D-44D5-A8C5-156C808477E5}" dt="2022-09-28T12:50:50.122" v="20184" actId="1076"/>
          <ac:spMkLst>
            <pc:docMk/>
            <pc:sldMk cId="2967319690" sldId="293"/>
            <ac:spMk id="29" creationId="{46587623-E6B1-8D12-5F8E-718C20D1A0E7}"/>
          </ac:spMkLst>
        </pc:spChg>
        <pc:spChg chg="add mod">
          <ac:chgData name="Dario Monticelli" userId="b7020b1786f83ae8" providerId="LiveId" clId="{92AB1AF8-6B7D-44D5-A8C5-156C808477E5}" dt="2022-09-28T13:03:38.335" v="20543" actId="20577"/>
          <ac:spMkLst>
            <pc:docMk/>
            <pc:sldMk cId="2967319690" sldId="293"/>
            <ac:spMk id="37" creationId="{8EE86B30-AC8A-0E2B-654E-69386893FDEC}"/>
          </ac:spMkLst>
        </pc:spChg>
        <pc:spChg chg="add mod">
          <ac:chgData name="Dario Monticelli" userId="b7020b1786f83ae8" providerId="LiveId" clId="{92AB1AF8-6B7D-44D5-A8C5-156C808477E5}" dt="2022-09-28T12:52:34.026" v="20244" actId="1076"/>
          <ac:spMkLst>
            <pc:docMk/>
            <pc:sldMk cId="2967319690" sldId="293"/>
            <ac:spMk id="40" creationId="{4CB56707-330B-ACC3-5A4E-D74E1A69D3DF}"/>
          </ac:spMkLst>
        </pc:spChg>
        <pc:spChg chg="add mod">
          <ac:chgData name="Dario Monticelli" userId="b7020b1786f83ae8" providerId="LiveId" clId="{92AB1AF8-6B7D-44D5-A8C5-156C808477E5}" dt="2022-09-28T12:52:34.026" v="20244" actId="1076"/>
          <ac:spMkLst>
            <pc:docMk/>
            <pc:sldMk cId="2967319690" sldId="293"/>
            <ac:spMk id="41" creationId="{1C3ED5D0-E8C9-D741-3932-6339F394E6C1}"/>
          </ac:spMkLst>
        </pc:spChg>
        <pc:spChg chg="add mod">
          <ac:chgData name="Dario Monticelli" userId="b7020b1786f83ae8" providerId="LiveId" clId="{92AB1AF8-6B7D-44D5-A8C5-156C808477E5}" dt="2022-09-28T13:03:29.621" v="20537" actId="20577"/>
          <ac:spMkLst>
            <pc:docMk/>
            <pc:sldMk cId="2967319690" sldId="293"/>
            <ac:spMk id="42" creationId="{BAB3D089-035C-57B1-577A-85AAB0F5B0F7}"/>
          </ac:spMkLst>
        </pc:spChg>
        <pc:spChg chg="add mod">
          <ac:chgData name="Dario Monticelli" userId="b7020b1786f83ae8" providerId="LiveId" clId="{92AB1AF8-6B7D-44D5-A8C5-156C808477E5}" dt="2022-09-28T12:51:49.080" v="20225" actId="20577"/>
          <ac:spMkLst>
            <pc:docMk/>
            <pc:sldMk cId="2967319690" sldId="293"/>
            <ac:spMk id="43" creationId="{479F03CA-9B93-82D2-64FC-23747E7DBB85}"/>
          </ac:spMkLst>
        </pc:spChg>
        <pc:spChg chg="add mod">
          <ac:chgData name="Dario Monticelli" userId="b7020b1786f83ae8" providerId="LiveId" clId="{92AB1AF8-6B7D-44D5-A8C5-156C808477E5}" dt="2022-09-28T12:52:00.190" v="20233" actId="1076"/>
          <ac:spMkLst>
            <pc:docMk/>
            <pc:sldMk cId="2967319690" sldId="293"/>
            <ac:spMk id="44" creationId="{F96FD459-13D4-3625-7877-DAED0D0951D7}"/>
          </ac:spMkLst>
        </pc:spChg>
        <pc:spChg chg="add mod">
          <ac:chgData name="Dario Monticelli" userId="b7020b1786f83ae8" providerId="LiveId" clId="{92AB1AF8-6B7D-44D5-A8C5-156C808477E5}" dt="2022-09-28T13:03:32.907" v="20539" actId="20577"/>
          <ac:spMkLst>
            <pc:docMk/>
            <pc:sldMk cId="2967319690" sldId="293"/>
            <ac:spMk id="45" creationId="{3C3D76CC-A36C-CE93-8CCF-DA0E66BF3A45}"/>
          </ac:spMkLst>
        </pc:spChg>
        <pc:spChg chg="add mod">
          <ac:chgData name="Dario Monticelli" userId="b7020b1786f83ae8" providerId="LiveId" clId="{92AB1AF8-6B7D-44D5-A8C5-156C808477E5}" dt="2022-09-28T12:52:34.026" v="20244" actId="1076"/>
          <ac:spMkLst>
            <pc:docMk/>
            <pc:sldMk cId="2967319690" sldId="293"/>
            <ac:spMk id="46" creationId="{5A1836C5-DFD7-9E98-DC53-1EC1E67667A5}"/>
          </ac:spMkLst>
        </pc:spChg>
        <pc:spChg chg="add mod">
          <ac:chgData name="Dario Monticelli" userId="b7020b1786f83ae8" providerId="LiveId" clId="{92AB1AF8-6B7D-44D5-A8C5-156C808477E5}" dt="2022-09-28T12:52:34.026" v="20244" actId="1076"/>
          <ac:spMkLst>
            <pc:docMk/>
            <pc:sldMk cId="2967319690" sldId="293"/>
            <ac:spMk id="47" creationId="{6A3DCDD1-5EED-D379-2434-E7B86EB90174}"/>
          </ac:spMkLst>
        </pc:spChg>
        <pc:spChg chg="add mod">
          <ac:chgData name="Dario Monticelli" userId="b7020b1786f83ae8" providerId="LiveId" clId="{92AB1AF8-6B7D-44D5-A8C5-156C808477E5}" dt="2022-09-28T13:08:07.345" v="20602" actId="1076"/>
          <ac:spMkLst>
            <pc:docMk/>
            <pc:sldMk cId="2967319690" sldId="293"/>
            <ac:spMk id="49" creationId="{CA9E8C1D-886D-A1BF-7F98-8732C1BB1E89}"/>
          </ac:spMkLst>
        </pc:spChg>
        <pc:graphicFrameChg chg="add del mod">
          <ac:chgData name="Dario Monticelli" userId="b7020b1786f83ae8" providerId="LiveId" clId="{92AB1AF8-6B7D-44D5-A8C5-156C808477E5}" dt="2022-09-28T12:53:29.050" v="20257" actId="478"/>
          <ac:graphicFrameMkLst>
            <pc:docMk/>
            <pc:sldMk cId="2967319690" sldId="293"/>
            <ac:graphicFrameMk id="48" creationId="{1D91F302-D211-89BC-B76B-C042E274C33D}"/>
          </ac:graphicFrameMkLst>
        </pc:graphicFrameChg>
        <pc:picChg chg="add mod">
          <ac:chgData name="Dario Monticelli" userId="b7020b1786f83ae8" providerId="LiveId" clId="{92AB1AF8-6B7D-44D5-A8C5-156C808477E5}" dt="2022-09-26T17:16:31.965" v="9593" actId="1076"/>
          <ac:picMkLst>
            <pc:docMk/>
            <pc:sldMk cId="2967319690" sldId="293"/>
            <ac:picMk id="9" creationId="{D2FCE4B1-D966-1020-5CB4-FA80FF320FCE}"/>
          </ac:picMkLst>
        </pc:picChg>
        <pc:picChg chg="add del mod">
          <ac:chgData name="Dario Monticelli" userId="b7020b1786f83ae8" providerId="LiveId" clId="{92AB1AF8-6B7D-44D5-A8C5-156C808477E5}" dt="2022-09-26T17:13:23.391" v="9530" actId="21"/>
          <ac:picMkLst>
            <pc:docMk/>
            <pc:sldMk cId="2967319690" sldId="293"/>
            <ac:picMk id="10" creationId="{CDAA11DA-085C-F52C-BB38-D6279140C0B4}"/>
          </ac:picMkLst>
        </pc:picChg>
        <pc:cxnChg chg="add mod">
          <ac:chgData name="Dario Monticelli" userId="b7020b1786f83ae8" providerId="LiveId" clId="{92AB1AF8-6B7D-44D5-A8C5-156C808477E5}" dt="2022-09-28T12:50:30.583" v="20177" actId="14100"/>
          <ac:cxnSpMkLst>
            <pc:docMk/>
            <pc:sldMk cId="2967319690" sldId="293"/>
            <ac:cxnSpMk id="8" creationId="{64BA88C6-DFF9-A5D3-0A94-B09E13E2596B}"/>
          </ac:cxnSpMkLst>
        </pc:cxnChg>
        <pc:cxnChg chg="add del mod">
          <ac:chgData name="Dario Monticelli" userId="b7020b1786f83ae8" providerId="LiveId" clId="{92AB1AF8-6B7D-44D5-A8C5-156C808477E5}" dt="2022-09-28T12:47:34.182" v="20117" actId="478"/>
          <ac:cxnSpMkLst>
            <pc:docMk/>
            <pc:sldMk cId="2967319690" sldId="293"/>
            <ac:cxnSpMk id="11" creationId="{576C429E-1F95-8690-E0A9-93F949FC889D}"/>
          </ac:cxnSpMkLst>
        </pc:cxnChg>
        <pc:cxnChg chg="add mod">
          <ac:chgData name="Dario Monticelli" userId="b7020b1786f83ae8" providerId="LiveId" clId="{92AB1AF8-6B7D-44D5-A8C5-156C808477E5}" dt="2022-09-28T12:50:43.941" v="20182" actId="14100"/>
          <ac:cxnSpMkLst>
            <pc:docMk/>
            <pc:sldMk cId="2967319690" sldId="293"/>
            <ac:cxnSpMk id="13" creationId="{0D434E0B-5723-7117-6D77-5103F1534C3C}"/>
          </ac:cxnSpMkLst>
        </pc:cxnChg>
        <pc:cxnChg chg="add mod">
          <ac:chgData name="Dario Monticelli" userId="b7020b1786f83ae8" providerId="LiveId" clId="{92AB1AF8-6B7D-44D5-A8C5-156C808477E5}" dt="2022-09-28T12:50:39.146" v="20180" actId="14100"/>
          <ac:cxnSpMkLst>
            <pc:docMk/>
            <pc:sldMk cId="2967319690" sldId="293"/>
            <ac:cxnSpMk id="15" creationId="{87722F33-4825-0EC5-CE25-FED597E9BFB0}"/>
          </ac:cxnSpMkLst>
        </pc:cxnChg>
        <pc:cxnChg chg="add mod">
          <ac:chgData name="Dario Monticelli" userId="b7020b1786f83ae8" providerId="LiveId" clId="{92AB1AF8-6B7D-44D5-A8C5-156C808477E5}" dt="2022-09-28T12:48:58.279" v="20139" actId="1076"/>
          <ac:cxnSpMkLst>
            <pc:docMk/>
            <pc:sldMk cId="2967319690" sldId="293"/>
            <ac:cxnSpMk id="20" creationId="{23EE2E99-17C9-DA60-7B9B-82151D675848}"/>
          </ac:cxnSpMkLst>
        </pc:cxnChg>
        <pc:cxnChg chg="add mod">
          <ac:chgData name="Dario Monticelli" userId="b7020b1786f83ae8" providerId="LiveId" clId="{92AB1AF8-6B7D-44D5-A8C5-156C808477E5}" dt="2022-09-28T12:49:08.514" v="20144" actId="14100"/>
          <ac:cxnSpMkLst>
            <pc:docMk/>
            <pc:sldMk cId="2967319690" sldId="293"/>
            <ac:cxnSpMk id="21" creationId="{74B0B0C6-B958-4E11-1964-09114D1CFE1E}"/>
          </ac:cxnSpMkLst>
        </pc:cxnChg>
        <pc:cxnChg chg="add mod">
          <ac:chgData name="Dario Monticelli" userId="b7020b1786f83ae8" providerId="LiveId" clId="{92AB1AF8-6B7D-44D5-A8C5-156C808477E5}" dt="2022-09-28T12:49:26.014" v="20150" actId="14100"/>
          <ac:cxnSpMkLst>
            <pc:docMk/>
            <pc:sldMk cId="2967319690" sldId="293"/>
            <ac:cxnSpMk id="24" creationId="{7BE31FFD-3FB5-503E-265F-0032AF141BBF}"/>
          </ac:cxnSpMkLst>
        </pc:cxnChg>
        <pc:cxnChg chg="add mod">
          <ac:chgData name="Dario Monticelli" userId="b7020b1786f83ae8" providerId="LiveId" clId="{92AB1AF8-6B7D-44D5-A8C5-156C808477E5}" dt="2022-09-28T12:52:34.026" v="20244" actId="1076"/>
          <ac:cxnSpMkLst>
            <pc:docMk/>
            <pc:sldMk cId="2967319690" sldId="293"/>
            <ac:cxnSpMk id="34" creationId="{CE2EEAD4-C82C-EEA1-B8E2-3D9D47E54569}"/>
          </ac:cxnSpMkLst>
        </pc:cxnChg>
        <pc:cxnChg chg="add mod">
          <ac:chgData name="Dario Monticelli" userId="b7020b1786f83ae8" providerId="LiveId" clId="{92AB1AF8-6B7D-44D5-A8C5-156C808477E5}" dt="2022-09-28T12:52:34.026" v="20244" actId="1076"/>
          <ac:cxnSpMkLst>
            <pc:docMk/>
            <pc:sldMk cId="2967319690" sldId="293"/>
            <ac:cxnSpMk id="35" creationId="{466B66C1-6FD2-0F62-1122-212980468AEA}"/>
          </ac:cxnSpMkLst>
        </pc:cxnChg>
        <pc:cxnChg chg="add mod">
          <ac:chgData name="Dario Monticelli" userId="b7020b1786f83ae8" providerId="LiveId" clId="{92AB1AF8-6B7D-44D5-A8C5-156C808477E5}" dt="2022-09-28T12:52:34.026" v="20244" actId="1076"/>
          <ac:cxnSpMkLst>
            <pc:docMk/>
            <pc:sldMk cId="2967319690" sldId="293"/>
            <ac:cxnSpMk id="36" creationId="{569C181E-6230-0548-43BF-773460C2E8E2}"/>
          </ac:cxnSpMkLst>
        </pc:cxnChg>
        <pc:cxnChg chg="add mod">
          <ac:chgData name="Dario Monticelli" userId="b7020b1786f83ae8" providerId="LiveId" clId="{92AB1AF8-6B7D-44D5-A8C5-156C808477E5}" dt="2022-09-28T12:52:34.026" v="20244" actId="1076"/>
          <ac:cxnSpMkLst>
            <pc:docMk/>
            <pc:sldMk cId="2967319690" sldId="293"/>
            <ac:cxnSpMk id="38" creationId="{11B0D1CC-5778-4A34-7076-EF9780EA13E5}"/>
          </ac:cxnSpMkLst>
        </pc:cxnChg>
        <pc:cxnChg chg="add mod">
          <ac:chgData name="Dario Monticelli" userId="b7020b1786f83ae8" providerId="LiveId" clId="{92AB1AF8-6B7D-44D5-A8C5-156C808477E5}" dt="2022-09-28T12:52:34.026" v="20244" actId="1076"/>
          <ac:cxnSpMkLst>
            <pc:docMk/>
            <pc:sldMk cId="2967319690" sldId="293"/>
            <ac:cxnSpMk id="39" creationId="{7512A715-84DD-410B-525C-8FC714743169}"/>
          </ac:cxnSpMkLst>
        </pc:cxnChg>
      </pc:sldChg>
      <pc:sldChg chg="addSp delSp modSp add mod delAnim modAnim modNotesTx">
        <pc:chgData name="Dario Monticelli" userId="b7020b1786f83ae8" providerId="LiveId" clId="{92AB1AF8-6B7D-44D5-A8C5-156C808477E5}" dt="2022-09-29T12:50:59.219" v="22959" actId="20577"/>
        <pc:sldMkLst>
          <pc:docMk/>
          <pc:sldMk cId="4251106880" sldId="294"/>
        </pc:sldMkLst>
        <pc:spChg chg="mod">
          <ac:chgData name="Dario Monticelli" userId="b7020b1786f83ae8" providerId="LiveId" clId="{92AB1AF8-6B7D-44D5-A8C5-156C808477E5}" dt="2022-09-26T16:56:26.225" v="9453" actId="113"/>
          <ac:spMkLst>
            <pc:docMk/>
            <pc:sldMk cId="4251106880" sldId="294"/>
            <ac:spMk id="2" creationId="{FC1859B1-5B68-5222-C162-B4FFC22A4A35}"/>
          </ac:spMkLst>
        </pc:spChg>
        <pc:spChg chg="add del mod">
          <ac:chgData name="Dario Monticelli" userId="b7020b1786f83ae8" providerId="LiveId" clId="{92AB1AF8-6B7D-44D5-A8C5-156C808477E5}" dt="2022-09-28T12:54:29.111" v="20261"/>
          <ac:spMkLst>
            <pc:docMk/>
            <pc:sldMk cId="4251106880" sldId="294"/>
            <ac:spMk id="6" creationId="{ED71226D-BAA3-E3AF-AD77-AAD354456E7C}"/>
          </ac:spMkLst>
        </pc:spChg>
        <pc:spChg chg="del mod">
          <ac:chgData name="Dario Monticelli" userId="b7020b1786f83ae8" providerId="LiveId" clId="{92AB1AF8-6B7D-44D5-A8C5-156C808477E5}" dt="2022-09-28T12:54:47.228" v="20267" actId="478"/>
          <ac:spMkLst>
            <pc:docMk/>
            <pc:sldMk cId="4251106880" sldId="294"/>
            <ac:spMk id="7" creationId="{4C770BC7-82F9-470B-C910-7C2360F98E06}"/>
          </ac:spMkLst>
        </pc:spChg>
        <pc:spChg chg="add del mod">
          <ac:chgData name="Dario Monticelli" userId="b7020b1786f83ae8" providerId="LiveId" clId="{92AB1AF8-6B7D-44D5-A8C5-156C808477E5}" dt="2022-09-28T12:55:39.492" v="20285"/>
          <ac:spMkLst>
            <pc:docMk/>
            <pc:sldMk cId="4251106880" sldId="294"/>
            <ac:spMk id="8" creationId="{0CC71583-9E13-3423-4C08-DA6EA673ECEB}"/>
          </ac:spMkLst>
        </pc:spChg>
        <pc:spChg chg="add del mod">
          <ac:chgData name="Dario Monticelli" userId="b7020b1786f83ae8" providerId="LiveId" clId="{92AB1AF8-6B7D-44D5-A8C5-156C808477E5}" dt="2022-09-28T12:54:42.043" v="20265" actId="478"/>
          <ac:spMkLst>
            <pc:docMk/>
            <pc:sldMk cId="4251106880" sldId="294"/>
            <ac:spMk id="9" creationId="{A7E3D09D-1E82-4DC4-3592-0159EFBCE59F}"/>
          </ac:spMkLst>
        </pc:spChg>
        <pc:spChg chg="add mod">
          <ac:chgData name="Dario Monticelli" userId="b7020b1786f83ae8" providerId="LiveId" clId="{92AB1AF8-6B7D-44D5-A8C5-156C808477E5}" dt="2022-09-28T13:30:46.104" v="21000" actId="20577"/>
          <ac:spMkLst>
            <pc:docMk/>
            <pc:sldMk cId="4251106880" sldId="294"/>
            <ac:spMk id="11" creationId="{F3561B5F-3820-34DC-87C1-42FFC672C41B}"/>
          </ac:spMkLst>
        </pc:spChg>
        <pc:spChg chg="add del mod">
          <ac:chgData name="Dario Monticelli" userId="b7020b1786f83ae8" providerId="LiveId" clId="{92AB1AF8-6B7D-44D5-A8C5-156C808477E5}" dt="2022-09-28T12:54:57.106" v="20269" actId="478"/>
          <ac:spMkLst>
            <pc:docMk/>
            <pc:sldMk cId="4251106880" sldId="294"/>
            <ac:spMk id="13" creationId="{68410DF9-F6E9-EC6C-BBD9-EB9DCF382768}"/>
          </ac:spMkLst>
        </pc:spChg>
        <pc:spChg chg="add mod">
          <ac:chgData name="Dario Monticelli" userId="b7020b1786f83ae8" providerId="LiveId" clId="{92AB1AF8-6B7D-44D5-A8C5-156C808477E5}" dt="2022-09-28T13:30:38.822" v="20998" actId="1076"/>
          <ac:spMkLst>
            <pc:docMk/>
            <pc:sldMk cId="4251106880" sldId="294"/>
            <ac:spMk id="17" creationId="{0CB275A1-461C-899B-0CC4-F64ED18279C9}"/>
          </ac:spMkLst>
        </pc:spChg>
        <pc:spChg chg="add mod">
          <ac:chgData name="Dario Monticelli" userId="b7020b1786f83ae8" providerId="LiveId" clId="{92AB1AF8-6B7D-44D5-A8C5-156C808477E5}" dt="2022-09-28T13:12:02.663" v="20700" actId="1076"/>
          <ac:spMkLst>
            <pc:docMk/>
            <pc:sldMk cId="4251106880" sldId="294"/>
            <ac:spMk id="19" creationId="{8D851308-998B-0968-AED7-511A9ABAE938}"/>
          </ac:spMkLst>
        </pc:spChg>
        <pc:graphicFrameChg chg="add mod modGraphic">
          <ac:chgData name="Dario Monticelli" userId="b7020b1786f83ae8" providerId="LiveId" clId="{92AB1AF8-6B7D-44D5-A8C5-156C808477E5}" dt="2022-09-29T12:50:59.219" v="22959" actId="20577"/>
          <ac:graphicFrameMkLst>
            <pc:docMk/>
            <pc:sldMk cId="4251106880" sldId="294"/>
            <ac:graphicFrameMk id="3" creationId="{07797F81-6DBE-B059-380E-FFCC4A015937}"/>
          </ac:graphicFrameMkLst>
        </pc:graphicFrameChg>
        <pc:picChg chg="add del mod ord">
          <ac:chgData name="Dario Monticelli" userId="b7020b1786f83ae8" providerId="LiveId" clId="{92AB1AF8-6B7D-44D5-A8C5-156C808477E5}" dt="2022-09-26T17:13:08.690" v="9521" actId="21"/>
          <ac:picMkLst>
            <pc:docMk/>
            <pc:sldMk cId="4251106880" sldId="294"/>
            <ac:picMk id="6" creationId="{AC95C864-40A6-E049-B169-22128B18FDB0}"/>
          </ac:picMkLst>
        </pc:picChg>
        <pc:picChg chg="add del mod ord">
          <ac:chgData name="Dario Monticelli" userId="b7020b1786f83ae8" providerId="LiveId" clId="{92AB1AF8-6B7D-44D5-A8C5-156C808477E5}" dt="2022-09-26T17:15:33.810" v="9578" actId="478"/>
          <ac:picMkLst>
            <pc:docMk/>
            <pc:sldMk cId="4251106880" sldId="294"/>
            <ac:picMk id="8" creationId="{5AEE48AC-85F8-98E4-1428-2B0ADF24B977}"/>
          </ac:picMkLst>
        </pc:picChg>
        <pc:picChg chg="add mod">
          <ac:chgData name="Dario Monticelli" userId="b7020b1786f83ae8" providerId="LiveId" clId="{92AB1AF8-6B7D-44D5-A8C5-156C808477E5}" dt="2022-09-26T17:16:18.557" v="9592" actId="1037"/>
          <ac:picMkLst>
            <pc:docMk/>
            <pc:sldMk cId="4251106880" sldId="294"/>
            <ac:picMk id="10" creationId="{5093C32B-A702-ABFE-88BF-9BD592584F45}"/>
          </ac:picMkLst>
        </pc:picChg>
        <pc:cxnChg chg="add del mod">
          <ac:chgData name="Dario Monticelli" userId="b7020b1786f83ae8" providerId="LiveId" clId="{92AB1AF8-6B7D-44D5-A8C5-156C808477E5}" dt="2022-09-28T13:13:16.838" v="20715" actId="478"/>
          <ac:cxnSpMkLst>
            <pc:docMk/>
            <pc:sldMk cId="4251106880" sldId="294"/>
            <ac:cxnSpMk id="15" creationId="{B1633669-2881-5BD2-0F7C-E450ABA24198}"/>
          </ac:cxnSpMkLst>
        </pc:cxnChg>
        <pc:cxnChg chg="add mod">
          <ac:chgData name="Dario Monticelli" userId="b7020b1786f83ae8" providerId="LiveId" clId="{92AB1AF8-6B7D-44D5-A8C5-156C808477E5}" dt="2022-09-28T13:13:10.302" v="20713" actId="14100"/>
          <ac:cxnSpMkLst>
            <pc:docMk/>
            <pc:sldMk cId="4251106880" sldId="294"/>
            <ac:cxnSpMk id="18" creationId="{6483B7FB-11E6-B602-597A-363E9EFAB2B1}"/>
          </ac:cxnSpMkLst>
        </pc:cxnChg>
        <pc:cxnChg chg="add del mod">
          <ac:chgData name="Dario Monticelli" userId="b7020b1786f83ae8" providerId="LiveId" clId="{92AB1AF8-6B7D-44D5-A8C5-156C808477E5}" dt="2022-09-28T13:11:30.439" v="20692" actId="478"/>
          <ac:cxnSpMkLst>
            <pc:docMk/>
            <pc:sldMk cId="4251106880" sldId="294"/>
            <ac:cxnSpMk id="20" creationId="{39E02C50-0115-8DAB-8407-F5D56FE7F748}"/>
          </ac:cxnSpMkLst>
        </pc:cxnChg>
        <pc:cxnChg chg="add mod">
          <ac:chgData name="Dario Monticelli" userId="b7020b1786f83ae8" providerId="LiveId" clId="{92AB1AF8-6B7D-44D5-A8C5-156C808477E5}" dt="2022-09-28T13:12:40.548" v="20708" actId="13822"/>
          <ac:cxnSpMkLst>
            <pc:docMk/>
            <pc:sldMk cId="4251106880" sldId="294"/>
            <ac:cxnSpMk id="28" creationId="{6A4D5B6B-CDFD-6B98-B6F7-0F16E312E691}"/>
          </ac:cxnSpMkLst>
        </pc:cxnChg>
        <pc:cxnChg chg="add mod">
          <ac:chgData name="Dario Monticelli" userId="b7020b1786f83ae8" providerId="LiveId" clId="{92AB1AF8-6B7D-44D5-A8C5-156C808477E5}" dt="2022-09-28T13:13:52.127" v="20722" actId="14100"/>
          <ac:cxnSpMkLst>
            <pc:docMk/>
            <pc:sldMk cId="4251106880" sldId="294"/>
            <ac:cxnSpMk id="32" creationId="{333DB99B-E3E9-C481-6797-71EAA3711E25}"/>
          </ac:cxnSpMkLst>
        </pc:cxnChg>
        <pc:cxnChg chg="add mod">
          <ac:chgData name="Dario Monticelli" userId="b7020b1786f83ae8" providerId="LiveId" clId="{92AB1AF8-6B7D-44D5-A8C5-156C808477E5}" dt="2022-09-28T13:13:27.917" v="20718" actId="1076"/>
          <ac:cxnSpMkLst>
            <pc:docMk/>
            <pc:sldMk cId="4251106880" sldId="294"/>
            <ac:cxnSpMk id="41" creationId="{26CBE9CD-CC0C-277D-A12B-F45AA11251C9}"/>
          </ac:cxnSpMkLst>
        </pc:cxnChg>
        <pc:cxnChg chg="add mod">
          <ac:chgData name="Dario Monticelli" userId="b7020b1786f83ae8" providerId="LiveId" clId="{92AB1AF8-6B7D-44D5-A8C5-156C808477E5}" dt="2022-09-28T13:13:48.290" v="20721" actId="13822"/>
          <ac:cxnSpMkLst>
            <pc:docMk/>
            <pc:sldMk cId="4251106880" sldId="294"/>
            <ac:cxnSpMk id="43" creationId="{3ED0B9F1-3B9D-384F-F849-9A2A3071950D}"/>
          </ac:cxnSpMkLst>
        </pc:cxnChg>
      </pc:sldChg>
      <pc:sldChg chg="addSp delSp modSp add mod modAnim modNotesTx">
        <pc:chgData name="Dario Monticelli" userId="b7020b1786f83ae8" providerId="LiveId" clId="{92AB1AF8-6B7D-44D5-A8C5-156C808477E5}" dt="2022-09-28T13:27:47.037" v="20930"/>
        <pc:sldMkLst>
          <pc:docMk/>
          <pc:sldMk cId="2310043066" sldId="295"/>
        </pc:sldMkLst>
        <pc:spChg chg="mod">
          <ac:chgData name="Dario Monticelli" userId="b7020b1786f83ae8" providerId="LiveId" clId="{92AB1AF8-6B7D-44D5-A8C5-156C808477E5}" dt="2022-09-26T16:56:28.734" v="9454" actId="113"/>
          <ac:spMkLst>
            <pc:docMk/>
            <pc:sldMk cId="2310043066" sldId="295"/>
            <ac:spMk id="2" creationId="{FC1859B1-5B68-5222-C162-B4FFC22A4A35}"/>
          </ac:spMkLst>
        </pc:spChg>
        <pc:spChg chg="del mod">
          <ac:chgData name="Dario Monticelli" userId="b7020b1786f83ae8" providerId="LiveId" clId="{92AB1AF8-6B7D-44D5-A8C5-156C808477E5}" dt="2022-09-28T13:17:00.739" v="20746" actId="478"/>
          <ac:spMkLst>
            <pc:docMk/>
            <pc:sldMk cId="2310043066" sldId="295"/>
            <ac:spMk id="7" creationId="{4C770BC7-82F9-470B-C910-7C2360F98E06}"/>
          </ac:spMkLst>
        </pc:spChg>
        <pc:spChg chg="add del mod">
          <ac:chgData name="Dario Monticelli" userId="b7020b1786f83ae8" providerId="LiveId" clId="{92AB1AF8-6B7D-44D5-A8C5-156C808477E5}" dt="2022-09-28T13:17:04.849" v="20747" actId="478"/>
          <ac:spMkLst>
            <pc:docMk/>
            <pc:sldMk cId="2310043066" sldId="295"/>
            <ac:spMk id="13" creationId="{80DCF6B5-8249-C70B-AA81-63741EB36D5D}"/>
          </ac:spMkLst>
        </pc:spChg>
        <pc:spChg chg="add mod">
          <ac:chgData name="Dario Monticelli" userId="b7020b1786f83ae8" providerId="LiveId" clId="{92AB1AF8-6B7D-44D5-A8C5-156C808477E5}" dt="2022-09-28T13:22:20.322" v="20922" actId="1076"/>
          <ac:spMkLst>
            <pc:docMk/>
            <pc:sldMk cId="2310043066" sldId="295"/>
            <ac:spMk id="16" creationId="{61027010-B593-418D-6626-3EE08D236EB1}"/>
          </ac:spMkLst>
        </pc:spChg>
        <pc:graphicFrameChg chg="add del mod modGraphic">
          <ac:chgData name="Dario Monticelli" userId="b7020b1786f83ae8" providerId="LiveId" clId="{92AB1AF8-6B7D-44D5-A8C5-156C808477E5}" dt="2022-09-28T13:16:27.140" v="20738" actId="478"/>
          <ac:graphicFrameMkLst>
            <pc:docMk/>
            <pc:sldMk cId="2310043066" sldId="295"/>
            <ac:graphicFrameMk id="3" creationId="{A959AF5C-4D2B-0D7A-BDC2-C0F14964C153}"/>
          </ac:graphicFrameMkLst>
        </pc:graphicFrameChg>
        <pc:graphicFrameChg chg="add mod">
          <ac:chgData name="Dario Monticelli" userId="b7020b1786f83ae8" providerId="LiveId" clId="{92AB1AF8-6B7D-44D5-A8C5-156C808477E5}" dt="2022-09-28T13:22:15.070" v="20918" actId="1076"/>
          <ac:graphicFrameMkLst>
            <pc:docMk/>
            <pc:sldMk cId="2310043066" sldId="295"/>
            <ac:graphicFrameMk id="8" creationId="{DDDFCBA1-7319-C4CC-7216-50CBB6D1797D}"/>
          </ac:graphicFrameMkLst>
        </pc:graphicFrameChg>
        <pc:graphicFrameChg chg="add del">
          <ac:chgData name="Dario Monticelli" userId="b7020b1786f83ae8" providerId="LiveId" clId="{92AB1AF8-6B7D-44D5-A8C5-156C808477E5}" dt="2022-09-28T13:18:46.017" v="20755" actId="3680"/>
          <ac:graphicFrameMkLst>
            <pc:docMk/>
            <pc:sldMk cId="2310043066" sldId="295"/>
            <ac:graphicFrameMk id="14" creationId="{E596BF32-63BC-B537-5A30-F99388B6B2BD}"/>
          </ac:graphicFrameMkLst>
        </pc:graphicFrameChg>
        <pc:graphicFrameChg chg="add mod modGraphic">
          <ac:chgData name="Dario Monticelli" userId="b7020b1786f83ae8" providerId="LiveId" clId="{92AB1AF8-6B7D-44D5-A8C5-156C808477E5}" dt="2022-09-28T13:22:31.847" v="20928" actId="403"/>
          <ac:graphicFrameMkLst>
            <pc:docMk/>
            <pc:sldMk cId="2310043066" sldId="295"/>
            <ac:graphicFrameMk id="15" creationId="{27730FDA-7C0C-75BD-C3BE-9C53D3235E3D}"/>
          </ac:graphicFrameMkLst>
        </pc:graphicFrameChg>
        <pc:picChg chg="add mod ord">
          <ac:chgData name="Dario Monticelli" userId="b7020b1786f83ae8" providerId="LiveId" clId="{92AB1AF8-6B7D-44D5-A8C5-156C808477E5}" dt="2022-09-26T17:18:54.294" v="9646" actId="1038"/>
          <ac:picMkLst>
            <pc:docMk/>
            <pc:sldMk cId="2310043066" sldId="295"/>
            <ac:picMk id="6" creationId="{949231A7-E1AC-8667-57E3-ABAEED417608}"/>
          </ac:picMkLst>
        </pc:picChg>
        <pc:picChg chg="add del mod">
          <ac:chgData name="Dario Monticelli" userId="b7020b1786f83ae8" providerId="LiveId" clId="{92AB1AF8-6B7D-44D5-A8C5-156C808477E5}" dt="2022-09-26T17:20:23.962" v="9671" actId="21"/>
          <ac:picMkLst>
            <pc:docMk/>
            <pc:sldMk cId="2310043066" sldId="295"/>
            <ac:picMk id="8" creationId="{1D86211C-8014-B314-6BDC-F93FD3070521}"/>
          </ac:picMkLst>
        </pc:picChg>
        <pc:picChg chg="add mod">
          <ac:chgData name="Dario Monticelli" userId="b7020b1786f83ae8" providerId="LiveId" clId="{92AB1AF8-6B7D-44D5-A8C5-156C808477E5}" dt="2022-09-28T13:22:15.070" v="20918" actId="1076"/>
          <ac:picMkLst>
            <pc:docMk/>
            <pc:sldMk cId="2310043066" sldId="295"/>
            <ac:picMk id="9" creationId="{E647CB82-90F8-D289-9D09-F515366058B7}"/>
          </ac:picMkLst>
        </pc:picChg>
        <pc:picChg chg="add mod">
          <ac:chgData name="Dario Monticelli" userId="b7020b1786f83ae8" providerId="LiveId" clId="{92AB1AF8-6B7D-44D5-A8C5-156C808477E5}" dt="2022-09-28T13:22:15.070" v="20918" actId="1076"/>
          <ac:picMkLst>
            <pc:docMk/>
            <pc:sldMk cId="2310043066" sldId="295"/>
            <ac:picMk id="10" creationId="{7313527F-4348-692A-AB3C-06A2C40280DE}"/>
          </ac:picMkLst>
        </pc:picChg>
        <pc:picChg chg="add mod">
          <ac:chgData name="Dario Monticelli" userId="b7020b1786f83ae8" providerId="LiveId" clId="{92AB1AF8-6B7D-44D5-A8C5-156C808477E5}" dt="2022-09-28T13:22:15.070" v="20918" actId="1076"/>
          <ac:picMkLst>
            <pc:docMk/>
            <pc:sldMk cId="2310043066" sldId="295"/>
            <ac:picMk id="11" creationId="{2EB87D8A-CB05-0111-9AE7-612170D7ECFA}"/>
          </ac:picMkLst>
        </pc:picChg>
      </pc:sldChg>
      <pc:sldChg chg="addSp delSp modSp new mod">
        <pc:chgData name="Dario Monticelli" userId="b7020b1786f83ae8" providerId="LiveId" clId="{92AB1AF8-6B7D-44D5-A8C5-156C808477E5}" dt="2022-09-28T14:38:23.979" v="22607" actId="1076"/>
        <pc:sldMkLst>
          <pc:docMk/>
          <pc:sldMk cId="3593191431" sldId="296"/>
        </pc:sldMkLst>
        <pc:spChg chg="mod">
          <ac:chgData name="Dario Monticelli" userId="b7020b1786f83ae8" providerId="LiveId" clId="{92AB1AF8-6B7D-44D5-A8C5-156C808477E5}" dt="2022-09-26T17:19:36.953" v="9664" actId="113"/>
          <ac:spMkLst>
            <pc:docMk/>
            <pc:sldMk cId="3593191431" sldId="296"/>
            <ac:spMk id="2" creationId="{2BEE837F-8A8B-A7DC-DF34-5CD1F0677D12}"/>
          </ac:spMkLst>
        </pc:spChg>
        <pc:spChg chg="del">
          <ac:chgData name="Dario Monticelli" userId="b7020b1786f83ae8" providerId="LiveId" clId="{92AB1AF8-6B7D-44D5-A8C5-156C808477E5}" dt="2022-09-28T13:27:31.957" v="20929" actId="478"/>
          <ac:spMkLst>
            <pc:docMk/>
            <pc:sldMk cId="3593191431" sldId="296"/>
            <ac:spMk id="3" creationId="{3D8C5628-E46F-E224-D85C-0895DD9FF626}"/>
          </ac:spMkLst>
        </pc:spChg>
        <pc:spChg chg="add mod">
          <ac:chgData name="Dario Monticelli" userId="b7020b1786f83ae8" providerId="LiveId" clId="{92AB1AF8-6B7D-44D5-A8C5-156C808477E5}" dt="2022-09-28T13:31:49.102" v="21001"/>
          <ac:spMkLst>
            <pc:docMk/>
            <pc:sldMk cId="3593191431" sldId="296"/>
            <ac:spMk id="7" creationId="{0B102AE6-337F-E151-C59E-F256BF355D92}"/>
          </ac:spMkLst>
        </pc:spChg>
        <pc:spChg chg="add mod">
          <ac:chgData name="Dario Monticelli" userId="b7020b1786f83ae8" providerId="LiveId" clId="{92AB1AF8-6B7D-44D5-A8C5-156C808477E5}" dt="2022-09-28T13:31:53.621" v="21006" actId="20577"/>
          <ac:spMkLst>
            <pc:docMk/>
            <pc:sldMk cId="3593191431" sldId="296"/>
            <ac:spMk id="9" creationId="{D56619BD-F2E7-54BA-C7F2-F37CB712BC31}"/>
          </ac:spMkLst>
        </pc:spChg>
        <pc:spChg chg="add mod">
          <ac:chgData name="Dario Monticelli" userId="b7020b1786f83ae8" providerId="LiveId" clId="{92AB1AF8-6B7D-44D5-A8C5-156C808477E5}" dt="2022-09-28T14:38:10.152" v="22603" actId="1076"/>
          <ac:spMkLst>
            <pc:docMk/>
            <pc:sldMk cId="3593191431" sldId="296"/>
            <ac:spMk id="16" creationId="{9E8BE500-A403-64C8-BE73-5D8E8CC200EB}"/>
          </ac:spMkLst>
        </pc:spChg>
        <pc:spChg chg="add del mod">
          <ac:chgData name="Dario Monticelli" userId="b7020b1786f83ae8" providerId="LiveId" clId="{92AB1AF8-6B7D-44D5-A8C5-156C808477E5}" dt="2022-09-28T13:33:17.291" v="21041"/>
          <ac:spMkLst>
            <pc:docMk/>
            <pc:sldMk cId="3593191431" sldId="296"/>
            <ac:spMk id="17" creationId="{F30DB0BD-3AF9-B357-059C-F38942A6C548}"/>
          </ac:spMkLst>
        </pc:spChg>
        <pc:spChg chg="add mod">
          <ac:chgData name="Dario Monticelli" userId="b7020b1786f83ae8" providerId="LiveId" clId="{92AB1AF8-6B7D-44D5-A8C5-156C808477E5}" dt="2022-09-28T14:38:23.979" v="22607" actId="1076"/>
          <ac:spMkLst>
            <pc:docMk/>
            <pc:sldMk cId="3593191431" sldId="296"/>
            <ac:spMk id="20" creationId="{072C8E44-E65F-E066-ECFE-9C022E980753}"/>
          </ac:spMkLst>
        </pc:spChg>
        <pc:spChg chg="add del mod">
          <ac:chgData name="Dario Monticelli" userId="b7020b1786f83ae8" providerId="LiveId" clId="{92AB1AF8-6B7D-44D5-A8C5-156C808477E5}" dt="2022-09-28T14:27:57.178" v="22425" actId="478"/>
          <ac:spMkLst>
            <pc:docMk/>
            <pc:sldMk cId="3593191431" sldId="296"/>
            <ac:spMk id="21" creationId="{0D4E9809-A01A-D8B1-E951-54642BFD2553}"/>
          </ac:spMkLst>
        </pc:spChg>
        <pc:spChg chg="add mod">
          <ac:chgData name="Dario Monticelli" userId="b7020b1786f83ae8" providerId="LiveId" clId="{92AB1AF8-6B7D-44D5-A8C5-156C808477E5}" dt="2022-09-28T14:32:53.830" v="22465" actId="1076"/>
          <ac:spMkLst>
            <pc:docMk/>
            <pc:sldMk cId="3593191431" sldId="296"/>
            <ac:spMk id="22" creationId="{D6C8AEE3-913E-BB2A-0804-7B7AF1F9C956}"/>
          </ac:spMkLst>
        </pc:spChg>
        <pc:spChg chg="add mod">
          <ac:chgData name="Dario Monticelli" userId="b7020b1786f83ae8" providerId="LiveId" clId="{92AB1AF8-6B7D-44D5-A8C5-156C808477E5}" dt="2022-09-28T14:32:53.830" v="22465" actId="1076"/>
          <ac:spMkLst>
            <pc:docMk/>
            <pc:sldMk cId="3593191431" sldId="296"/>
            <ac:spMk id="25" creationId="{726D5D23-F467-0F11-C07B-D8041745036D}"/>
          </ac:spMkLst>
        </pc:spChg>
        <pc:spChg chg="add mod">
          <ac:chgData name="Dario Monticelli" userId="b7020b1786f83ae8" providerId="LiveId" clId="{92AB1AF8-6B7D-44D5-A8C5-156C808477E5}" dt="2022-09-28T14:37:45.614" v="22597" actId="20577"/>
          <ac:spMkLst>
            <pc:docMk/>
            <pc:sldMk cId="3593191431" sldId="296"/>
            <ac:spMk id="27" creationId="{DADE12B5-1FEC-B26F-BDA6-7CC5B2E99003}"/>
          </ac:spMkLst>
        </pc:spChg>
        <pc:grpChg chg="add mod">
          <ac:chgData name="Dario Monticelli" userId="b7020b1786f83ae8" providerId="LiveId" clId="{92AB1AF8-6B7D-44D5-A8C5-156C808477E5}" dt="2022-09-28T14:38:07.065" v="22602" actId="1076"/>
          <ac:grpSpMkLst>
            <pc:docMk/>
            <pc:sldMk cId="3593191431" sldId="296"/>
            <ac:grpSpMk id="6" creationId="{8F16C28C-9E2B-C522-0107-6B8867D2E486}"/>
          </ac:grpSpMkLst>
        </pc:grpChg>
        <pc:picChg chg="add del mod">
          <ac:chgData name="Dario Monticelli" userId="b7020b1786f83ae8" providerId="LiveId" clId="{92AB1AF8-6B7D-44D5-A8C5-156C808477E5}" dt="2022-09-26T17:20:18.307" v="9668" actId="21"/>
          <ac:picMkLst>
            <pc:docMk/>
            <pc:sldMk cId="3593191431" sldId="296"/>
            <ac:picMk id="7" creationId="{CAB98434-C129-FD32-AA5B-3B38D089AE4E}"/>
          </ac:picMkLst>
        </pc:picChg>
        <pc:picChg chg="add mod ord">
          <ac:chgData name="Dario Monticelli" userId="b7020b1786f83ae8" providerId="LiveId" clId="{92AB1AF8-6B7D-44D5-A8C5-156C808477E5}" dt="2022-09-26T17:25:12.394" v="9676" actId="1076"/>
          <ac:picMkLst>
            <pc:docMk/>
            <pc:sldMk cId="3593191431" sldId="296"/>
            <ac:picMk id="8" creationId="{84B14F4D-698D-4F8D-F936-4833F46C69C1}"/>
          </ac:picMkLst>
        </pc:picChg>
        <pc:cxnChg chg="add mod">
          <ac:chgData name="Dario Monticelli" userId="b7020b1786f83ae8" providerId="LiveId" clId="{92AB1AF8-6B7D-44D5-A8C5-156C808477E5}" dt="2022-09-28T14:38:07.065" v="22602" actId="1076"/>
          <ac:cxnSpMkLst>
            <pc:docMk/>
            <pc:sldMk cId="3593191431" sldId="296"/>
            <ac:cxnSpMk id="11" creationId="{D743F045-F005-F944-7376-6D8BD5E1A6C8}"/>
          </ac:cxnSpMkLst>
        </pc:cxnChg>
        <pc:cxnChg chg="add mod">
          <ac:chgData name="Dario Monticelli" userId="b7020b1786f83ae8" providerId="LiveId" clId="{92AB1AF8-6B7D-44D5-A8C5-156C808477E5}" dt="2022-09-28T14:38:03.088" v="22601" actId="14100"/>
          <ac:cxnSpMkLst>
            <pc:docMk/>
            <pc:sldMk cId="3593191431" sldId="296"/>
            <ac:cxnSpMk id="15" creationId="{D340124A-91D4-1EE7-5E21-187C7D23FD8C}"/>
          </ac:cxnSpMkLst>
        </pc:cxnChg>
        <pc:cxnChg chg="add mod">
          <ac:chgData name="Dario Monticelli" userId="b7020b1786f83ae8" providerId="LiveId" clId="{92AB1AF8-6B7D-44D5-A8C5-156C808477E5}" dt="2022-09-28T14:38:21.187" v="22606" actId="1076"/>
          <ac:cxnSpMkLst>
            <pc:docMk/>
            <pc:sldMk cId="3593191431" sldId="296"/>
            <ac:cxnSpMk id="19" creationId="{C722B7C0-8D58-4B03-A942-F2423277FBD6}"/>
          </ac:cxnSpMkLst>
        </pc:cxnChg>
        <pc:cxnChg chg="add mod">
          <ac:chgData name="Dario Monticelli" userId="b7020b1786f83ae8" providerId="LiveId" clId="{92AB1AF8-6B7D-44D5-A8C5-156C808477E5}" dt="2022-09-28T14:32:53.830" v="22465" actId="1076"/>
          <ac:cxnSpMkLst>
            <pc:docMk/>
            <pc:sldMk cId="3593191431" sldId="296"/>
            <ac:cxnSpMk id="24" creationId="{5DF4CA34-A98D-C93D-903F-B57A7B4037BC}"/>
          </ac:cxnSpMkLst>
        </pc:cxnChg>
      </pc:sldChg>
      <pc:sldChg chg="addSp modSp new mod ord">
        <pc:chgData name="Dario Monticelli" userId="b7020b1786f83ae8" providerId="LiveId" clId="{92AB1AF8-6B7D-44D5-A8C5-156C808477E5}" dt="2022-09-28T14:21:51.709" v="22361" actId="20577"/>
        <pc:sldMkLst>
          <pc:docMk/>
          <pc:sldMk cId="1552762287" sldId="297"/>
        </pc:sldMkLst>
        <pc:spChg chg="mod">
          <ac:chgData name="Dario Monticelli" userId="b7020b1786f83ae8" providerId="LiveId" clId="{92AB1AF8-6B7D-44D5-A8C5-156C808477E5}" dt="2022-09-26T17:25:43.421" v="9701" actId="20577"/>
          <ac:spMkLst>
            <pc:docMk/>
            <pc:sldMk cId="1552762287" sldId="297"/>
            <ac:spMk id="2" creationId="{5FEFBB80-5527-A529-00F5-F99E2EB88649}"/>
          </ac:spMkLst>
        </pc:spChg>
        <pc:spChg chg="mod">
          <ac:chgData name="Dario Monticelli" userId="b7020b1786f83ae8" providerId="LiveId" clId="{92AB1AF8-6B7D-44D5-A8C5-156C808477E5}" dt="2022-09-27T15:10:18.501" v="16150" actId="20577"/>
          <ac:spMkLst>
            <pc:docMk/>
            <pc:sldMk cId="1552762287" sldId="297"/>
            <ac:spMk id="3" creationId="{B7F8FEA8-E877-CBD3-4383-BBB2690BEFF6}"/>
          </ac:spMkLst>
        </pc:spChg>
        <pc:spChg chg="add mod">
          <ac:chgData name="Dario Monticelli" userId="b7020b1786f83ae8" providerId="LiveId" clId="{92AB1AF8-6B7D-44D5-A8C5-156C808477E5}" dt="2022-09-28T14:21:51.709" v="22361" actId="20577"/>
          <ac:spMkLst>
            <pc:docMk/>
            <pc:sldMk cId="1552762287" sldId="297"/>
            <ac:spMk id="6" creationId="{30937B34-BB7B-DB85-9CFF-AD24DD253B02}"/>
          </ac:spMkLst>
        </pc:spChg>
      </pc:sldChg>
      <pc:sldChg chg="addSp delSp modSp new mod addCm delCm modNotesTx">
        <pc:chgData name="Dario Monticelli" userId="b7020b1786f83ae8" providerId="LiveId" clId="{92AB1AF8-6B7D-44D5-A8C5-156C808477E5}" dt="2022-09-28T14:07:11.764" v="22133" actId="20577"/>
        <pc:sldMkLst>
          <pc:docMk/>
          <pc:sldMk cId="3872940645" sldId="298"/>
        </pc:sldMkLst>
        <pc:spChg chg="mod">
          <ac:chgData name="Dario Monticelli" userId="b7020b1786f83ae8" providerId="LiveId" clId="{92AB1AF8-6B7D-44D5-A8C5-156C808477E5}" dt="2022-09-26T17:27:23.249" v="9721" actId="20577"/>
          <ac:spMkLst>
            <pc:docMk/>
            <pc:sldMk cId="3872940645" sldId="298"/>
            <ac:spMk id="2" creationId="{6C169F92-EFD5-E932-8672-E8CB973AB1A7}"/>
          </ac:spMkLst>
        </pc:spChg>
        <pc:spChg chg="del">
          <ac:chgData name="Dario Monticelli" userId="b7020b1786f83ae8" providerId="LiveId" clId="{92AB1AF8-6B7D-44D5-A8C5-156C808477E5}" dt="2022-09-26T17:30:17.763" v="9725"/>
          <ac:spMkLst>
            <pc:docMk/>
            <pc:sldMk cId="3872940645" sldId="298"/>
            <ac:spMk id="3" creationId="{0D404E07-9D66-F0EA-239A-6DF879E3236E}"/>
          </ac:spMkLst>
        </pc:spChg>
        <pc:spChg chg="mod">
          <ac:chgData name="Dario Monticelli" userId="b7020b1786f83ae8" providerId="LiveId" clId="{92AB1AF8-6B7D-44D5-A8C5-156C808477E5}" dt="2022-09-28T13:39:28.274" v="21086"/>
          <ac:spMkLst>
            <pc:docMk/>
            <pc:sldMk cId="3872940645" sldId="298"/>
            <ac:spMk id="6" creationId="{89450149-9FCE-15B7-9E6B-83D23F2EC286}"/>
          </ac:spMkLst>
        </pc:spChg>
        <pc:spChg chg="mod">
          <ac:chgData name="Dario Monticelli" userId="b7020b1786f83ae8" providerId="LiveId" clId="{92AB1AF8-6B7D-44D5-A8C5-156C808477E5}" dt="2022-09-28T13:39:28.274" v="21086"/>
          <ac:spMkLst>
            <pc:docMk/>
            <pc:sldMk cId="3872940645" sldId="298"/>
            <ac:spMk id="8" creationId="{3AC67EFB-2F93-9DD2-B5FB-41FB8771A696}"/>
          </ac:spMkLst>
        </pc:spChg>
        <pc:spChg chg="add del mod">
          <ac:chgData name="Dario Monticelli" userId="b7020b1786f83ae8" providerId="LiveId" clId="{92AB1AF8-6B7D-44D5-A8C5-156C808477E5}" dt="2022-09-26T17:31:28.110" v="9738" actId="478"/>
          <ac:spMkLst>
            <pc:docMk/>
            <pc:sldMk cId="3872940645" sldId="298"/>
            <ac:spMk id="12" creationId="{288C8AC3-6BA6-E978-CD37-D9E8CCEFDA2C}"/>
          </ac:spMkLst>
        </pc:spChg>
        <pc:spChg chg="add del mod">
          <ac:chgData name="Dario Monticelli" userId="b7020b1786f83ae8" providerId="LiveId" clId="{92AB1AF8-6B7D-44D5-A8C5-156C808477E5}" dt="2022-09-28T13:39:34.470" v="21091"/>
          <ac:spMkLst>
            <pc:docMk/>
            <pc:sldMk cId="3872940645" sldId="298"/>
            <ac:spMk id="12" creationId="{3DB615F8-0CA6-3C39-F843-229BBCC91CD7}"/>
          </ac:spMkLst>
        </pc:spChg>
        <pc:spChg chg="add del mod">
          <ac:chgData name="Dario Monticelli" userId="b7020b1786f83ae8" providerId="LiveId" clId="{92AB1AF8-6B7D-44D5-A8C5-156C808477E5}" dt="2022-09-28T13:39:34.470" v="21091"/>
          <ac:spMkLst>
            <pc:docMk/>
            <pc:sldMk cId="3872940645" sldId="298"/>
            <ac:spMk id="13" creationId="{A4B6DCB6-40D3-AF45-29FE-74CBF9900A0A}"/>
          </ac:spMkLst>
        </pc:spChg>
        <pc:grpChg chg="add del mod">
          <ac:chgData name="Dario Monticelli" userId="b7020b1786f83ae8" providerId="LiveId" clId="{92AB1AF8-6B7D-44D5-A8C5-156C808477E5}" dt="2022-09-28T13:39:34.470" v="21091"/>
          <ac:grpSpMkLst>
            <pc:docMk/>
            <pc:sldMk cId="3872940645" sldId="298"/>
            <ac:grpSpMk id="3" creationId="{187EB9E8-D898-E910-195E-0AD36082ED93}"/>
          </ac:grpSpMkLst>
        </pc:grpChg>
        <pc:graphicFrameChg chg="add del mod">
          <ac:chgData name="Dario Monticelli" userId="b7020b1786f83ae8" providerId="LiveId" clId="{92AB1AF8-6B7D-44D5-A8C5-156C808477E5}" dt="2022-09-27T20:53:28.263" v="16669" actId="478"/>
          <ac:graphicFrameMkLst>
            <pc:docMk/>
            <pc:sldMk cId="3872940645" sldId="298"/>
            <ac:graphicFrameMk id="3" creationId="{B0DF7B0C-70FD-6FDA-6A98-28B0201AD139}"/>
          </ac:graphicFrameMkLst>
        </pc:graphicFrameChg>
        <pc:picChg chg="add del mod">
          <ac:chgData name="Dario Monticelli" userId="b7020b1786f83ae8" providerId="LiveId" clId="{92AB1AF8-6B7D-44D5-A8C5-156C808477E5}" dt="2022-09-26T17:31:23.801" v="9737" actId="478"/>
          <ac:picMkLst>
            <pc:docMk/>
            <pc:sldMk cId="3872940645" sldId="298"/>
            <ac:picMk id="7" creationId="{6DC9A4A1-BE13-DA1F-273C-23899E74F115}"/>
          </ac:picMkLst>
        </pc:picChg>
        <pc:picChg chg="add mod">
          <ac:chgData name="Dario Monticelli" userId="b7020b1786f83ae8" providerId="LiveId" clId="{92AB1AF8-6B7D-44D5-A8C5-156C808477E5}" dt="2022-09-28T11:32:44.035" v="18994" actId="1035"/>
          <ac:picMkLst>
            <pc:docMk/>
            <pc:sldMk cId="3872940645" sldId="298"/>
            <ac:picMk id="7" creationId="{8CC97FE6-4128-983B-8D11-ADEE6E2F4FFE}"/>
          </ac:picMkLst>
        </pc:picChg>
        <pc:picChg chg="add del mod">
          <ac:chgData name="Dario Monticelli" userId="b7020b1786f83ae8" providerId="LiveId" clId="{92AB1AF8-6B7D-44D5-A8C5-156C808477E5}" dt="2022-09-27T20:52:48.010" v="16661" actId="478"/>
          <ac:picMkLst>
            <pc:docMk/>
            <pc:sldMk cId="3872940645" sldId="298"/>
            <ac:picMk id="10" creationId="{FB85ACBE-C0A1-C239-CFAC-97C3D97A8117}"/>
          </ac:picMkLst>
        </pc:picChg>
        <pc:picChg chg="add del mod">
          <ac:chgData name="Dario Monticelli" userId="b7020b1786f83ae8" providerId="LiveId" clId="{92AB1AF8-6B7D-44D5-A8C5-156C808477E5}" dt="2022-09-26T17:32:10.602" v="9745" actId="21"/>
          <ac:picMkLst>
            <pc:docMk/>
            <pc:sldMk cId="3872940645" sldId="298"/>
            <ac:picMk id="14" creationId="{40335AEA-95C2-4F58-3835-4D6274B0CF02}"/>
          </ac:picMkLst>
        </pc:picChg>
        <pc:picChg chg="add mod">
          <ac:chgData name="Dario Monticelli" userId="b7020b1786f83ae8" providerId="LiveId" clId="{92AB1AF8-6B7D-44D5-A8C5-156C808477E5}" dt="2022-09-26T17:35:24.747" v="9790" actId="1036"/>
          <ac:picMkLst>
            <pc:docMk/>
            <pc:sldMk cId="3872940645" sldId="298"/>
            <ac:picMk id="16" creationId="{8611786A-08E3-9817-C2A0-13279B545D80}"/>
          </ac:picMkLst>
        </pc:picChg>
        <pc:cxnChg chg="add del mod">
          <ac:chgData name="Dario Monticelli" userId="b7020b1786f83ae8" providerId="LiveId" clId="{92AB1AF8-6B7D-44D5-A8C5-156C808477E5}" dt="2022-09-28T13:39:34.470" v="21091"/>
          <ac:cxnSpMkLst>
            <pc:docMk/>
            <pc:sldMk cId="3872940645" sldId="298"/>
            <ac:cxnSpMk id="9" creationId="{DFDF8A68-3751-8365-A951-5EAF764079A9}"/>
          </ac:cxnSpMkLst>
        </pc:cxnChg>
        <pc:cxnChg chg="add del mod">
          <ac:chgData name="Dario Monticelli" userId="b7020b1786f83ae8" providerId="LiveId" clId="{92AB1AF8-6B7D-44D5-A8C5-156C808477E5}" dt="2022-09-28T13:39:34.470" v="21091"/>
          <ac:cxnSpMkLst>
            <pc:docMk/>
            <pc:sldMk cId="3872940645" sldId="298"/>
            <ac:cxnSpMk id="10" creationId="{A9079AF7-BF3A-8434-5DAC-209C15465B62}"/>
          </ac:cxnSpMkLst>
        </pc:cxnChg>
        <pc:cxnChg chg="add del mod">
          <ac:chgData name="Dario Monticelli" userId="b7020b1786f83ae8" providerId="LiveId" clId="{92AB1AF8-6B7D-44D5-A8C5-156C808477E5}" dt="2022-09-28T13:39:34.470" v="21091"/>
          <ac:cxnSpMkLst>
            <pc:docMk/>
            <pc:sldMk cId="3872940645" sldId="298"/>
            <ac:cxnSpMk id="11" creationId="{711A8CBA-5C0B-55B9-3619-F10B4848FD5F}"/>
          </ac:cxnSpMkLst>
        </pc:cxnChg>
        <pc:cxnChg chg="add mod">
          <ac:chgData name="Dario Monticelli" userId="b7020b1786f83ae8" providerId="LiveId" clId="{92AB1AF8-6B7D-44D5-A8C5-156C808477E5}" dt="2022-09-26T17:38:09.778" v="9839" actId="692"/>
          <ac:cxnSpMkLst>
            <pc:docMk/>
            <pc:sldMk cId="3872940645" sldId="298"/>
            <ac:cxnSpMk id="18" creationId="{A3864D59-C3DA-E33C-6B1F-EE186D20961C}"/>
          </ac:cxnSpMkLst>
        </pc:cxnChg>
        <pc:cxnChg chg="add mod">
          <ac:chgData name="Dario Monticelli" userId="b7020b1786f83ae8" providerId="LiveId" clId="{92AB1AF8-6B7D-44D5-A8C5-156C808477E5}" dt="2022-09-26T17:38:09.778" v="9839" actId="692"/>
          <ac:cxnSpMkLst>
            <pc:docMk/>
            <pc:sldMk cId="3872940645" sldId="298"/>
            <ac:cxnSpMk id="22" creationId="{010FAC61-5797-A1EB-8443-34C63A948225}"/>
          </ac:cxnSpMkLst>
        </pc:cxnChg>
      </pc:sldChg>
      <pc:sldChg chg="addSp delSp modSp add mod addCm delCm modCm">
        <pc:chgData name="Dario Monticelli" userId="b7020b1786f83ae8" providerId="LiveId" clId="{92AB1AF8-6B7D-44D5-A8C5-156C808477E5}" dt="2022-09-28T14:37:10.695" v="22590"/>
        <pc:sldMkLst>
          <pc:docMk/>
          <pc:sldMk cId="198359187" sldId="299"/>
        </pc:sldMkLst>
        <pc:spChg chg="mod">
          <ac:chgData name="Dario Monticelli" userId="b7020b1786f83ae8" providerId="LiveId" clId="{92AB1AF8-6B7D-44D5-A8C5-156C808477E5}" dt="2022-09-26T17:27:29.555" v="9724" actId="20577"/>
          <ac:spMkLst>
            <pc:docMk/>
            <pc:sldMk cId="198359187" sldId="299"/>
            <ac:spMk id="2" creationId="{6C169F92-EFD5-E932-8672-E8CB973AB1A7}"/>
          </ac:spMkLst>
        </pc:spChg>
        <pc:spChg chg="del">
          <ac:chgData name="Dario Monticelli" userId="b7020b1786f83ae8" providerId="LiveId" clId="{92AB1AF8-6B7D-44D5-A8C5-156C808477E5}" dt="2022-09-26T17:32:12.706" v="9746"/>
          <ac:spMkLst>
            <pc:docMk/>
            <pc:sldMk cId="198359187" sldId="299"/>
            <ac:spMk id="3" creationId="{0D404E07-9D66-F0EA-239A-6DF879E3236E}"/>
          </ac:spMkLst>
        </pc:spChg>
        <pc:spChg chg="add mod">
          <ac:chgData name="Dario Monticelli" userId="b7020b1786f83ae8" providerId="LiveId" clId="{92AB1AF8-6B7D-44D5-A8C5-156C808477E5}" dt="2022-09-28T14:37:06.556" v="22589"/>
          <ac:spMkLst>
            <pc:docMk/>
            <pc:sldMk cId="198359187" sldId="299"/>
            <ac:spMk id="3" creationId="{E9FBC253-3B06-4439-834D-B674A99EB075}"/>
          </ac:spMkLst>
        </pc:spChg>
        <pc:spChg chg="add mod">
          <ac:chgData name="Dario Monticelli" userId="b7020b1786f83ae8" providerId="LiveId" clId="{92AB1AF8-6B7D-44D5-A8C5-156C808477E5}" dt="2022-09-28T14:37:10.695" v="22590"/>
          <ac:spMkLst>
            <pc:docMk/>
            <pc:sldMk cId="198359187" sldId="299"/>
            <ac:spMk id="7" creationId="{4CE2B296-CC8A-D6A1-BFD5-B2783013AFA7}"/>
          </ac:spMkLst>
        </pc:spChg>
        <pc:picChg chg="add del mod">
          <ac:chgData name="Dario Monticelli" userId="b7020b1786f83ae8" providerId="LiveId" clId="{92AB1AF8-6B7D-44D5-A8C5-156C808477E5}" dt="2022-09-28T11:31:27.067" v="18962" actId="478"/>
          <ac:picMkLst>
            <pc:docMk/>
            <pc:sldMk cId="198359187" sldId="299"/>
            <ac:picMk id="6" creationId="{8D8B1486-7202-DD5B-BDBB-7C9EFA84CA1B}"/>
          </ac:picMkLst>
        </pc:picChg>
        <pc:picChg chg="add mod ord modCrop">
          <ac:chgData name="Dario Monticelli" userId="b7020b1786f83ae8" providerId="LiveId" clId="{92AB1AF8-6B7D-44D5-A8C5-156C808477E5}" dt="2022-09-28T14:16:10.588" v="22203" actId="167"/>
          <ac:picMkLst>
            <pc:docMk/>
            <pc:sldMk cId="198359187" sldId="299"/>
            <ac:picMk id="9" creationId="{825C127A-4544-7703-ACA0-E6098F53DE99}"/>
          </ac:picMkLst>
        </pc:picChg>
      </pc:sldChg>
      <pc:sldChg chg="addSp delSp modSp new mod ord modAnim modNotesTx">
        <pc:chgData name="Dario Monticelli" userId="b7020b1786f83ae8" providerId="LiveId" clId="{92AB1AF8-6B7D-44D5-A8C5-156C808477E5}" dt="2022-09-29T11:54:18.141" v="22946" actId="20577"/>
        <pc:sldMkLst>
          <pc:docMk/>
          <pc:sldMk cId="1252083359" sldId="300"/>
        </pc:sldMkLst>
        <pc:spChg chg="mod">
          <ac:chgData name="Dario Monticelli" userId="b7020b1786f83ae8" providerId="LiveId" clId="{92AB1AF8-6B7D-44D5-A8C5-156C808477E5}" dt="2022-09-27T14:19:13.714" v="15065" actId="20577"/>
          <ac:spMkLst>
            <pc:docMk/>
            <pc:sldMk cId="1252083359" sldId="300"/>
            <ac:spMk id="2" creationId="{E36E190B-F587-7551-A216-D0492CFEA2C1}"/>
          </ac:spMkLst>
        </pc:spChg>
        <pc:spChg chg="del">
          <ac:chgData name="Dario Monticelli" userId="b7020b1786f83ae8" providerId="LiveId" clId="{92AB1AF8-6B7D-44D5-A8C5-156C808477E5}" dt="2022-09-27T09:55:11.393" v="11948"/>
          <ac:spMkLst>
            <pc:docMk/>
            <pc:sldMk cId="1252083359" sldId="300"/>
            <ac:spMk id="3" creationId="{890BB87B-AE00-667C-7C8E-875C35DB0395}"/>
          </ac:spMkLst>
        </pc:spChg>
        <pc:spChg chg="add mod">
          <ac:chgData name="Dario Monticelli" userId="b7020b1786f83ae8" providerId="LiveId" clId="{92AB1AF8-6B7D-44D5-A8C5-156C808477E5}" dt="2022-09-27T20:10:53.361" v="16238" actId="20577"/>
          <ac:spMkLst>
            <pc:docMk/>
            <pc:sldMk cId="1252083359" sldId="300"/>
            <ac:spMk id="9" creationId="{AC9A233E-AFA3-C641-B527-435A9A5FCB60}"/>
          </ac:spMkLst>
        </pc:spChg>
        <pc:spChg chg="add mod">
          <ac:chgData name="Dario Monticelli" userId="b7020b1786f83ae8" providerId="LiveId" clId="{92AB1AF8-6B7D-44D5-A8C5-156C808477E5}" dt="2022-09-27T13:18:16.009" v="13959" actId="255"/>
          <ac:spMkLst>
            <pc:docMk/>
            <pc:sldMk cId="1252083359" sldId="300"/>
            <ac:spMk id="10" creationId="{A8C572DF-F6E0-A2EE-A8F2-FA43F6FB2A40}"/>
          </ac:spMkLst>
        </pc:spChg>
        <pc:picChg chg="add mod">
          <ac:chgData name="Dario Monticelli" userId="b7020b1786f83ae8" providerId="LiveId" clId="{92AB1AF8-6B7D-44D5-A8C5-156C808477E5}" dt="2022-09-27T12:43:11.360" v="13461" actId="1076"/>
          <ac:picMkLst>
            <pc:docMk/>
            <pc:sldMk cId="1252083359" sldId="300"/>
            <ac:picMk id="6" creationId="{38049315-D06D-05CA-0864-53B0B50D6B64}"/>
          </ac:picMkLst>
        </pc:picChg>
        <pc:picChg chg="add del mod">
          <ac:chgData name="Dario Monticelli" userId="b7020b1786f83ae8" providerId="LiveId" clId="{92AB1AF8-6B7D-44D5-A8C5-156C808477E5}" dt="2022-09-27T09:55:28.180" v="11955" actId="478"/>
          <ac:picMkLst>
            <pc:docMk/>
            <pc:sldMk cId="1252083359" sldId="300"/>
            <ac:picMk id="7" creationId="{DF4A692B-DF46-D090-3AD1-F8AE81DD3BBF}"/>
          </ac:picMkLst>
        </pc:picChg>
        <pc:picChg chg="add mod">
          <ac:chgData name="Dario Monticelli" userId="b7020b1786f83ae8" providerId="LiveId" clId="{92AB1AF8-6B7D-44D5-A8C5-156C808477E5}" dt="2022-09-27T13:19:52.179" v="13974" actId="1076"/>
          <ac:picMkLst>
            <pc:docMk/>
            <pc:sldMk cId="1252083359" sldId="300"/>
            <ac:picMk id="12" creationId="{8A97FEF2-F17C-6AEB-0817-5A951BDBB05A}"/>
          </ac:picMkLst>
        </pc:picChg>
      </pc:sldChg>
      <pc:sldChg chg="addSp delSp modSp new mod modAnim modNotesTx">
        <pc:chgData name="Dario Monticelli" userId="b7020b1786f83ae8" providerId="LiveId" clId="{92AB1AF8-6B7D-44D5-A8C5-156C808477E5}" dt="2022-09-27T19:59:29.216" v="16234"/>
        <pc:sldMkLst>
          <pc:docMk/>
          <pc:sldMk cId="5654949" sldId="301"/>
        </pc:sldMkLst>
        <pc:spChg chg="mod">
          <ac:chgData name="Dario Monticelli" userId="b7020b1786f83ae8" providerId="LiveId" clId="{92AB1AF8-6B7D-44D5-A8C5-156C808477E5}" dt="2022-09-27T14:19:18.001" v="15069" actId="20577"/>
          <ac:spMkLst>
            <pc:docMk/>
            <pc:sldMk cId="5654949" sldId="301"/>
            <ac:spMk id="2" creationId="{C0944B12-2FBF-4A9E-6EA3-E97675D2266B}"/>
          </ac:spMkLst>
        </pc:spChg>
        <pc:spChg chg="add mod">
          <ac:chgData name="Dario Monticelli" userId="b7020b1786f83ae8" providerId="LiveId" clId="{92AB1AF8-6B7D-44D5-A8C5-156C808477E5}" dt="2022-09-27T19:59:07.973" v="16232" actId="1076"/>
          <ac:spMkLst>
            <pc:docMk/>
            <pc:sldMk cId="5654949" sldId="301"/>
            <ac:spMk id="3" creationId="{A88DB224-91C0-BE82-7F82-68BF481A5BDD}"/>
          </ac:spMkLst>
        </pc:spChg>
        <pc:spChg chg="del">
          <ac:chgData name="Dario Monticelli" userId="b7020b1786f83ae8" providerId="LiveId" clId="{92AB1AF8-6B7D-44D5-A8C5-156C808477E5}" dt="2022-09-27T13:36:34.720" v="14140"/>
          <ac:spMkLst>
            <pc:docMk/>
            <pc:sldMk cId="5654949" sldId="301"/>
            <ac:spMk id="3" creationId="{C994486A-1165-4F3C-E8F3-78BB70669CD6}"/>
          </ac:spMkLst>
        </pc:spChg>
        <pc:spChg chg="add mod">
          <ac:chgData name="Dario Monticelli" userId="b7020b1786f83ae8" providerId="LiveId" clId="{92AB1AF8-6B7D-44D5-A8C5-156C808477E5}" dt="2022-09-27T13:41:10.957" v="14411" actId="1076"/>
          <ac:spMkLst>
            <pc:docMk/>
            <pc:sldMk cId="5654949" sldId="301"/>
            <ac:spMk id="10" creationId="{1267957A-F2A3-647A-2E85-B2D712FB76A9}"/>
          </ac:spMkLst>
        </pc:spChg>
        <pc:spChg chg="add mod">
          <ac:chgData name="Dario Monticelli" userId="b7020b1786f83ae8" providerId="LiveId" clId="{92AB1AF8-6B7D-44D5-A8C5-156C808477E5}" dt="2022-09-27T13:41:16.666" v="14412" actId="1076"/>
          <ac:spMkLst>
            <pc:docMk/>
            <pc:sldMk cId="5654949" sldId="301"/>
            <ac:spMk id="11" creationId="{F3B57B0E-B6B1-0D22-B87A-1BD2C102D427}"/>
          </ac:spMkLst>
        </pc:spChg>
        <pc:spChg chg="add del mod">
          <ac:chgData name="Dario Monticelli" userId="b7020b1786f83ae8" providerId="LiveId" clId="{92AB1AF8-6B7D-44D5-A8C5-156C808477E5}" dt="2022-09-27T13:49:01.152" v="14438"/>
          <ac:spMkLst>
            <pc:docMk/>
            <pc:sldMk cId="5654949" sldId="301"/>
            <ac:spMk id="33" creationId="{846CF4C2-ED52-DAD4-295B-D40748DF0864}"/>
          </ac:spMkLst>
        </pc:spChg>
        <pc:spChg chg="add mod">
          <ac:chgData name="Dario Monticelli" userId="b7020b1786f83ae8" providerId="LiveId" clId="{92AB1AF8-6B7D-44D5-A8C5-156C808477E5}" dt="2022-09-27T14:08:47.676" v="15042" actId="1076"/>
          <ac:spMkLst>
            <pc:docMk/>
            <pc:sldMk cId="5654949" sldId="301"/>
            <ac:spMk id="34" creationId="{68B9E26C-0E6A-06AA-DE71-C8DF8B5736E8}"/>
          </ac:spMkLst>
        </pc:spChg>
        <pc:spChg chg="add del">
          <ac:chgData name="Dario Monticelli" userId="b7020b1786f83ae8" providerId="LiveId" clId="{92AB1AF8-6B7D-44D5-A8C5-156C808477E5}" dt="2022-09-27T14:07:21.473" v="14948" actId="22"/>
          <ac:spMkLst>
            <pc:docMk/>
            <pc:sldMk cId="5654949" sldId="301"/>
            <ac:spMk id="38" creationId="{EBAEBDFD-70DD-6932-CB42-381D31B370C5}"/>
          </ac:spMkLst>
        </pc:spChg>
        <pc:spChg chg="add mod">
          <ac:chgData name="Dario Monticelli" userId="b7020b1786f83ae8" providerId="LiveId" clId="{92AB1AF8-6B7D-44D5-A8C5-156C808477E5}" dt="2022-09-27T14:29:50.907" v="15180" actId="207"/>
          <ac:spMkLst>
            <pc:docMk/>
            <pc:sldMk cId="5654949" sldId="301"/>
            <ac:spMk id="39" creationId="{3FEAC67A-0337-111F-86B1-E46C5B773FC6}"/>
          </ac:spMkLst>
        </pc:spChg>
        <pc:picChg chg="add del mod">
          <ac:chgData name="Dario Monticelli" userId="b7020b1786f83ae8" providerId="LiveId" clId="{92AB1AF8-6B7D-44D5-A8C5-156C808477E5}" dt="2022-09-27T13:36:36.639" v="14143" actId="478"/>
          <ac:picMkLst>
            <pc:docMk/>
            <pc:sldMk cId="5654949" sldId="301"/>
            <ac:picMk id="7" creationId="{24218A11-AD81-6D4B-8861-55ABE22BE2FF}"/>
          </ac:picMkLst>
        </pc:picChg>
        <pc:picChg chg="add mod modCrop">
          <ac:chgData name="Dario Monticelli" userId="b7020b1786f83ae8" providerId="LiveId" clId="{92AB1AF8-6B7D-44D5-A8C5-156C808477E5}" dt="2022-09-27T13:48:08.905" v="14435" actId="732"/>
          <ac:picMkLst>
            <pc:docMk/>
            <pc:sldMk cId="5654949" sldId="301"/>
            <ac:picMk id="9" creationId="{1C7AE69F-DF36-12F3-17A1-FD84FF90FECC}"/>
          </ac:picMkLst>
        </pc:picChg>
        <pc:picChg chg="add mod ord">
          <ac:chgData name="Dario Monticelli" userId="b7020b1786f83ae8" providerId="LiveId" clId="{92AB1AF8-6B7D-44D5-A8C5-156C808477E5}" dt="2022-09-27T14:03:14.893" v="14930" actId="1076"/>
          <ac:picMkLst>
            <pc:docMk/>
            <pc:sldMk cId="5654949" sldId="301"/>
            <ac:picMk id="36" creationId="{BA8A6A6C-28FE-83DB-6E9C-023632E36BE7}"/>
          </ac:picMkLst>
        </pc:picChg>
        <pc:picChg chg="add mod">
          <ac:chgData name="Dario Monticelli" userId="b7020b1786f83ae8" providerId="LiveId" clId="{92AB1AF8-6B7D-44D5-A8C5-156C808477E5}" dt="2022-09-27T14:09:44.889" v="15056" actId="14100"/>
          <ac:picMkLst>
            <pc:docMk/>
            <pc:sldMk cId="5654949" sldId="301"/>
            <ac:picMk id="41" creationId="{3F89141C-179E-B0E5-CA9C-D90DAAA096C7}"/>
          </ac:picMkLst>
        </pc:picChg>
        <pc:cxnChg chg="add mod">
          <ac:chgData name="Dario Monticelli" userId="b7020b1786f83ae8" providerId="LiveId" clId="{92AB1AF8-6B7D-44D5-A8C5-156C808477E5}" dt="2022-09-27T13:43:12.688" v="14433" actId="208"/>
          <ac:cxnSpMkLst>
            <pc:docMk/>
            <pc:sldMk cId="5654949" sldId="301"/>
            <ac:cxnSpMk id="13" creationId="{F64B72B3-93B8-D685-0BFC-4A1EC04F15E9}"/>
          </ac:cxnSpMkLst>
        </pc:cxnChg>
        <pc:cxnChg chg="add mod">
          <ac:chgData name="Dario Monticelli" userId="b7020b1786f83ae8" providerId="LiveId" clId="{92AB1AF8-6B7D-44D5-A8C5-156C808477E5}" dt="2022-09-27T13:43:12.688" v="14433" actId="208"/>
          <ac:cxnSpMkLst>
            <pc:docMk/>
            <pc:sldMk cId="5654949" sldId="301"/>
            <ac:cxnSpMk id="18" creationId="{9DD0BDF7-CBFC-3EC0-6F37-91309BFDB32F}"/>
          </ac:cxnSpMkLst>
        </pc:cxnChg>
      </pc:sldChg>
      <pc:sldChg chg="addSp modSp new mod modNotesTx">
        <pc:chgData name="Dario Monticelli" userId="b7020b1786f83ae8" providerId="LiveId" clId="{92AB1AF8-6B7D-44D5-A8C5-156C808477E5}" dt="2022-09-28T10:02:41.225" v="18263" actId="20577"/>
        <pc:sldMkLst>
          <pc:docMk/>
          <pc:sldMk cId="1527288025" sldId="302"/>
        </pc:sldMkLst>
        <pc:spChg chg="mod">
          <ac:chgData name="Dario Monticelli" userId="b7020b1786f83ae8" providerId="LiveId" clId="{92AB1AF8-6B7D-44D5-A8C5-156C808477E5}" dt="2022-09-27T15:11:31.815" v="16155" actId="20577"/>
          <ac:spMkLst>
            <pc:docMk/>
            <pc:sldMk cId="1527288025" sldId="302"/>
            <ac:spMk id="2" creationId="{5623FC63-F8BF-CF22-E77B-C0E0A6D238EA}"/>
          </ac:spMkLst>
        </pc:spChg>
        <pc:spChg chg="mod">
          <ac:chgData name="Dario Monticelli" userId="b7020b1786f83ae8" providerId="LiveId" clId="{92AB1AF8-6B7D-44D5-A8C5-156C808477E5}" dt="2022-09-28T09:50:18.526" v="17609" actId="20577"/>
          <ac:spMkLst>
            <pc:docMk/>
            <pc:sldMk cId="1527288025" sldId="302"/>
            <ac:spMk id="3" creationId="{AD0C651C-15A8-0846-4133-52345FA95540}"/>
          </ac:spMkLst>
        </pc:spChg>
        <pc:spChg chg="add mod">
          <ac:chgData name="Dario Monticelli" userId="b7020b1786f83ae8" providerId="LiveId" clId="{92AB1AF8-6B7D-44D5-A8C5-156C808477E5}" dt="2022-09-28T10:00:27.242" v="18168" actId="115"/>
          <ac:spMkLst>
            <pc:docMk/>
            <pc:sldMk cId="1527288025" sldId="302"/>
            <ac:spMk id="6" creationId="{D3C034DE-533F-D1A7-D4F7-7C54E5B61111}"/>
          </ac:spMkLst>
        </pc:spChg>
        <pc:spChg chg="add mod">
          <ac:chgData name="Dario Monticelli" userId="b7020b1786f83ae8" providerId="LiveId" clId="{92AB1AF8-6B7D-44D5-A8C5-156C808477E5}" dt="2022-09-28T10:02:41.225" v="18263" actId="20577"/>
          <ac:spMkLst>
            <pc:docMk/>
            <pc:sldMk cId="1527288025" sldId="302"/>
            <ac:spMk id="7" creationId="{709EA05D-0A85-C7D7-420E-AEE4985BB43A}"/>
          </ac:spMkLst>
        </pc:spChg>
        <pc:picChg chg="add mod">
          <ac:chgData name="Dario Monticelli" userId="b7020b1786f83ae8" providerId="LiveId" clId="{92AB1AF8-6B7D-44D5-A8C5-156C808477E5}" dt="2022-09-28T09:23:51.212" v="17268" actId="1076"/>
          <ac:picMkLst>
            <pc:docMk/>
            <pc:sldMk cId="1527288025" sldId="302"/>
            <ac:picMk id="8" creationId="{90124CEA-77F8-6FFC-F825-2B601BFF05BE}"/>
          </ac:picMkLst>
        </pc:picChg>
      </pc:sldChg>
      <pc:sldChg chg="addSp delSp modSp new mod modNotesTx">
        <pc:chgData name="Dario Monticelli" userId="b7020b1786f83ae8" providerId="LiveId" clId="{92AB1AF8-6B7D-44D5-A8C5-156C808477E5}" dt="2022-09-28T10:07:59.645" v="18961" actId="20577"/>
        <pc:sldMkLst>
          <pc:docMk/>
          <pc:sldMk cId="796643442" sldId="303"/>
        </pc:sldMkLst>
        <pc:spChg chg="mod">
          <ac:chgData name="Dario Monticelli" userId="b7020b1786f83ae8" providerId="LiveId" clId="{92AB1AF8-6B7D-44D5-A8C5-156C808477E5}" dt="2022-09-27T15:11:37.679" v="16159" actId="20577"/>
          <ac:spMkLst>
            <pc:docMk/>
            <pc:sldMk cId="796643442" sldId="303"/>
            <ac:spMk id="2" creationId="{D972F93C-C6B7-2E9D-1BBF-9BA4103C80B1}"/>
          </ac:spMkLst>
        </pc:spChg>
        <pc:spChg chg="mod">
          <ac:chgData name="Dario Monticelli" userId="b7020b1786f83ae8" providerId="LiveId" clId="{92AB1AF8-6B7D-44D5-A8C5-156C808477E5}" dt="2022-09-28T09:19:39.341" v="17151" actId="255"/>
          <ac:spMkLst>
            <pc:docMk/>
            <pc:sldMk cId="796643442" sldId="303"/>
            <ac:spMk id="3" creationId="{341EA635-6A17-044A-4EC5-94FD1487CA2E}"/>
          </ac:spMkLst>
        </pc:spChg>
        <pc:spChg chg="add mod">
          <ac:chgData name="Dario Monticelli" userId="b7020b1786f83ae8" providerId="LiveId" clId="{92AB1AF8-6B7D-44D5-A8C5-156C808477E5}" dt="2022-09-28T09:52:21.927" v="17730" actId="1035"/>
          <ac:spMkLst>
            <pc:docMk/>
            <pc:sldMk cId="796643442" sldId="303"/>
            <ac:spMk id="6" creationId="{BE85B83D-EDF6-2F5B-5A09-ED0B9526B976}"/>
          </ac:spMkLst>
        </pc:spChg>
        <pc:spChg chg="add mod">
          <ac:chgData name="Dario Monticelli" userId="b7020b1786f83ae8" providerId="LiveId" clId="{92AB1AF8-6B7D-44D5-A8C5-156C808477E5}" dt="2022-09-28T09:14:47.161" v="17034" actId="1076"/>
          <ac:spMkLst>
            <pc:docMk/>
            <pc:sldMk cId="796643442" sldId="303"/>
            <ac:spMk id="9" creationId="{3BDE11BA-74FC-BD71-E1A2-52B64132A938}"/>
          </ac:spMkLst>
        </pc:spChg>
        <pc:spChg chg="add mod">
          <ac:chgData name="Dario Monticelli" userId="b7020b1786f83ae8" providerId="LiveId" clId="{92AB1AF8-6B7D-44D5-A8C5-156C808477E5}" dt="2022-09-28T09:19:57.325" v="17153" actId="1076"/>
          <ac:spMkLst>
            <pc:docMk/>
            <pc:sldMk cId="796643442" sldId="303"/>
            <ac:spMk id="10" creationId="{638584AA-F904-2754-D63F-7CA05F9EB164}"/>
          </ac:spMkLst>
        </pc:spChg>
        <pc:spChg chg="add mod">
          <ac:chgData name="Dario Monticelli" userId="b7020b1786f83ae8" providerId="LiveId" clId="{92AB1AF8-6B7D-44D5-A8C5-156C808477E5}" dt="2022-09-28T09:19:57.325" v="17153" actId="1076"/>
          <ac:spMkLst>
            <pc:docMk/>
            <pc:sldMk cId="796643442" sldId="303"/>
            <ac:spMk id="11" creationId="{88C9FA38-2254-CB4B-6112-9410DD79CDCC}"/>
          </ac:spMkLst>
        </pc:spChg>
        <pc:spChg chg="add mod">
          <ac:chgData name="Dario Monticelli" userId="b7020b1786f83ae8" providerId="LiveId" clId="{92AB1AF8-6B7D-44D5-A8C5-156C808477E5}" dt="2022-09-28T09:23:31.890" v="17266" actId="1076"/>
          <ac:spMkLst>
            <pc:docMk/>
            <pc:sldMk cId="796643442" sldId="303"/>
            <ac:spMk id="12" creationId="{4E4C6E04-C90B-7E01-2751-0193F57D85A3}"/>
          </ac:spMkLst>
        </pc:spChg>
        <pc:spChg chg="add mod">
          <ac:chgData name="Dario Monticelli" userId="b7020b1786f83ae8" providerId="LiveId" clId="{92AB1AF8-6B7D-44D5-A8C5-156C808477E5}" dt="2022-09-28T09:23:31.890" v="17266" actId="1076"/>
          <ac:spMkLst>
            <pc:docMk/>
            <pc:sldMk cId="796643442" sldId="303"/>
            <ac:spMk id="13" creationId="{44C56BE5-0305-D586-B459-E1F393E39AEE}"/>
          </ac:spMkLst>
        </pc:spChg>
        <pc:spChg chg="add mod">
          <ac:chgData name="Dario Monticelli" userId="b7020b1786f83ae8" providerId="LiveId" clId="{92AB1AF8-6B7D-44D5-A8C5-156C808477E5}" dt="2022-09-28T09:23:31.890" v="17266" actId="1076"/>
          <ac:spMkLst>
            <pc:docMk/>
            <pc:sldMk cId="796643442" sldId="303"/>
            <ac:spMk id="14" creationId="{829FF8A2-5783-2D82-9D1C-D55F72D82082}"/>
          </ac:spMkLst>
        </pc:spChg>
        <pc:spChg chg="add mod">
          <ac:chgData name="Dario Monticelli" userId="b7020b1786f83ae8" providerId="LiveId" clId="{92AB1AF8-6B7D-44D5-A8C5-156C808477E5}" dt="2022-09-28T09:23:31.890" v="17266" actId="1076"/>
          <ac:spMkLst>
            <pc:docMk/>
            <pc:sldMk cId="796643442" sldId="303"/>
            <ac:spMk id="15" creationId="{855BA5BF-B860-B898-E570-E3749C3879AE}"/>
          </ac:spMkLst>
        </pc:spChg>
        <pc:picChg chg="add del mod">
          <ac:chgData name="Dario Monticelli" userId="b7020b1786f83ae8" providerId="LiveId" clId="{92AB1AF8-6B7D-44D5-A8C5-156C808477E5}" dt="2022-09-28T08:56:28.212" v="16825" actId="478"/>
          <ac:picMkLst>
            <pc:docMk/>
            <pc:sldMk cId="796643442" sldId="303"/>
            <ac:picMk id="8" creationId="{E14B00AE-1580-6F44-5255-9CAFA9BA882E}"/>
          </ac:picMkLst>
        </pc:picChg>
        <pc:cxnChg chg="add mod">
          <ac:chgData name="Dario Monticelli" userId="b7020b1786f83ae8" providerId="LiveId" clId="{92AB1AF8-6B7D-44D5-A8C5-156C808477E5}" dt="2022-09-28T09:23:31.890" v="17266" actId="1076"/>
          <ac:cxnSpMkLst>
            <pc:docMk/>
            <pc:sldMk cId="796643442" sldId="303"/>
            <ac:cxnSpMk id="17" creationId="{E1084C3A-C264-E945-D571-5EF73DB24161}"/>
          </ac:cxnSpMkLst>
        </pc:cxnChg>
        <pc:cxnChg chg="add mod">
          <ac:chgData name="Dario Monticelli" userId="b7020b1786f83ae8" providerId="LiveId" clId="{92AB1AF8-6B7D-44D5-A8C5-156C808477E5}" dt="2022-09-28T09:23:31.890" v="17266" actId="1076"/>
          <ac:cxnSpMkLst>
            <pc:docMk/>
            <pc:sldMk cId="796643442" sldId="303"/>
            <ac:cxnSpMk id="18" creationId="{EF745782-7CEB-24FA-AE66-071EFB884541}"/>
          </ac:cxnSpMkLst>
        </pc:cxnChg>
        <pc:cxnChg chg="add del mod">
          <ac:chgData name="Dario Monticelli" userId="b7020b1786f83ae8" providerId="LiveId" clId="{92AB1AF8-6B7D-44D5-A8C5-156C808477E5}" dt="2022-09-28T09:22:44.132" v="17202" actId="478"/>
          <ac:cxnSpMkLst>
            <pc:docMk/>
            <pc:sldMk cId="796643442" sldId="303"/>
            <ac:cxnSpMk id="20" creationId="{358D4FB0-24CF-3212-601F-D7EC2F388950}"/>
          </ac:cxnSpMkLst>
        </pc:cxnChg>
        <pc:cxnChg chg="add mod">
          <ac:chgData name="Dario Monticelli" userId="b7020b1786f83ae8" providerId="LiveId" clId="{92AB1AF8-6B7D-44D5-A8C5-156C808477E5}" dt="2022-09-28T09:23:31.890" v="17266" actId="1076"/>
          <ac:cxnSpMkLst>
            <pc:docMk/>
            <pc:sldMk cId="796643442" sldId="303"/>
            <ac:cxnSpMk id="26" creationId="{7E77927F-962D-D5FD-C7D0-6E4CE39D7FCC}"/>
          </ac:cxnSpMkLst>
        </pc:cxnChg>
      </pc:sldChg>
      <pc:sldChg chg="addSp delSp modSp new add del mod">
        <pc:chgData name="Dario Monticelli" userId="b7020b1786f83ae8" providerId="LiveId" clId="{92AB1AF8-6B7D-44D5-A8C5-156C808477E5}" dt="2022-09-28T14:38:56.812" v="22628" actId="47"/>
        <pc:sldMkLst>
          <pc:docMk/>
          <pc:sldMk cId="2493637439" sldId="304"/>
        </pc:sldMkLst>
        <pc:spChg chg="mod">
          <ac:chgData name="Dario Monticelli" userId="b7020b1786f83ae8" providerId="LiveId" clId="{92AB1AF8-6B7D-44D5-A8C5-156C808477E5}" dt="2022-09-27T08:22:38.218" v="10679" actId="122"/>
          <ac:spMkLst>
            <pc:docMk/>
            <pc:sldMk cId="2493637439" sldId="304"/>
            <ac:spMk id="2" creationId="{AFF1B110-6816-112E-AD31-1F312112E29D}"/>
          </ac:spMkLst>
        </pc:spChg>
        <pc:spChg chg="del">
          <ac:chgData name="Dario Monticelli" userId="b7020b1786f83ae8" providerId="LiveId" clId="{92AB1AF8-6B7D-44D5-A8C5-156C808477E5}" dt="2022-09-27T08:22:53.354" v="10680"/>
          <ac:spMkLst>
            <pc:docMk/>
            <pc:sldMk cId="2493637439" sldId="304"/>
            <ac:spMk id="3" creationId="{44FD5660-57A0-3D11-8D98-F88974E798D1}"/>
          </ac:spMkLst>
        </pc:spChg>
        <pc:picChg chg="add mod">
          <ac:chgData name="Dario Monticelli" userId="b7020b1786f83ae8" providerId="LiveId" clId="{92AB1AF8-6B7D-44D5-A8C5-156C808477E5}" dt="2022-09-27T08:22:58.550" v="10684" actId="1076"/>
          <ac:picMkLst>
            <pc:docMk/>
            <pc:sldMk cId="2493637439" sldId="304"/>
            <ac:picMk id="7" creationId="{1F8B5A3C-C646-7E4A-372D-AECD5CDEA3F7}"/>
          </ac:picMkLst>
        </pc:picChg>
      </pc:sldChg>
      <pc:sldChg chg="addSp delSp modSp new del mod">
        <pc:chgData name="Dario Monticelli" userId="b7020b1786f83ae8" providerId="LiveId" clId="{92AB1AF8-6B7D-44D5-A8C5-156C808477E5}" dt="2022-09-28T13:56:44.596" v="21577" actId="47"/>
        <pc:sldMkLst>
          <pc:docMk/>
          <pc:sldMk cId="3502996406" sldId="305"/>
        </pc:sldMkLst>
        <pc:spChg chg="mod">
          <ac:chgData name="Dario Monticelli" userId="b7020b1786f83ae8" providerId="LiveId" clId="{92AB1AF8-6B7D-44D5-A8C5-156C808477E5}" dt="2022-09-28T13:41:52.097" v="21143" actId="1076"/>
          <ac:spMkLst>
            <pc:docMk/>
            <pc:sldMk cId="3502996406" sldId="305"/>
            <ac:spMk id="2" creationId="{597805AB-9212-844E-A472-79EBD365B169}"/>
          </ac:spMkLst>
        </pc:spChg>
        <pc:spChg chg="del">
          <ac:chgData name="Dario Monticelli" userId="b7020b1786f83ae8" providerId="LiveId" clId="{92AB1AF8-6B7D-44D5-A8C5-156C808477E5}" dt="2022-09-28T13:40:14.080" v="21103" actId="478"/>
          <ac:spMkLst>
            <pc:docMk/>
            <pc:sldMk cId="3502996406" sldId="305"/>
            <ac:spMk id="3" creationId="{A20F94FD-DB69-1F5A-BC13-4884383F8806}"/>
          </ac:spMkLst>
        </pc:spChg>
        <pc:spChg chg="mod">
          <ac:chgData name="Dario Monticelli" userId="b7020b1786f83ae8" providerId="LiveId" clId="{92AB1AF8-6B7D-44D5-A8C5-156C808477E5}" dt="2022-09-28T13:40:14.368" v="21104"/>
          <ac:spMkLst>
            <pc:docMk/>
            <pc:sldMk cId="3502996406" sldId="305"/>
            <ac:spMk id="7" creationId="{B5CDB414-86B6-7024-123C-278B6C2E2A6B}"/>
          </ac:spMkLst>
        </pc:spChg>
        <pc:spChg chg="mod">
          <ac:chgData name="Dario Monticelli" userId="b7020b1786f83ae8" providerId="LiveId" clId="{92AB1AF8-6B7D-44D5-A8C5-156C808477E5}" dt="2022-09-28T13:40:46.936" v="21117" actId="20577"/>
          <ac:spMkLst>
            <pc:docMk/>
            <pc:sldMk cId="3502996406" sldId="305"/>
            <ac:spMk id="8" creationId="{61869740-1149-6F4A-BC6B-904B007EB66C}"/>
          </ac:spMkLst>
        </pc:spChg>
        <pc:spChg chg="add del mod">
          <ac:chgData name="Dario Monticelli" userId="b7020b1786f83ae8" providerId="LiveId" clId="{92AB1AF8-6B7D-44D5-A8C5-156C808477E5}" dt="2022-09-28T13:42:11.941" v="21153" actId="478"/>
          <ac:spMkLst>
            <pc:docMk/>
            <pc:sldMk cId="3502996406" sldId="305"/>
            <ac:spMk id="11" creationId="{08F3C49D-337E-16C5-1FDF-54DFC208831F}"/>
          </ac:spMkLst>
        </pc:spChg>
        <pc:spChg chg="add mod">
          <ac:chgData name="Dario Monticelli" userId="b7020b1786f83ae8" providerId="LiveId" clId="{92AB1AF8-6B7D-44D5-A8C5-156C808477E5}" dt="2022-09-28T13:40:14.368" v="21104"/>
          <ac:spMkLst>
            <pc:docMk/>
            <pc:sldMk cId="3502996406" sldId="305"/>
            <ac:spMk id="13" creationId="{62F978EC-0792-5B90-64DE-3769F623BC87}"/>
          </ac:spMkLst>
        </pc:spChg>
        <pc:spChg chg="add del mod">
          <ac:chgData name="Dario Monticelli" userId="b7020b1786f83ae8" providerId="LiveId" clId="{92AB1AF8-6B7D-44D5-A8C5-156C808477E5}" dt="2022-09-28T13:42:08.006" v="21149" actId="478"/>
          <ac:spMkLst>
            <pc:docMk/>
            <pc:sldMk cId="3502996406" sldId="305"/>
            <ac:spMk id="14" creationId="{C674F2F3-0231-A9E5-2293-60B493D73B8C}"/>
          </ac:spMkLst>
        </pc:spChg>
        <pc:spChg chg="mod">
          <ac:chgData name="Dario Monticelli" userId="b7020b1786f83ae8" providerId="LiveId" clId="{92AB1AF8-6B7D-44D5-A8C5-156C808477E5}" dt="2022-09-28T13:41:34.402" v="21128"/>
          <ac:spMkLst>
            <pc:docMk/>
            <pc:sldMk cId="3502996406" sldId="305"/>
            <ac:spMk id="20" creationId="{471D4F4A-E5DA-DAC0-FB5F-B6913F61F1F6}"/>
          </ac:spMkLst>
        </pc:spChg>
        <pc:spChg chg="mod">
          <ac:chgData name="Dario Monticelli" userId="b7020b1786f83ae8" providerId="LiveId" clId="{92AB1AF8-6B7D-44D5-A8C5-156C808477E5}" dt="2022-09-28T13:41:48.995" v="21140" actId="6549"/>
          <ac:spMkLst>
            <pc:docMk/>
            <pc:sldMk cId="3502996406" sldId="305"/>
            <ac:spMk id="21" creationId="{BC252D4E-05C0-E8FF-2011-D3D3083F8363}"/>
          </ac:spMkLst>
        </pc:spChg>
        <pc:spChg chg="add del mod">
          <ac:chgData name="Dario Monticelli" userId="b7020b1786f83ae8" providerId="LiveId" clId="{92AB1AF8-6B7D-44D5-A8C5-156C808477E5}" dt="2022-09-28T13:42:01.080" v="21147" actId="478"/>
          <ac:spMkLst>
            <pc:docMk/>
            <pc:sldMk cId="3502996406" sldId="305"/>
            <ac:spMk id="23" creationId="{0DF8D991-5B58-E8C7-BDF7-71628F235EA9}"/>
          </ac:spMkLst>
        </pc:spChg>
        <pc:spChg chg="add del mod">
          <ac:chgData name="Dario Monticelli" userId="b7020b1786f83ae8" providerId="LiveId" clId="{92AB1AF8-6B7D-44D5-A8C5-156C808477E5}" dt="2022-09-28T13:41:55.139" v="21144" actId="478"/>
          <ac:spMkLst>
            <pc:docMk/>
            <pc:sldMk cId="3502996406" sldId="305"/>
            <ac:spMk id="24" creationId="{96AA3052-8AA7-CE9B-E057-5F88007A8017}"/>
          </ac:spMkLst>
        </pc:spChg>
        <pc:spChg chg="add mod">
          <ac:chgData name="Dario Monticelli" userId="b7020b1786f83ae8" providerId="LiveId" clId="{92AB1AF8-6B7D-44D5-A8C5-156C808477E5}" dt="2022-09-28T13:49:32.651" v="21176" actId="1076"/>
          <ac:spMkLst>
            <pc:docMk/>
            <pc:sldMk cId="3502996406" sldId="305"/>
            <ac:spMk id="26" creationId="{EF04D844-FBC3-4C42-2C1E-AACD4B1A4311}"/>
          </ac:spMkLst>
        </pc:spChg>
        <pc:grpChg chg="add del mod">
          <ac:chgData name="Dario Monticelli" userId="b7020b1786f83ae8" providerId="LiveId" clId="{92AB1AF8-6B7D-44D5-A8C5-156C808477E5}" dt="2022-09-28T13:42:13.189" v="21154" actId="478"/>
          <ac:grpSpMkLst>
            <pc:docMk/>
            <pc:sldMk cId="3502996406" sldId="305"/>
            <ac:grpSpMk id="6" creationId="{0C4F712E-5AED-71BC-87D3-4E9464F7A74B}"/>
          </ac:grpSpMkLst>
        </pc:grpChg>
        <pc:grpChg chg="add del mod">
          <ac:chgData name="Dario Monticelli" userId="b7020b1786f83ae8" providerId="LiveId" clId="{92AB1AF8-6B7D-44D5-A8C5-156C808477E5}" dt="2022-09-28T13:41:55.139" v="21144" actId="478"/>
          <ac:grpSpMkLst>
            <pc:docMk/>
            <pc:sldMk cId="3502996406" sldId="305"/>
            <ac:grpSpMk id="19" creationId="{48D76D83-40C9-36F4-7DF9-47555DDED801}"/>
          </ac:grpSpMkLst>
        </pc:grpChg>
        <pc:cxnChg chg="add del mod">
          <ac:chgData name="Dario Monticelli" userId="b7020b1786f83ae8" providerId="LiveId" clId="{92AB1AF8-6B7D-44D5-A8C5-156C808477E5}" dt="2022-09-28T13:42:10.676" v="21152" actId="478"/>
          <ac:cxnSpMkLst>
            <pc:docMk/>
            <pc:sldMk cId="3502996406" sldId="305"/>
            <ac:cxnSpMk id="9" creationId="{2CD16AA5-4F34-B6E3-789E-D9AD20FE2892}"/>
          </ac:cxnSpMkLst>
        </pc:cxnChg>
        <pc:cxnChg chg="add del mod">
          <ac:chgData name="Dario Monticelli" userId="b7020b1786f83ae8" providerId="LiveId" clId="{92AB1AF8-6B7D-44D5-A8C5-156C808477E5}" dt="2022-09-28T13:41:11.569" v="21126" actId="478"/>
          <ac:cxnSpMkLst>
            <pc:docMk/>
            <pc:sldMk cId="3502996406" sldId="305"/>
            <ac:cxnSpMk id="10" creationId="{0F04EF95-200D-886B-A5C5-67CC82E06B80}"/>
          </ac:cxnSpMkLst>
        </pc:cxnChg>
        <pc:cxnChg chg="add mod">
          <ac:chgData name="Dario Monticelli" userId="b7020b1786f83ae8" providerId="LiveId" clId="{92AB1AF8-6B7D-44D5-A8C5-156C808477E5}" dt="2022-09-28T13:40:14.368" v="21104"/>
          <ac:cxnSpMkLst>
            <pc:docMk/>
            <pc:sldMk cId="3502996406" sldId="305"/>
            <ac:cxnSpMk id="12" creationId="{7575D213-4D8F-E148-6031-13B412805E78}"/>
          </ac:cxnSpMkLst>
        </pc:cxnChg>
        <pc:cxnChg chg="add del mod">
          <ac:chgData name="Dario Monticelli" userId="b7020b1786f83ae8" providerId="LiveId" clId="{92AB1AF8-6B7D-44D5-A8C5-156C808477E5}" dt="2022-09-28T13:42:09.182" v="21150" actId="478"/>
          <ac:cxnSpMkLst>
            <pc:docMk/>
            <pc:sldMk cId="3502996406" sldId="305"/>
            <ac:cxnSpMk id="18" creationId="{2323EC16-7246-5DEF-DE2C-816E1286B755}"/>
          </ac:cxnSpMkLst>
        </pc:cxnChg>
        <pc:cxnChg chg="add del mod">
          <ac:chgData name="Dario Monticelli" userId="b7020b1786f83ae8" providerId="LiveId" clId="{92AB1AF8-6B7D-44D5-A8C5-156C808477E5}" dt="2022-09-28T13:41:55.139" v="21144" actId="478"/>
          <ac:cxnSpMkLst>
            <pc:docMk/>
            <pc:sldMk cId="3502996406" sldId="305"/>
            <ac:cxnSpMk id="22" creationId="{8A355862-59B1-49A4-1CF2-8127D3A62BE7}"/>
          </ac:cxnSpMkLst>
        </pc:cxnChg>
        <pc:cxnChg chg="add del mod">
          <ac:chgData name="Dario Monticelli" userId="b7020b1786f83ae8" providerId="LiveId" clId="{92AB1AF8-6B7D-44D5-A8C5-156C808477E5}" dt="2022-09-28T13:41:55.139" v="21144" actId="478"/>
          <ac:cxnSpMkLst>
            <pc:docMk/>
            <pc:sldMk cId="3502996406" sldId="305"/>
            <ac:cxnSpMk id="25" creationId="{2847BC67-5481-AAA0-C9E5-1815065A4F22}"/>
          </ac:cxnSpMkLst>
        </pc:cxnChg>
      </pc:sldChg>
      <pc:sldChg chg="addSp delSp modSp new mod modNotesTx">
        <pc:chgData name="Dario Monticelli" userId="b7020b1786f83ae8" providerId="LiveId" clId="{92AB1AF8-6B7D-44D5-A8C5-156C808477E5}" dt="2022-09-28T14:03:51.762" v="21712" actId="20577"/>
        <pc:sldMkLst>
          <pc:docMk/>
          <pc:sldMk cId="149497074" sldId="306"/>
        </pc:sldMkLst>
        <pc:spChg chg="mod">
          <ac:chgData name="Dario Monticelli" userId="b7020b1786f83ae8" providerId="LiveId" clId="{92AB1AF8-6B7D-44D5-A8C5-156C808477E5}" dt="2022-09-28T14:01:53.880" v="21631" actId="20577"/>
          <ac:spMkLst>
            <pc:docMk/>
            <pc:sldMk cId="149497074" sldId="306"/>
            <ac:spMk id="2" creationId="{0502E3FD-03F6-F0A1-BEE3-E8131FAE45F0}"/>
          </ac:spMkLst>
        </pc:spChg>
        <pc:spChg chg="mod">
          <ac:chgData name="Dario Monticelli" userId="b7020b1786f83ae8" providerId="LiveId" clId="{92AB1AF8-6B7D-44D5-A8C5-156C808477E5}" dt="2022-09-28T13:50:34.118" v="21243" actId="20577"/>
          <ac:spMkLst>
            <pc:docMk/>
            <pc:sldMk cId="149497074" sldId="306"/>
            <ac:spMk id="3" creationId="{CB1439C5-6215-2721-2CFB-CA1A2B088144}"/>
          </ac:spMkLst>
        </pc:spChg>
        <pc:spChg chg="add mod">
          <ac:chgData name="Dario Monticelli" userId="b7020b1786f83ae8" providerId="LiveId" clId="{92AB1AF8-6B7D-44D5-A8C5-156C808477E5}" dt="2022-09-28T14:01:40.152" v="21607" actId="1076"/>
          <ac:spMkLst>
            <pc:docMk/>
            <pc:sldMk cId="149497074" sldId="306"/>
            <ac:spMk id="6" creationId="{4155F6D1-CA12-004A-94A7-EAD91A73CFF1}"/>
          </ac:spMkLst>
        </pc:spChg>
        <pc:spChg chg="add del mod">
          <ac:chgData name="Dario Monticelli" userId="b7020b1786f83ae8" providerId="LiveId" clId="{92AB1AF8-6B7D-44D5-A8C5-156C808477E5}" dt="2022-09-28T13:55:12.360" v="21559"/>
          <ac:spMkLst>
            <pc:docMk/>
            <pc:sldMk cId="149497074" sldId="306"/>
            <ac:spMk id="7" creationId="{3F08A5C8-7595-1D8C-48A1-CF3ADA5EA48F}"/>
          </ac:spMkLst>
        </pc:spChg>
        <pc:spChg chg="add mod">
          <ac:chgData name="Dario Monticelli" userId="b7020b1786f83ae8" providerId="LiveId" clId="{92AB1AF8-6B7D-44D5-A8C5-156C808477E5}" dt="2022-09-28T14:03:34.453" v="21687" actId="1076"/>
          <ac:spMkLst>
            <pc:docMk/>
            <pc:sldMk cId="149497074" sldId="306"/>
            <ac:spMk id="8" creationId="{2B4EB171-8ED7-D903-9AE5-39CE01692DA5}"/>
          </ac:spMkLst>
        </pc:spChg>
        <pc:spChg chg="add del">
          <ac:chgData name="Dario Monticelli" userId="b7020b1786f83ae8" providerId="LiveId" clId="{92AB1AF8-6B7D-44D5-A8C5-156C808477E5}" dt="2022-09-28T14:01:29.895" v="21600" actId="22"/>
          <ac:spMkLst>
            <pc:docMk/>
            <pc:sldMk cId="149497074" sldId="306"/>
            <ac:spMk id="10" creationId="{E75C5710-5743-BEB1-D994-38237684C0EA}"/>
          </ac:spMkLst>
        </pc:spChg>
        <pc:spChg chg="add mod">
          <ac:chgData name="Dario Monticelli" userId="b7020b1786f83ae8" providerId="LiveId" clId="{92AB1AF8-6B7D-44D5-A8C5-156C808477E5}" dt="2022-09-28T14:02:13.028" v="21637" actId="1035"/>
          <ac:spMkLst>
            <pc:docMk/>
            <pc:sldMk cId="149497074" sldId="306"/>
            <ac:spMk id="13" creationId="{664D0989-4E4F-7946-9CA2-FD5E8B745762}"/>
          </ac:spMkLst>
        </pc:spChg>
        <pc:spChg chg="add mod">
          <ac:chgData name="Dario Monticelli" userId="b7020b1786f83ae8" providerId="LiveId" clId="{92AB1AF8-6B7D-44D5-A8C5-156C808477E5}" dt="2022-09-28T14:03:03.942" v="21671" actId="1076"/>
          <ac:spMkLst>
            <pc:docMk/>
            <pc:sldMk cId="149497074" sldId="306"/>
            <ac:spMk id="14" creationId="{22FF46A4-7DC3-04E7-8376-83E2540C9ED4}"/>
          </ac:spMkLst>
        </pc:spChg>
        <pc:spChg chg="add mod">
          <ac:chgData name="Dario Monticelli" userId="b7020b1786f83ae8" providerId="LiveId" clId="{92AB1AF8-6B7D-44D5-A8C5-156C808477E5}" dt="2022-09-28T14:03:10.813" v="21673" actId="1076"/>
          <ac:spMkLst>
            <pc:docMk/>
            <pc:sldMk cId="149497074" sldId="306"/>
            <ac:spMk id="15" creationId="{BBC5DAFA-E25C-7480-107C-34E25017701F}"/>
          </ac:spMkLst>
        </pc:spChg>
        <pc:spChg chg="add mod">
          <ac:chgData name="Dario Monticelli" userId="b7020b1786f83ae8" providerId="LiveId" clId="{92AB1AF8-6B7D-44D5-A8C5-156C808477E5}" dt="2022-09-28T14:03:51.762" v="21712" actId="20577"/>
          <ac:spMkLst>
            <pc:docMk/>
            <pc:sldMk cId="149497074" sldId="306"/>
            <ac:spMk id="16" creationId="{974FE7C6-15FD-88A7-73D5-E7BCA463BD09}"/>
          </ac:spMkLst>
        </pc:spChg>
        <pc:picChg chg="add mod">
          <ac:chgData name="Dario Monticelli" userId="b7020b1786f83ae8" providerId="LiveId" clId="{92AB1AF8-6B7D-44D5-A8C5-156C808477E5}" dt="2022-09-28T14:02:39.810" v="21642" actId="1076"/>
          <ac:picMkLst>
            <pc:docMk/>
            <pc:sldMk cId="149497074" sldId="306"/>
            <ac:picMk id="12" creationId="{C7BA0DF1-183F-57CC-023B-16442906D1D0}"/>
          </ac:picMkLst>
        </pc:picChg>
      </pc:sldChg>
      <pc:sldChg chg="modSp new mod">
        <pc:chgData name="Dario Monticelli" userId="b7020b1786f83ae8" providerId="LiveId" clId="{92AB1AF8-6B7D-44D5-A8C5-156C808477E5}" dt="2022-09-28T14:39:06.801" v="22639" actId="20577"/>
        <pc:sldMkLst>
          <pc:docMk/>
          <pc:sldMk cId="650106356" sldId="307"/>
        </pc:sldMkLst>
        <pc:spChg chg="mod">
          <ac:chgData name="Dario Monticelli" userId="b7020b1786f83ae8" providerId="LiveId" clId="{92AB1AF8-6B7D-44D5-A8C5-156C808477E5}" dt="2022-09-28T14:39:06.801" v="22639" actId="20577"/>
          <ac:spMkLst>
            <pc:docMk/>
            <pc:sldMk cId="650106356" sldId="307"/>
            <ac:spMk id="2" creationId="{5F3F7FE1-6CCB-C547-EDF8-403123C3E806}"/>
          </ac:spMkLst>
        </pc:spChg>
      </pc:sldChg>
      <pc:sldChg chg="addSp modSp mod">
        <pc:chgData name="Dario Monticelli" userId="b7020b1786f83ae8" providerId="LiveId" clId="{92AB1AF8-6B7D-44D5-A8C5-156C808477E5}" dt="2022-09-29T11:28:11.796" v="22764" actId="20577"/>
        <pc:sldMkLst>
          <pc:docMk/>
          <pc:sldMk cId="2788933478" sldId="308"/>
        </pc:sldMkLst>
        <pc:spChg chg="add mod">
          <ac:chgData name="Dario Monticelli" userId="b7020b1786f83ae8" providerId="LiveId" clId="{92AB1AF8-6B7D-44D5-A8C5-156C808477E5}" dt="2022-09-29T11:28:11.796" v="22764" actId="20577"/>
          <ac:spMkLst>
            <pc:docMk/>
            <pc:sldMk cId="2788933478" sldId="308"/>
            <ac:spMk id="8" creationId="{9BB9374C-D9C5-675D-8690-D1A15603AA12}"/>
          </ac:spMkLst>
        </pc:spChg>
        <pc:graphicFrameChg chg="mod">
          <ac:chgData name="Dario Monticelli" userId="b7020b1786f83ae8" providerId="LiveId" clId="{92AB1AF8-6B7D-44D5-A8C5-156C808477E5}" dt="2022-09-29T11:26:56.220" v="22709" actId="20577"/>
          <ac:graphicFrameMkLst>
            <pc:docMk/>
            <pc:sldMk cId="2788933478" sldId="308"/>
            <ac:graphicFrameMk id="6" creationId="{25CA7F59-89C6-483A-9AF8-B401812B1647}"/>
          </ac:graphicFrameMkLst>
        </pc:graphicFrameChg>
        <pc:graphicFrameChg chg="mod">
          <ac:chgData name="Dario Monticelli" userId="b7020b1786f83ae8" providerId="LiveId" clId="{92AB1AF8-6B7D-44D5-A8C5-156C808477E5}" dt="2022-09-29T11:27:03.967" v="22723" actId="20577"/>
          <ac:graphicFrameMkLst>
            <pc:docMk/>
            <pc:sldMk cId="2788933478" sldId="308"/>
            <ac:graphicFrameMk id="7" creationId="{7D096F62-5D95-45FE-8C1F-E47BD66B7FC9}"/>
          </ac:graphicFrameMkLst>
        </pc:graphicFrameChg>
      </pc:sldChg>
      <pc:sldChg chg="addSp delSp modSp new mod">
        <pc:chgData name="Dario Monticelli" userId="b7020b1786f83ae8" providerId="LiveId" clId="{92AB1AF8-6B7D-44D5-A8C5-156C808477E5}" dt="2022-09-29T11:28:38.525" v="22797" actId="20577"/>
        <pc:sldMkLst>
          <pc:docMk/>
          <pc:sldMk cId="2396820076" sldId="310"/>
        </pc:sldMkLst>
        <pc:spChg chg="del">
          <ac:chgData name="Dario Monticelli" userId="b7020b1786f83ae8" providerId="LiveId" clId="{92AB1AF8-6B7D-44D5-A8C5-156C808477E5}" dt="2022-09-29T11:24:57.557" v="22679"/>
          <ac:spMkLst>
            <pc:docMk/>
            <pc:sldMk cId="2396820076" sldId="310"/>
            <ac:spMk id="3" creationId="{9CB12134-C9DE-A84F-0B42-263A4BBD0579}"/>
          </ac:spMkLst>
        </pc:spChg>
        <pc:spChg chg="add del mod">
          <ac:chgData name="Dario Monticelli" userId="b7020b1786f83ae8" providerId="LiveId" clId="{92AB1AF8-6B7D-44D5-A8C5-156C808477E5}" dt="2022-09-29T11:25:40.881" v="22683"/>
          <ac:spMkLst>
            <pc:docMk/>
            <pc:sldMk cId="2396820076" sldId="310"/>
            <ac:spMk id="8" creationId="{31CEBAC7-E059-887C-BE76-8EF8091C484D}"/>
          </ac:spMkLst>
        </pc:spChg>
        <pc:spChg chg="add mod">
          <ac:chgData name="Dario Monticelli" userId="b7020b1786f83ae8" providerId="LiveId" clId="{92AB1AF8-6B7D-44D5-A8C5-156C808477E5}" dt="2022-09-29T11:28:38.525" v="22797" actId="20577"/>
          <ac:spMkLst>
            <pc:docMk/>
            <pc:sldMk cId="2396820076" sldId="310"/>
            <ac:spMk id="11" creationId="{B0AA3A85-75F5-DE30-8E48-0521B4268E23}"/>
          </ac:spMkLst>
        </pc:spChg>
        <pc:graphicFrameChg chg="add del mod">
          <ac:chgData name="Dario Monticelli" userId="b7020b1786f83ae8" providerId="LiveId" clId="{92AB1AF8-6B7D-44D5-A8C5-156C808477E5}" dt="2022-09-29T11:25:35.827" v="22680" actId="478"/>
          <ac:graphicFrameMkLst>
            <pc:docMk/>
            <pc:sldMk cId="2396820076" sldId="310"/>
            <ac:graphicFrameMk id="6" creationId="{5A9564DB-F9F9-4F9D-99FD-152BD8DA297C}"/>
          </ac:graphicFrameMkLst>
        </pc:graphicFrameChg>
        <pc:graphicFrameChg chg="add mod">
          <ac:chgData name="Dario Monticelli" userId="b7020b1786f83ae8" providerId="LiveId" clId="{92AB1AF8-6B7D-44D5-A8C5-156C808477E5}" dt="2022-09-29T11:25:39.845" v="22682"/>
          <ac:graphicFrameMkLst>
            <pc:docMk/>
            <pc:sldMk cId="2396820076" sldId="310"/>
            <ac:graphicFrameMk id="9" creationId="{5A9564DB-F9F9-4F9D-99FD-152BD8DA297C}"/>
          </ac:graphicFrameMkLst>
        </pc:graphicFrameChg>
        <pc:graphicFrameChg chg="add mod">
          <ac:chgData name="Dario Monticelli" userId="b7020b1786f83ae8" providerId="LiveId" clId="{92AB1AF8-6B7D-44D5-A8C5-156C808477E5}" dt="2022-09-29T11:28:16.829" v="22766" actId="1076"/>
          <ac:graphicFrameMkLst>
            <pc:docMk/>
            <pc:sldMk cId="2396820076" sldId="310"/>
            <ac:graphicFrameMk id="10" creationId="{5A9564DB-F9F9-4F9D-99FD-152BD8DA297C}"/>
          </ac:graphicFrameMkLst>
        </pc:graphicFrameChg>
      </pc:sldChg>
    </pc:docChg>
  </pc:docChgLst>
  <pc:docChgLst>
    <pc:chgData name="Dario Monticelli" userId="b7020b1786f83ae8" providerId="LiveId" clId="{7EB5BC43-2D55-4FBC-9611-3F4F4A33571F}"/>
    <pc:docChg chg="modSld">
      <pc:chgData name="Dario Monticelli" userId="b7020b1786f83ae8" providerId="LiveId" clId="{7EB5BC43-2D55-4FBC-9611-3F4F4A33571F}" dt="2023-01-15T12:01:32.778" v="256" actId="20577"/>
      <pc:docMkLst>
        <pc:docMk/>
      </pc:docMkLst>
      <pc:sldChg chg="modSp mod">
        <pc:chgData name="Dario Monticelli" userId="b7020b1786f83ae8" providerId="LiveId" clId="{7EB5BC43-2D55-4FBC-9611-3F4F4A33571F}" dt="2023-01-15T11:06:54.221" v="24" actId="20577"/>
        <pc:sldMkLst>
          <pc:docMk/>
          <pc:sldMk cId="1527288025" sldId="302"/>
        </pc:sldMkLst>
        <pc:spChg chg="mod">
          <ac:chgData name="Dario Monticelli" userId="b7020b1786f83ae8" providerId="LiveId" clId="{7EB5BC43-2D55-4FBC-9611-3F4F4A33571F}" dt="2023-01-15T10:38:35.938" v="22" actId="20577"/>
          <ac:spMkLst>
            <pc:docMk/>
            <pc:sldMk cId="1527288025" sldId="302"/>
            <ac:spMk id="9" creationId="{42BA2C4B-A005-4EA3-BA2C-0AC28ECA8363}"/>
          </ac:spMkLst>
        </pc:spChg>
        <pc:spChg chg="mod">
          <ac:chgData name="Dario Monticelli" userId="b7020b1786f83ae8" providerId="LiveId" clId="{7EB5BC43-2D55-4FBC-9611-3F4F4A33571F}" dt="2023-01-15T11:06:54.221" v="24" actId="20577"/>
          <ac:spMkLst>
            <pc:docMk/>
            <pc:sldMk cId="1527288025" sldId="302"/>
            <ac:spMk id="12" creationId="{B8F7F06B-4BAE-451F-9E30-2E43FE10B10B}"/>
          </ac:spMkLst>
        </pc:spChg>
      </pc:sldChg>
      <pc:sldChg chg="modSp mod">
        <pc:chgData name="Dario Monticelli" userId="b7020b1786f83ae8" providerId="LiveId" clId="{7EB5BC43-2D55-4FBC-9611-3F4F4A33571F}" dt="2023-01-15T11:23:29.596" v="114" actId="14100"/>
        <pc:sldMkLst>
          <pc:docMk/>
          <pc:sldMk cId="2908046000" sldId="311"/>
        </pc:sldMkLst>
        <pc:spChg chg="mod">
          <ac:chgData name="Dario Monticelli" userId="b7020b1786f83ae8" providerId="LiveId" clId="{7EB5BC43-2D55-4FBC-9611-3F4F4A33571F}" dt="2023-01-15T11:22:13.802" v="33" actId="20577"/>
          <ac:spMkLst>
            <pc:docMk/>
            <pc:sldMk cId="2908046000" sldId="311"/>
            <ac:spMk id="28" creationId="{9DC3BF34-87A3-4A64-96B2-D35A258E7A29}"/>
          </ac:spMkLst>
        </pc:spChg>
        <pc:spChg chg="mod">
          <ac:chgData name="Dario Monticelli" userId="b7020b1786f83ae8" providerId="LiveId" clId="{7EB5BC43-2D55-4FBC-9611-3F4F4A33571F}" dt="2023-01-15T11:23:29.596" v="114" actId="14100"/>
          <ac:spMkLst>
            <pc:docMk/>
            <pc:sldMk cId="2908046000" sldId="311"/>
            <ac:spMk id="33" creationId="{7316B55B-6E2A-331C-FEBE-BE503FF14693}"/>
          </ac:spMkLst>
        </pc:spChg>
      </pc:sldChg>
      <pc:sldChg chg="modSp mod">
        <pc:chgData name="Dario Monticelli" userId="b7020b1786f83ae8" providerId="LiveId" clId="{7EB5BC43-2D55-4FBC-9611-3F4F4A33571F}" dt="2023-01-15T11:07:06.743" v="28" actId="14100"/>
        <pc:sldMkLst>
          <pc:docMk/>
          <pc:sldMk cId="3728716736" sldId="313"/>
        </pc:sldMkLst>
        <pc:spChg chg="mod">
          <ac:chgData name="Dario Monticelli" userId="b7020b1786f83ae8" providerId="LiveId" clId="{7EB5BC43-2D55-4FBC-9611-3F4F4A33571F}" dt="2023-01-15T11:07:06.743" v="28" actId="14100"/>
          <ac:spMkLst>
            <pc:docMk/>
            <pc:sldMk cId="3728716736" sldId="313"/>
            <ac:spMk id="28" creationId="{9DC3BF34-87A3-4A64-96B2-D35A258E7A29}"/>
          </ac:spMkLst>
        </pc:spChg>
      </pc:sldChg>
      <pc:sldChg chg="modSp mod modNotesTx">
        <pc:chgData name="Dario Monticelli" userId="b7020b1786f83ae8" providerId="LiveId" clId="{7EB5BC43-2D55-4FBC-9611-3F4F4A33571F}" dt="2023-01-15T12:01:32.778" v="256" actId="20577"/>
        <pc:sldMkLst>
          <pc:docMk/>
          <pc:sldMk cId="2793001800" sldId="346"/>
        </pc:sldMkLst>
        <pc:spChg chg="mod">
          <ac:chgData name="Dario Monticelli" userId="b7020b1786f83ae8" providerId="LiveId" clId="{7EB5BC43-2D55-4FBC-9611-3F4F4A33571F}" dt="2023-01-15T11:59:31.411" v="115" actId="1076"/>
          <ac:spMkLst>
            <pc:docMk/>
            <pc:sldMk cId="2793001800" sldId="346"/>
            <ac:spMk id="2" creationId="{C360D939-CC3D-4965-BAC2-A373DF7A451B}"/>
          </ac:spMkLst>
        </pc:spChg>
      </pc:sldChg>
    </pc:docChg>
  </pc:docChgLst>
  <pc:docChgLst>
    <pc:chgData name="Dario Monticelli" userId="b7020b1786f83ae8" providerId="Windows Live" clId="Web-{0E664C14-0AAF-4653-B1D8-867E428503B3}"/>
    <pc:docChg chg="modSld">
      <pc:chgData name="Dario Monticelli" userId="b7020b1786f83ae8" providerId="Windows Live" clId="Web-{0E664C14-0AAF-4653-B1D8-867E428503B3}" dt="2023-01-12T17:00:28.384" v="1712"/>
      <pc:docMkLst>
        <pc:docMk/>
      </pc:docMkLst>
      <pc:sldChg chg="modNotes">
        <pc:chgData name="Dario Monticelli" userId="b7020b1786f83ae8" providerId="Windows Live" clId="Web-{0E664C14-0AAF-4653-B1D8-867E428503B3}" dt="2023-01-12T17:00:28.384" v="1712"/>
        <pc:sldMkLst>
          <pc:docMk/>
          <pc:sldMk cId="2011167437" sldId="259"/>
        </pc:sldMkLst>
      </pc:sldChg>
      <pc:sldChg chg="modSp">
        <pc:chgData name="Dario Monticelli" userId="b7020b1786f83ae8" providerId="Windows Live" clId="Web-{0E664C14-0AAF-4653-B1D8-867E428503B3}" dt="2023-01-12T16:45:22.751" v="844" actId="20577"/>
        <pc:sldMkLst>
          <pc:docMk/>
          <pc:sldMk cId="3728716736" sldId="313"/>
        </pc:sldMkLst>
        <pc:spChg chg="mod">
          <ac:chgData name="Dario Monticelli" userId="b7020b1786f83ae8" providerId="Windows Live" clId="Web-{0E664C14-0AAF-4653-B1D8-867E428503B3}" dt="2023-01-12T16:45:22.751" v="844" actId="20577"/>
          <ac:spMkLst>
            <pc:docMk/>
            <pc:sldMk cId="3728716736" sldId="313"/>
            <ac:spMk id="28" creationId="{9DC3BF34-87A3-4A64-96B2-D35A258E7A29}"/>
          </ac:spMkLst>
        </pc:spChg>
      </pc:sldChg>
      <pc:sldChg chg="modNotes">
        <pc:chgData name="Dario Monticelli" userId="b7020b1786f83ae8" providerId="Windows Live" clId="Web-{0E664C14-0AAF-4653-B1D8-867E428503B3}" dt="2023-01-12T16:50:48.370" v="1161"/>
        <pc:sldMkLst>
          <pc:docMk/>
          <pc:sldMk cId="1414695339" sldId="355"/>
        </pc:sldMkLst>
      </pc:sldChg>
    </pc:docChg>
  </pc:docChgLst>
  <pc:docChgLst>
    <pc:chgData name="Dario Monticelli" userId="b7020b1786f83ae8" providerId="Windows Live" clId="Web-{A0181FA8-B341-468A-800D-7B96946135D5}"/>
    <pc:docChg chg="modSld">
      <pc:chgData name="Dario Monticelli" userId="b7020b1786f83ae8" providerId="Windows Live" clId="Web-{A0181FA8-B341-468A-800D-7B96946135D5}" dt="2023-01-06T09:09:55.242" v="228"/>
      <pc:docMkLst>
        <pc:docMk/>
      </pc:docMkLst>
      <pc:sldChg chg="modNotes">
        <pc:chgData name="Dario Monticelli" userId="b7020b1786f83ae8" providerId="Windows Live" clId="Web-{A0181FA8-B341-468A-800D-7B96946135D5}" dt="2023-01-06T09:06:46.485" v="106"/>
        <pc:sldMkLst>
          <pc:docMk/>
          <pc:sldMk cId="5654949" sldId="301"/>
        </pc:sldMkLst>
      </pc:sldChg>
      <pc:sldChg chg="modNotes">
        <pc:chgData name="Dario Monticelli" userId="b7020b1786f83ae8" providerId="Windows Live" clId="Web-{A0181FA8-B341-468A-800D-7B96946135D5}" dt="2023-01-06T09:09:55.242" v="228"/>
        <pc:sldMkLst>
          <pc:docMk/>
          <pc:sldMk cId="2908046000" sldId="311"/>
        </pc:sldMkLst>
      </pc:sldChg>
    </pc:docChg>
  </pc:docChgLst>
  <pc:docChgLst>
    <pc:chgData name="Dario Monticelli" userId="b7020b1786f83ae8" providerId="LiveId" clId="{31FAE69B-46DB-41FE-A631-25C660C7BF84}"/>
    <pc:docChg chg="undo redo custSel addSld delSld modSld sldOrd modMainMaster modNotesMaster">
      <pc:chgData name="Dario Monticelli" userId="b7020b1786f83ae8" providerId="LiveId" clId="{31FAE69B-46DB-41FE-A631-25C660C7BF84}" dt="2023-01-08T18:07:29.210" v="34854"/>
      <pc:docMkLst>
        <pc:docMk/>
      </pc:docMkLst>
      <pc:sldChg chg="modSp mod modTransition modNotes modNotesTx">
        <pc:chgData name="Dario Monticelli" userId="b7020b1786f83ae8" providerId="LiveId" clId="{31FAE69B-46DB-41FE-A631-25C660C7BF84}" dt="2023-01-07T16:32:00.275" v="12173" actId="113"/>
        <pc:sldMkLst>
          <pc:docMk/>
          <pc:sldMk cId="2011167437" sldId="259"/>
        </pc:sldMkLst>
        <pc:spChg chg="mod">
          <ac:chgData name="Dario Monticelli" userId="b7020b1786f83ae8" providerId="LiveId" clId="{31FAE69B-46DB-41FE-A631-25C660C7BF84}" dt="2023-01-07T16:32:00.275" v="12173" actId="113"/>
          <ac:spMkLst>
            <pc:docMk/>
            <pc:sldMk cId="2011167437" sldId="259"/>
            <ac:spMk id="3" creationId="{00000000-0000-0000-0000-000000000000}"/>
          </ac:spMkLst>
        </pc:spChg>
        <pc:spChg chg="mod">
          <ac:chgData name="Dario Monticelli" userId="b7020b1786f83ae8" providerId="LiveId" clId="{31FAE69B-46DB-41FE-A631-25C660C7BF84}" dt="2023-01-04T20:23:17.030" v="205" actId="20577"/>
          <ac:spMkLst>
            <pc:docMk/>
            <pc:sldMk cId="2011167437" sldId="259"/>
            <ac:spMk id="4" creationId="{00000000-0000-0000-0000-000000000000}"/>
          </ac:spMkLst>
        </pc:spChg>
      </pc:sldChg>
      <pc:sldChg chg="modSp mod modTransition modNotes">
        <pc:chgData name="Dario Monticelli" userId="b7020b1786f83ae8" providerId="LiveId" clId="{31FAE69B-46DB-41FE-A631-25C660C7BF84}" dt="2023-01-04T21:46:12.694" v="2660"/>
        <pc:sldMkLst>
          <pc:docMk/>
          <pc:sldMk cId="1786809549" sldId="279"/>
        </pc:sldMkLst>
        <pc:spChg chg="mod">
          <ac:chgData name="Dario Monticelli" userId="b7020b1786f83ae8" providerId="LiveId" clId="{31FAE69B-46DB-41FE-A631-25C660C7BF84}" dt="2023-01-04T19:56:09.338" v="99" actId="20577"/>
          <ac:spMkLst>
            <pc:docMk/>
            <pc:sldMk cId="1786809549" sldId="279"/>
            <ac:spMk id="6" creationId="{00000000-0000-0000-0000-000000000000}"/>
          </ac:spMkLst>
        </pc:spChg>
        <pc:spChg chg="mod">
          <ac:chgData name="Dario Monticelli" userId="b7020b1786f83ae8" providerId="LiveId" clId="{31FAE69B-46DB-41FE-A631-25C660C7BF84}" dt="2023-01-04T20:24:55.775" v="229" actId="1035"/>
          <ac:spMkLst>
            <pc:docMk/>
            <pc:sldMk cId="1786809549" sldId="279"/>
            <ac:spMk id="7" creationId="{00000000-0000-0000-0000-000000000000}"/>
          </ac:spMkLst>
        </pc:spChg>
        <pc:spChg chg="mod">
          <ac:chgData name="Dario Monticelli" userId="b7020b1786f83ae8" providerId="LiveId" clId="{31FAE69B-46DB-41FE-A631-25C660C7BF84}" dt="2023-01-04T20:21:53.782" v="171" actId="20577"/>
          <ac:spMkLst>
            <pc:docMk/>
            <pc:sldMk cId="1786809549" sldId="279"/>
            <ac:spMk id="8" creationId="{00000000-0000-0000-0000-000000000000}"/>
          </ac:spMkLst>
        </pc:spChg>
      </pc:sldChg>
      <pc:sldChg chg="addSp delSp modSp del mod modTransition addAnim delAnim modNotes modNotesTx">
        <pc:chgData name="Dario Monticelli" userId="b7020b1786f83ae8" providerId="LiveId" clId="{31FAE69B-46DB-41FE-A631-25C660C7BF84}" dt="2023-01-05T21:56:10.850" v="7152" actId="47"/>
        <pc:sldMkLst>
          <pc:docMk/>
          <pc:sldMk cId="3987615666" sldId="281"/>
        </pc:sldMkLst>
        <pc:spChg chg="mod">
          <ac:chgData name="Dario Monticelli" userId="b7020b1786f83ae8" providerId="LiveId" clId="{31FAE69B-46DB-41FE-A631-25C660C7BF84}" dt="2023-01-05T20:10:46.098" v="4654" actId="20578"/>
          <ac:spMkLst>
            <pc:docMk/>
            <pc:sldMk cId="3987615666" sldId="281"/>
            <ac:spMk id="13" creationId="{93D00403-7714-6DE2-53C6-BCFF83D9A4F9}"/>
          </ac:spMkLst>
        </pc:spChg>
        <pc:spChg chg="add del mod">
          <ac:chgData name="Dario Monticelli" userId="b7020b1786f83ae8" providerId="LiveId" clId="{31FAE69B-46DB-41FE-A631-25C660C7BF84}" dt="2023-01-05T20:52:24.337" v="5660" actId="21"/>
          <ac:spMkLst>
            <pc:docMk/>
            <pc:sldMk cId="3987615666" sldId="281"/>
            <ac:spMk id="30" creationId="{29D3B94F-807C-A053-C8A3-6207BD47AB16}"/>
          </ac:spMkLst>
        </pc:spChg>
        <pc:spChg chg="add del">
          <ac:chgData name="Dario Monticelli" userId="b7020b1786f83ae8" providerId="LiveId" clId="{31FAE69B-46DB-41FE-A631-25C660C7BF84}" dt="2023-01-05T20:52:24.337" v="5660" actId="21"/>
          <ac:spMkLst>
            <pc:docMk/>
            <pc:sldMk cId="3987615666" sldId="281"/>
            <ac:spMk id="31" creationId="{E20BB8DF-C302-357F-3AA3-5084FC26D83E}"/>
          </ac:spMkLst>
        </pc:spChg>
        <pc:spChg chg="add del">
          <ac:chgData name="Dario Monticelli" userId="b7020b1786f83ae8" providerId="LiveId" clId="{31FAE69B-46DB-41FE-A631-25C660C7BF84}" dt="2023-01-05T20:52:24.337" v="5660" actId="21"/>
          <ac:spMkLst>
            <pc:docMk/>
            <pc:sldMk cId="3987615666" sldId="281"/>
            <ac:spMk id="36" creationId="{48EBCFBC-8EAF-2EC7-1689-CB1C930E0215}"/>
          </ac:spMkLst>
        </pc:spChg>
      </pc:sldChg>
      <pc:sldChg chg="addSp delSp modSp del mod modTransition addAnim delAnim modNotes">
        <pc:chgData name="Dario Monticelli" userId="b7020b1786f83ae8" providerId="LiveId" clId="{31FAE69B-46DB-41FE-A631-25C660C7BF84}" dt="2023-01-05T20:52:33.057" v="5664" actId="47"/>
        <pc:sldMkLst>
          <pc:docMk/>
          <pc:sldMk cId="3845766994" sldId="282"/>
        </pc:sldMkLst>
        <pc:spChg chg="mod">
          <ac:chgData name="Dario Monticelli" userId="b7020b1786f83ae8" providerId="LiveId" clId="{31FAE69B-46DB-41FE-A631-25C660C7BF84}" dt="2023-01-05T20:13:18.022" v="4760" actId="1076"/>
          <ac:spMkLst>
            <pc:docMk/>
            <pc:sldMk cId="3845766994" sldId="282"/>
            <ac:spMk id="7" creationId="{4DC1B00F-9DE2-D749-22DF-17B7418AF7ED}"/>
          </ac:spMkLst>
        </pc:spChg>
        <pc:spChg chg="del">
          <ac:chgData name="Dario Monticelli" userId="b7020b1786f83ae8" providerId="LiveId" clId="{31FAE69B-46DB-41FE-A631-25C660C7BF84}" dt="2023-01-05T20:42:10.922" v="5354" actId="21"/>
          <ac:spMkLst>
            <pc:docMk/>
            <pc:sldMk cId="3845766994" sldId="282"/>
            <ac:spMk id="9" creationId="{540E42A6-FA6C-178C-17F2-12D300D1C176}"/>
          </ac:spMkLst>
        </pc:spChg>
        <pc:picChg chg="add del">
          <ac:chgData name="Dario Monticelli" userId="b7020b1786f83ae8" providerId="LiveId" clId="{31FAE69B-46DB-41FE-A631-25C660C7BF84}" dt="2023-01-05T20:42:10.922" v="5354" actId="21"/>
          <ac:picMkLst>
            <pc:docMk/>
            <pc:sldMk cId="3845766994" sldId="282"/>
            <ac:picMk id="8" creationId="{3298C8FC-8A8A-115B-89EF-524E067A8D65}"/>
          </ac:picMkLst>
        </pc:picChg>
      </pc:sldChg>
      <pc:sldChg chg="addSp delSp modSp mod modTransition modNotes modNotesTx">
        <pc:chgData name="Dario Monticelli" userId="b7020b1786f83ae8" providerId="LiveId" clId="{31FAE69B-46DB-41FE-A631-25C660C7BF84}" dt="2023-01-07T19:25:27.226" v="19219" actId="20577"/>
        <pc:sldMkLst>
          <pc:docMk/>
          <pc:sldMk cId="2514608059" sldId="283"/>
        </pc:sldMkLst>
        <pc:spChg chg="mod">
          <ac:chgData name="Dario Monticelli" userId="b7020b1786f83ae8" providerId="LiveId" clId="{31FAE69B-46DB-41FE-A631-25C660C7BF84}" dt="2023-01-07T19:08:35.263" v="18336" actId="20577"/>
          <ac:spMkLst>
            <pc:docMk/>
            <pc:sldMk cId="2514608059" sldId="283"/>
            <ac:spMk id="13" creationId="{928BED03-195B-7EEB-B40E-2B0BEF3FF446}"/>
          </ac:spMkLst>
        </pc:spChg>
        <pc:spChg chg="mod">
          <ac:chgData name="Dario Monticelli" userId="b7020b1786f83ae8" providerId="LiveId" clId="{31FAE69B-46DB-41FE-A631-25C660C7BF84}" dt="2023-01-07T19:06:59.795" v="18169" actId="20577"/>
          <ac:spMkLst>
            <pc:docMk/>
            <pc:sldMk cId="2514608059" sldId="283"/>
            <ac:spMk id="14" creationId="{E615C623-54FB-FCD5-F6B7-E9C6E31CC4DE}"/>
          </ac:spMkLst>
        </pc:spChg>
        <pc:spChg chg="del">
          <ac:chgData name="Dario Monticelli" userId="b7020b1786f83ae8" providerId="LiveId" clId="{31FAE69B-46DB-41FE-A631-25C660C7BF84}" dt="2023-01-07T17:35:45.957" v="13478" actId="478"/>
          <ac:spMkLst>
            <pc:docMk/>
            <pc:sldMk cId="2514608059" sldId="283"/>
            <ac:spMk id="16" creationId="{F00CF806-72FA-4F7D-E8CC-2D2BCF030383}"/>
          </ac:spMkLst>
        </pc:spChg>
        <pc:spChg chg="del">
          <ac:chgData name="Dario Monticelli" userId="b7020b1786f83ae8" providerId="LiveId" clId="{31FAE69B-46DB-41FE-A631-25C660C7BF84}" dt="2023-01-07T17:35:45.957" v="13478" actId="478"/>
          <ac:spMkLst>
            <pc:docMk/>
            <pc:sldMk cId="2514608059" sldId="283"/>
            <ac:spMk id="17" creationId="{B3EB05AD-55D5-4005-230C-8EBEF52B481D}"/>
          </ac:spMkLst>
        </pc:spChg>
        <pc:spChg chg="del">
          <ac:chgData name="Dario Monticelli" userId="b7020b1786f83ae8" providerId="LiveId" clId="{31FAE69B-46DB-41FE-A631-25C660C7BF84}" dt="2023-01-07T17:35:45.957" v="13478" actId="478"/>
          <ac:spMkLst>
            <pc:docMk/>
            <pc:sldMk cId="2514608059" sldId="283"/>
            <ac:spMk id="18" creationId="{32F3924A-E38B-ED90-41AC-9708E7352E11}"/>
          </ac:spMkLst>
        </pc:spChg>
        <pc:spChg chg="mod">
          <ac:chgData name="Dario Monticelli" userId="b7020b1786f83ae8" providerId="LiveId" clId="{31FAE69B-46DB-41FE-A631-25C660C7BF84}" dt="2023-01-07T17:36:42.027" v="13518" actId="1035"/>
          <ac:spMkLst>
            <pc:docMk/>
            <pc:sldMk cId="2514608059" sldId="283"/>
            <ac:spMk id="19" creationId="{6584DEE7-E9C7-A9D2-67B9-2682652C399F}"/>
          </ac:spMkLst>
        </pc:spChg>
        <pc:graphicFrameChg chg="add del mod">
          <ac:chgData name="Dario Monticelli" userId="b7020b1786f83ae8" providerId="LiveId" clId="{31FAE69B-46DB-41FE-A631-25C660C7BF84}" dt="2023-01-07T17:22:06.798" v="13465" actId="478"/>
          <ac:graphicFrameMkLst>
            <pc:docMk/>
            <pc:sldMk cId="2514608059" sldId="283"/>
            <ac:graphicFrameMk id="3" creationId="{2ECC6B54-D8A7-41EE-92A8-51B9B162DD36}"/>
          </ac:graphicFrameMkLst>
        </pc:graphicFrameChg>
        <pc:graphicFrameChg chg="del mod">
          <ac:chgData name="Dario Monticelli" userId="b7020b1786f83ae8" providerId="LiveId" clId="{31FAE69B-46DB-41FE-A631-25C660C7BF84}" dt="2023-01-07T18:57:51.064" v="17304" actId="478"/>
          <ac:graphicFrameMkLst>
            <pc:docMk/>
            <pc:sldMk cId="2514608059" sldId="283"/>
            <ac:graphicFrameMk id="12" creationId="{A045DCF6-1A11-A204-F181-017305E06942}"/>
          </ac:graphicFrameMkLst>
        </pc:graphicFrameChg>
        <pc:graphicFrameChg chg="mod modGraphic">
          <ac:chgData name="Dario Monticelli" userId="b7020b1786f83ae8" providerId="LiveId" clId="{31FAE69B-46DB-41FE-A631-25C660C7BF84}" dt="2023-01-07T19:06:31.482" v="18133" actId="14100"/>
          <ac:graphicFrameMkLst>
            <pc:docMk/>
            <pc:sldMk cId="2514608059" sldId="283"/>
            <ac:graphicFrameMk id="15" creationId="{34F61AE9-EE85-47F8-9157-2B6DFC14DB56}"/>
          </ac:graphicFrameMkLst>
        </pc:graphicFrameChg>
        <pc:graphicFrameChg chg="add mod modGraphic">
          <ac:chgData name="Dario Monticelli" userId="b7020b1786f83ae8" providerId="LiveId" clId="{31FAE69B-46DB-41FE-A631-25C660C7BF84}" dt="2023-01-07T19:05:51.083" v="18123" actId="1076"/>
          <ac:graphicFrameMkLst>
            <pc:docMk/>
            <pc:sldMk cId="2514608059" sldId="283"/>
            <ac:graphicFrameMk id="20" creationId="{854C2C89-A3ED-4614-BFFE-46397A9891BB}"/>
          </ac:graphicFrameMkLst>
        </pc:graphicFrameChg>
        <pc:picChg chg="del mod">
          <ac:chgData name="Dario Monticelli" userId="b7020b1786f83ae8" providerId="LiveId" clId="{31FAE69B-46DB-41FE-A631-25C660C7BF84}" dt="2023-01-07T17:35:32.125" v="13473" actId="478"/>
          <ac:picMkLst>
            <pc:docMk/>
            <pc:sldMk cId="2514608059" sldId="283"/>
            <ac:picMk id="6" creationId="{43B28FEA-5C54-A11B-EE47-0F56713E1875}"/>
          </ac:picMkLst>
        </pc:picChg>
        <pc:picChg chg="add mod ord">
          <ac:chgData name="Dario Monticelli" userId="b7020b1786f83ae8" providerId="LiveId" clId="{31FAE69B-46DB-41FE-A631-25C660C7BF84}" dt="2023-01-07T19:05:59.807" v="18126" actId="1076"/>
          <ac:picMkLst>
            <pc:docMk/>
            <pc:sldMk cId="2514608059" sldId="283"/>
            <ac:picMk id="8" creationId="{4D123E73-C137-4F5E-B8A9-3FA90B01C526}"/>
          </ac:picMkLst>
        </pc:picChg>
      </pc:sldChg>
      <pc:sldChg chg="modSp del mod modTransition modNotes">
        <pc:chgData name="Dario Monticelli" userId="b7020b1786f83ae8" providerId="LiveId" clId="{31FAE69B-46DB-41FE-A631-25C660C7BF84}" dt="2023-01-07T19:43:46.484" v="20817" actId="47"/>
        <pc:sldMkLst>
          <pc:docMk/>
          <pc:sldMk cId="1899743424" sldId="284"/>
        </pc:sldMkLst>
        <pc:spChg chg="mod">
          <ac:chgData name="Dario Monticelli" userId="b7020b1786f83ae8" providerId="LiveId" clId="{31FAE69B-46DB-41FE-A631-25C660C7BF84}" dt="2023-01-07T19:18:55.291" v="18756" actId="20577"/>
          <ac:spMkLst>
            <pc:docMk/>
            <pc:sldMk cId="1899743424" sldId="284"/>
            <ac:spMk id="3" creationId="{313A3512-59EA-DA9D-D596-AB28215D1415}"/>
          </ac:spMkLst>
        </pc:spChg>
      </pc:sldChg>
      <pc:sldChg chg="addSp delSp modSp mod modTransition modAnim modNotes modNotesTx">
        <pc:chgData name="Dario Monticelli" userId="b7020b1786f83ae8" providerId="LiveId" clId="{31FAE69B-46DB-41FE-A631-25C660C7BF84}" dt="2023-01-08T17:19:57.147" v="33435" actId="1038"/>
        <pc:sldMkLst>
          <pc:docMk/>
          <pc:sldMk cId="3046441472" sldId="285"/>
        </pc:sldMkLst>
        <pc:spChg chg="mod">
          <ac:chgData name="Dario Monticelli" userId="b7020b1786f83ae8" providerId="LiveId" clId="{31FAE69B-46DB-41FE-A631-25C660C7BF84}" dt="2023-01-08T17:19:26.873" v="33431" actId="14100"/>
          <ac:spMkLst>
            <pc:docMk/>
            <pc:sldMk cId="3046441472" sldId="285"/>
            <ac:spMk id="2" creationId="{9EA4248C-E1EF-F033-B151-780F4249B899}"/>
          </ac:spMkLst>
        </pc:spChg>
        <pc:spChg chg="mod">
          <ac:chgData name="Dario Monticelli" userId="b7020b1786f83ae8" providerId="LiveId" clId="{31FAE69B-46DB-41FE-A631-25C660C7BF84}" dt="2023-01-08T17:19:57.147" v="33435" actId="1038"/>
          <ac:spMkLst>
            <pc:docMk/>
            <pc:sldMk cId="3046441472" sldId="285"/>
            <ac:spMk id="8" creationId="{D5E5DF02-40C5-8344-0AEE-9CF8E5D712DB}"/>
          </ac:spMkLst>
        </pc:spChg>
        <pc:picChg chg="add del">
          <ac:chgData name="Dario Monticelli" userId="b7020b1786f83ae8" providerId="LiveId" clId="{31FAE69B-46DB-41FE-A631-25C660C7BF84}" dt="2023-01-07T19:49:01.331" v="20830" actId="478"/>
          <ac:picMkLst>
            <pc:docMk/>
            <pc:sldMk cId="3046441472" sldId="285"/>
            <ac:picMk id="6" creationId="{29927D19-548F-55A3-0CF1-806EFE6CEA37}"/>
          </ac:picMkLst>
        </pc:picChg>
        <pc:picChg chg="add mod ord">
          <ac:chgData name="Dario Monticelli" userId="b7020b1786f83ae8" providerId="LiveId" clId="{31FAE69B-46DB-41FE-A631-25C660C7BF84}" dt="2023-01-08T17:19:30.962" v="33432" actId="167"/>
          <ac:picMkLst>
            <pc:docMk/>
            <pc:sldMk cId="3046441472" sldId="285"/>
            <ac:picMk id="7" creationId="{42A67DA4-8BA3-4A3C-B371-20D361B556CD}"/>
          </ac:picMkLst>
        </pc:picChg>
      </pc:sldChg>
      <pc:sldChg chg="del ord modTransition modNotes">
        <pc:chgData name="Dario Monticelli" userId="b7020b1786f83ae8" providerId="LiveId" clId="{31FAE69B-46DB-41FE-A631-25C660C7BF84}" dt="2023-01-08T13:19:20.687" v="27928" actId="47"/>
        <pc:sldMkLst>
          <pc:docMk/>
          <pc:sldMk cId="752309299" sldId="286"/>
        </pc:sldMkLst>
      </pc:sldChg>
      <pc:sldChg chg="del modTransition modNotes">
        <pc:chgData name="Dario Monticelli" userId="b7020b1786f83ae8" providerId="LiveId" clId="{31FAE69B-46DB-41FE-A631-25C660C7BF84}" dt="2023-01-08T13:19:20.687" v="27928" actId="47"/>
        <pc:sldMkLst>
          <pc:docMk/>
          <pc:sldMk cId="2823814766" sldId="287"/>
        </pc:sldMkLst>
      </pc:sldChg>
      <pc:sldChg chg="del modTransition modNotes">
        <pc:chgData name="Dario Monticelli" userId="b7020b1786f83ae8" providerId="LiveId" clId="{31FAE69B-46DB-41FE-A631-25C660C7BF84}" dt="2023-01-08T13:19:20.687" v="27928" actId="47"/>
        <pc:sldMkLst>
          <pc:docMk/>
          <pc:sldMk cId="3279055323" sldId="292"/>
        </pc:sldMkLst>
      </pc:sldChg>
      <pc:sldChg chg="del modTransition modNotes">
        <pc:chgData name="Dario Monticelli" userId="b7020b1786f83ae8" providerId="LiveId" clId="{31FAE69B-46DB-41FE-A631-25C660C7BF84}" dt="2023-01-08T13:19:20.687" v="27928" actId="47"/>
        <pc:sldMkLst>
          <pc:docMk/>
          <pc:sldMk cId="2967319690" sldId="293"/>
        </pc:sldMkLst>
      </pc:sldChg>
      <pc:sldChg chg="del modTransition modNotes">
        <pc:chgData name="Dario Monticelli" userId="b7020b1786f83ae8" providerId="LiveId" clId="{31FAE69B-46DB-41FE-A631-25C660C7BF84}" dt="2023-01-08T13:19:20.687" v="27928" actId="47"/>
        <pc:sldMkLst>
          <pc:docMk/>
          <pc:sldMk cId="4251106880" sldId="294"/>
        </pc:sldMkLst>
      </pc:sldChg>
      <pc:sldChg chg="del modTransition modNotes">
        <pc:chgData name="Dario Monticelli" userId="b7020b1786f83ae8" providerId="LiveId" clId="{31FAE69B-46DB-41FE-A631-25C660C7BF84}" dt="2023-01-08T13:19:20.687" v="27928" actId="47"/>
        <pc:sldMkLst>
          <pc:docMk/>
          <pc:sldMk cId="2310043066" sldId="295"/>
        </pc:sldMkLst>
      </pc:sldChg>
      <pc:sldChg chg="del modTransition">
        <pc:chgData name="Dario Monticelli" userId="b7020b1786f83ae8" providerId="LiveId" clId="{31FAE69B-46DB-41FE-A631-25C660C7BF84}" dt="2023-01-08T13:19:20.687" v="27928" actId="47"/>
        <pc:sldMkLst>
          <pc:docMk/>
          <pc:sldMk cId="3593191431" sldId="296"/>
        </pc:sldMkLst>
      </pc:sldChg>
      <pc:sldChg chg="addSp delSp modSp mod ord modTransition modAnim modNotesTx">
        <pc:chgData name="Dario Monticelli" userId="b7020b1786f83ae8" providerId="LiveId" clId="{31FAE69B-46DB-41FE-A631-25C660C7BF84}" dt="2023-01-08T17:21:09.602" v="33462" actId="113"/>
        <pc:sldMkLst>
          <pc:docMk/>
          <pc:sldMk cId="1552762287" sldId="297"/>
        </pc:sldMkLst>
        <pc:spChg chg="mod">
          <ac:chgData name="Dario Monticelli" userId="b7020b1786f83ae8" providerId="LiveId" clId="{31FAE69B-46DB-41FE-A631-25C660C7BF84}" dt="2023-01-08T17:21:09.602" v="33462" actId="113"/>
          <ac:spMkLst>
            <pc:docMk/>
            <pc:sldMk cId="1552762287" sldId="297"/>
            <ac:spMk id="2" creationId="{5FEFBB80-5527-A529-00F5-F99E2EB88649}"/>
          </ac:spMkLst>
        </pc:spChg>
        <pc:spChg chg="del mod">
          <ac:chgData name="Dario Monticelli" userId="b7020b1786f83ae8" providerId="LiveId" clId="{31FAE69B-46DB-41FE-A631-25C660C7BF84}" dt="2023-01-07T21:31:02.028" v="23474" actId="478"/>
          <ac:spMkLst>
            <pc:docMk/>
            <pc:sldMk cId="1552762287" sldId="297"/>
            <ac:spMk id="3" creationId="{B7F8FEA8-E877-CBD3-4383-BBB2690BEFF6}"/>
          </ac:spMkLst>
        </pc:spChg>
        <pc:spChg chg="del mod">
          <ac:chgData name="Dario Monticelli" userId="b7020b1786f83ae8" providerId="LiveId" clId="{31FAE69B-46DB-41FE-A631-25C660C7BF84}" dt="2023-01-07T21:11:32.336" v="22283" actId="478"/>
          <ac:spMkLst>
            <pc:docMk/>
            <pc:sldMk cId="1552762287" sldId="297"/>
            <ac:spMk id="6" creationId="{30937B34-BB7B-DB85-9CFF-AD24DD253B02}"/>
          </ac:spMkLst>
        </pc:spChg>
        <pc:spChg chg="add del mod">
          <ac:chgData name="Dario Monticelli" userId="b7020b1786f83ae8" providerId="LiveId" clId="{31FAE69B-46DB-41FE-A631-25C660C7BF84}" dt="2023-01-07T21:33:00.442" v="23650"/>
          <ac:spMkLst>
            <pc:docMk/>
            <pc:sldMk cId="1552762287" sldId="297"/>
            <ac:spMk id="7" creationId="{2A3B3988-DC83-4771-B715-DFD4C74CA6DB}"/>
          </ac:spMkLst>
        </pc:spChg>
        <pc:spChg chg="add mod">
          <ac:chgData name="Dario Monticelli" userId="b7020b1786f83ae8" providerId="LiveId" clId="{31FAE69B-46DB-41FE-A631-25C660C7BF84}" dt="2023-01-07T21:48:00.724" v="24162" actId="1076"/>
          <ac:spMkLst>
            <pc:docMk/>
            <pc:sldMk cId="1552762287" sldId="297"/>
            <ac:spMk id="14" creationId="{0DAFFB38-E11E-4797-AED7-665F9C37E777}"/>
          </ac:spMkLst>
        </pc:spChg>
        <pc:spChg chg="add del mod">
          <ac:chgData name="Dario Monticelli" userId="b7020b1786f83ae8" providerId="LiveId" clId="{31FAE69B-46DB-41FE-A631-25C660C7BF84}" dt="2023-01-07T21:33:00.440" v="23648"/>
          <ac:spMkLst>
            <pc:docMk/>
            <pc:sldMk cId="1552762287" sldId="297"/>
            <ac:spMk id="19" creationId="{1D07BA7B-D180-4765-8AD6-33A97137F8A4}"/>
          </ac:spMkLst>
        </pc:spChg>
        <pc:spChg chg="add mod">
          <ac:chgData name="Dario Monticelli" userId="b7020b1786f83ae8" providerId="LiveId" clId="{31FAE69B-46DB-41FE-A631-25C660C7BF84}" dt="2023-01-07T21:33:28.161" v="23671" actId="1076"/>
          <ac:spMkLst>
            <pc:docMk/>
            <pc:sldMk cId="1552762287" sldId="297"/>
            <ac:spMk id="20" creationId="{7942EB43-25E1-404F-AECC-519413971D22}"/>
          </ac:spMkLst>
        </pc:spChg>
        <pc:spChg chg="add mod">
          <ac:chgData name="Dario Monticelli" userId="b7020b1786f83ae8" providerId="LiveId" clId="{31FAE69B-46DB-41FE-A631-25C660C7BF84}" dt="2023-01-07T22:00:18.982" v="25132" actId="20577"/>
          <ac:spMkLst>
            <pc:docMk/>
            <pc:sldMk cId="1552762287" sldId="297"/>
            <ac:spMk id="21" creationId="{A0AEFD05-B65E-4B2D-B181-C3E74EC150A7}"/>
          </ac:spMkLst>
        </pc:spChg>
        <pc:graphicFrameChg chg="add mod modGraphic">
          <ac:chgData name="Dario Monticelli" userId="b7020b1786f83ae8" providerId="LiveId" clId="{31FAE69B-46DB-41FE-A631-25C660C7BF84}" dt="2023-01-07T21:59:55.476" v="25126" actId="20577"/>
          <ac:graphicFrameMkLst>
            <pc:docMk/>
            <pc:sldMk cId="1552762287" sldId="297"/>
            <ac:graphicFrameMk id="13" creationId="{079562AE-3D08-435C-A9A1-03759D19241D}"/>
          </ac:graphicFrameMkLst>
        </pc:graphicFrameChg>
        <pc:graphicFrameChg chg="add del mod">
          <ac:chgData name="Dario Monticelli" userId="b7020b1786f83ae8" providerId="LiveId" clId="{31FAE69B-46DB-41FE-A631-25C660C7BF84}" dt="2023-01-08T15:22:09.103" v="29684"/>
          <ac:graphicFrameMkLst>
            <pc:docMk/>
            <pc:sldMk cId="1552762287" sldId="297"/>
            <ac:graphicFrameMk id="15" creationId="{46015C96-9EA3-4CA8-90DA-A33B83D0D59A}"/>
          </ac:graphicFrameMkLst>
        </pc:graphicFrameChg>
        <pc:graphicFrameChg chg="add del mod">
          <ac:chgData name="Dario Monticelli" userId="b7020b1786f83ae8" providerId="LiveId" clId="{31FAE69B-46DB-41FE-A631-25C660C7BF84}" dt="2023-01-07T21:33:00.440" v="23648"/>
          <ac:graphicFrameMkLst>
            <pc:docMk/>
            <pc:sldMk cId="1552762287" sldId="297"/>
            <ac:graphicFrameMk id="18" creationId="{5AEEA940-9421-45E4-A816-2E87A8EC35CB}"/>
          </ac:graphicFrameMkLst>
        </pc:graphicFrameChg>
        <pc:picChg chg="del mod">
          <ac:chgData name="Dario Monticelli" userId="b7020b1786f83ae8" providerId="LiveId" clId="{31FAE69B-46DB-41FE-A631-25C660C7BF84}" dt="2023-01-07T21:06:37.204" v="22272" actId="478"/>
          <ac:picMkLst>
            <pc:docMk/>
            <pc:sldMk cId="1552762287" sldId="297"/>
            <ac:picMk id="8" creationId="{0CC510CF-FEA5-4633-9B51-3C2CB79376B2}"/>
          </ac:picMkLst>
        </pc:picChg>
        <pc:picChg chg="add mod">
          <ac:chgData name="Dario Monticelli" userId="b7020b1786f83ae8" providerId="LiveId" clId="{31FAE69B-46DB-41FE-A631-25C660C7BF84}" dt="2023-01-07T21:31:14.976" v="23475" actId="1076"/>
          <ac:picMkLst>
            <pc:docMk/>
            <pc:sldMk cId="1552762287" sldId="297"/>
            <ac:picMk id="9" creationId="{7DDD8425-B32B-49A1-AD13-829A8B8000F6}"/>
          </ac:picMkLst>
        </pc:picChg>
        <pc:picChg chg="del">
          <ac:chgData name="Dario Monticelli" userId="b7020b1786f83ae8" providerId="LiveId" clId="{31FAE69B-46DB-41FE-A631-25C660C7BF84}" dt="2023-01-07T21:06:37.755" v="22273" actId="478"/>
          <ac:picMkLst>
            <pc:docMk/>
            <pc:sldMk cId="1552762287" sldId="297"/>
            <ac:picMk id="10" creationId="{45DBED49-8605-4E39-BBC1-3E30BD467774}"/>
          </ac:picMkLst>
        </pc:picChg>
        <pc:picChg chg="add mod">
          <ac:chgData name="Dario Monticelli" userId="b7020b1786f83ae8" providerId="LiveId" clId="{31FAE69B-46DB-41FE-A631-25C660C7BF84}" dt="2023-01-07T21:31:36.946" v="23477" actId="1076"/>
          <ac:picMkLst>
            <pc:docMk/>
            <pc:sldMk cId="1552762287" sldId="297"/>
            <ac:picMk id="11" creationId="{4CE0AC8B-C125-4B8D-B793-48470DF46A43}"/>
          </ac:picMkLst>
        </pc:picChg>
        <pc:picChg chg="add del mod">
          <ac:chgData name="Dario Monticelli" userId="b7020b1786f83ae8" providerId="LiveId" clId="{31FAE69B-46DB-41FE-A631-25C660C7BF84}" dt="2023-01-07T21:33:00.440" v="23648"/>
          <ac:picMkLst>
            <pc:docMk/>
            <pc:sldMk cId="1552762287" sldId="297"/>
            <ac:picMk id="15" creationId="{F6649CE6-DEC1-49BF-AEA5-BB7425234E94}"/>
          </ac:picMkLst>
        </pc:picChg>
        <pc:picChg chg="add del mod">
          <ac:chgData name="Dario Monticelli" userId="b7020b1786f83ae8" providerId="LiveId" clId="{31FAE69B-46DB-41FE-A631-25C660C7BF84}" dt="2023-01-07T21:33:00.440" v="23648"/>
          <ac:picMkLst>
            <pc:docMk/>
            <pc:sldMk cId="1552762287" sldId="297"/>
            <ac:picMk id="16" creationId="{92C25843-F8B8-4672-99E1-F7D77AE8A548}"/>
          </ac:picMkLst>
        </pc:picChg>
        <pc:cxnChg chg="add mod">
          <ac:chgData name="Dario Monticelli" userId="b7020b1786f83ae8" providerId="LiveId" clId="{31FAE69B-46DB-41FE-A631-25C660C7BF84}" dt="2023-01-07T21:31:14.976" v="23475" actId="1076"/>
          <ac:cxnSpMkLst>
            <pc:docMk/>
            <pc:sldMk cId="1552762287" sldId="297"/>
            <ac:cxnSpMk id="12" creationId="{65D0EFF5-F3EE-43D5-A380-AD65EC51506F}"/>
          </ac:cxnSpMkLst>
        </pc:cxnChg>
        <pc:cxnChg chg="add del mod">
          <ac:chgData name="Dario Monticelli" userId="b7020b1786f83ae8" providerId="LiveId" clId="{31FAE69B-46DB-41FE-A631-25C660C7BF84}" dt="2023-01-07T21:33:00.440" v="23648"/>
          <ac:cxnSpMkLst>
            <pc:docMk/>
            <pc:sldMk cId="1552762287" sldId="297"/>
            <ac:cxnSpMk id="17" creationId="{0B8A3B73-5556-45C9-ADDA-D8337E15A884}"/>
          </ac:cxnSpMkLst>
        </pc:cxnChg>
      </pc:sldChg>
      <pc:sldChg chg="addSp delSp modSp mod ord modTransition modNotes modNotesTx">
        <pc:chgData name="Dario Monticelli" userId="b7020b1786f83ae8" providerId="LiveId" clId="{31FAE69B-46DB-41FE-A631-25C660C7BF84}" dt="2023-01-08T17:31:16.089" v="33730" actId="20577"/>
        <pc:sldMkLst>
          <pc:docMk/>
          <pc:sldMk cId="3872940645" sldId="298"/>
        </pc:sldMkLst>
        <pc:spChg chg="mod">
          <ac:chgData name="Dario Monticelli" userId="b7020b1786f83ae8" providerId="LiveId" clId="{31FAE69B-46DB-41FE-A631-25C660C7BF84}" dt="2023-01-08T17:31:16.089" v="33730" actId="20577"/>
          <ac:spMkLst>
            <pc:docMk/>
            <pc:sldMk cId="3872940645" sldId="298"/>
            <ac:spMk id="2" creationId="{6C169F92-EFD5-E932-8672-E8CB973AB1A7}"/>
          </ac:spMkLst>
        </pc:spChg>
        <pc:spChg chg="add del mod">
          <ac:chgData name="Dario Monticelli" userId="b7020b1786f83ae8" providerId="LiveId" clId="{31FAE69B-46DB-41FE-A631-25C660C7BF84}" dt="2023-01-08T17:02:34.105" v="33233" actId="478"/>
          <ac:spMkLst>
            <pc:docMk/>
            <pc:sldMk cId="3872940645" sldId="298"/>
            <ac:spMk id="3" creationId="{8F959168-6A3D-413C-9B7D-CF265720DF86}"/>
          </ac:spMkLst>
        </pc:spChg>
        <pc:spChg chg="add mod">
          <ac:chgData name="Dario Monticelli" userId="b7020b1786f83ae8" providerId="LiveId" clId="{31FAE69B-46DB-41FE-A631-25C660C7BF84}" dt="2023-01-08T17:02:41.991" v="33235" actId="20577"/>
          <ac:spMkLst>
            <pc:docMk/>
            <pc:sldMk cId="3872940645" sldId="298"/>
            <ac:spMk id="9" creationId="{2BE85077-1F24-481C-9C96-B1D4639BA2A3}"/>
          </ac:spMkLst>
        </pc:spChg>
        <pc:spChg chg="add del mod">
          <ac:chgData name="Dario Monticelli" userId="b7020b1786f83ae8" providerId="LiveId" clId="{31FAE69B-46DB-41FE-A631-25C660C7BF84}" dt="2023-01-08T16:53:53.806" v="32561" actId="478"/>
          <ac:spMkLst>
            <pc:docMk/>
            <pc:sldMk cId="3872940645" sldId="298"/>
            <ac:spMk id="10" creationId="{B6AFE87E-674C-4050-BF61-6ED45BD474B8}"/>
          </ac:spMkLst>
        </pc:spChg>
        <pc:picChg chg="del">
          <ac:chgData name="Dario Monticelli" userId="b7020b1786f83ae8" providerId="LiveId" clId="{31FAE69B-46DB-41FE-A631-25C660C7BF84}" dt="2023-01-07T22:22:34.277" v="25731" actId="478"/>
          <ac:picMkLst>
            <pc:docMk/>
            <pc:sldMk cId="3872940645" sldId="298"/>
            <ac:picMk id="7" creationId="{8CC97FE6-4128-983B-8D11-ADEE6E2F4FFE}"/>
          </ac:picMkLst>
        </pc:picChg>
        <pc:picChg chg="del mod">
          <ac:chgData name="Dario Monticelli" userId="b7020b1786f83ae8" providerId="LiveId" clId="{31FAE69B-46DB-41FE-A631-25C660C7BF84}" dt="2023-01-08T16:55:32.771" v="32632" actId="21"/>
          <ac:picMkLst>
            <pc:docMk/>
            <pc:sldMk cId="3872940645" sldId="298"/>
            <ac:picMk id="16" creationId="{8611786A-08E3-9817-C2A0-13279B545D80}"/>
          </ac:picMkLst>
        </pc:picChg>
        <pc:cxnChg chg="del">
          <ac:chgData name="Dario Monticelli" userId="b7020b1786f83ae8" providerId="LiveId" clId="{31FAE69B-46DB-41FE-A631-25C660C7BF84}" dt="2023-01-08T16:56:05.661" v="32640" actId="478"/>
          <ac:cxnSpMkLst>
            <pc:docMk/>
            <pc:sldMk cId="3872940645" sldId="298"/>
            <ac:cxnSpMk id="18" creationId="{A3864D59-C3DA-E33C-6B1F-EE186D20961C}"/>
          </ac:cxnSpMkLst>
        </pc:cxnChg>
      </pc:sldChg>
      <pc:sldChg chg="addSp delSp modSp mod ord modTransition modAnim modNotes modNotesTx">
        <pc:chgData name="Dario Monticelli" userId="b7020b1786f83ae8" providerId="LiveId" clId="{31FAE69B-46DB-41FE-A631-25C660C7BF84}" dt="2023-01-08T18:05:40.509" v="34821" actId="20577"/>
        <pc:sldMkLst>
          <pc:docMk/>
          <pc:sldMk cId="198359187" sldId="299"/>
        </pc:sldMkLst>
        <pc:spChg chg="mod">
          <ac:chgData name="Dario Monticelli" userId="b7020b1786f83ae8" providerId="LiveId" clId="{31FAE69B-46DB-41FE-A631-25C660C7BF84}" dt="2023-01-08T17:31:36.222" v="33738" actId="20577"/>
          <ac:spMkLst>
            <pc:docMk/>
            <pc:sldMk cId="198359187" sldId="299"/>
            <ac:spMk id="2" creationId="{6C169F92-EFD5-E932-8672-E8CB973AB1A7}"/>
          </ac:spMkLst>
        </pc:spChg>
        <pc:spChg chg="del mod">
          <ac:chgData name="Dario Monticelli" userId="b7020b1786f83ae8" providerId="LiveId" clId="{31FAE69B-46DB-41FE-A631-25C660C7BF84}" dt="2023-01-08T17:12:13.389" v="33334" actId="478"/>
          <ac:spMkLst>
            <pc:docMk/>
            <pc:sldMk cId="198359187" sldId="299"/>
            <ac:spMk id="3" creationId="{E9FBC253-3B06-4439-834D-B674A99EB075}"/>
          </ac:spMkLst>
        </pc:spChg>
        <pc:spChg chg="del mod">
          <ac:chgData name="Dario Monticelli" userId="b7020b1786f83ae8" providerId="LiveId" clId="{31FAE69B-46DB-41FE-A631-25C660C7BF84}" dt="2023-01-08T17:12:07.041" v="33330" actId="478"/>
          <ac:spMkLst>
            <pc:docMk/>
            <pc:sldMk cId="198359187" sldId="299"/>
            <ac:spMk id="7" creationId="{4CE2B296-CC8A-D6A1-BFD5-B2783013AFA7}"/>
          </ac:spMkLst>
        </pc:spChg>
        <pc:spChg chg="add del mod">
          <ac:chgData name="Dario Monticelli" userId="b7020b1786f83ae8" providerId="LiveId" clId="{31FAE69B-46DB-41FE-A631-25C660C7BF84}" dt="2023-01-08T17:12:10.853" v="33332" actId="478"/>
          <ac:spMkLst>
            <pc:docMk/>
            <pc:sldMk cId="198359187" sldId="299"/>
            <ac:spMk id="8" creationId="{2A206571-9DB8-42E4-A6BA-A4712B98BD30}"/>
          </ac:spMkLst>
        </pc:spChg>
        <pc:spChg chg="add mod">
          <ac:chgData name="Dario Monticelli" userId="b7020b1786f83ae8" providerId="LiveId" clId="{31FAE69B-46DB-41FE-A631-25C660C7BF84}" dt="2023-01-08T17:41:00.832" v="34192" actId="1076"/>
          <ac:spMkLst>
            <pc:docMk/>
            <pc:sldMk cId="198359187" sldId="299"/>
            <ac:spMk id="10" creationId="{34C0BA32-22E0-43C6-8BA9-72E086550FA6}"/>
          </ac:spMkLst>
        </pc:spChg>
        <pc:spChg chg="add mod">
          <ac:chgData name="Dario Monticelli" userId="b7020b1786f83ae8" providerId="LiveId" clId="{31FAE69B-46DB-41FE-A631-25C660C7BF84}" dt="2023-01-08T17:42:33.942" v="34229" actId="1038"/>
          <ac:spMkLst>
            <pc:docMk/>
            <pc:sldMk cId="198359187" sldId="299"/>
            <ac:spMk id="12" creationId="{7514B517-F534-434F-B81D-81FFBFCD6C5D}"/>
          </ac:spMkLst>
        </pc:spChg>
        <pc:picChg chg="mod">
          <ac:chgData name="Dario Monticelli" userId="b7020b1786f83ae8" providerId="LiveId" clId="{31FAE69B-46DB-41FE-A631-25C660C7BF84}" dt="2023-01-08T17:41:35.785" v="34206" actId="1076"/>
          <ac:picMkLst>
            <pc:docMk/>
            <pc:sldMk cId="198359187" sldId="299"/>
            <ac:picMk id="9" creationId="{825C127A-4544-7703-ACA0-E6098F53DE99}"/>
          </ac:picMkLst>
        </pc:picChg>
        <pc:picChg chg="add mod">
          <ac:chgData name="Dario Monticelli" userId="b7020b1786f83ae8" providerId="LiveId" clId="{31FAE69B-46DB-41FE-A631-25C660C7BF84}" dt="2023-01-08T17:41:35.785" v="34206" actId="1076"/>
          <ac:picMkLst>
            <pc:docMk/>
            <pc:sldMk cId="198359187" sldId="299"/>
            <ac:picMk id="11" creationId="{FEEF17E4-6682-4797-BA2B-0F0B034A9A65}"/>
          </ac:picMkLst>
        </pc:picChg>
        <pc:cxnChg chg="add del mod">
          <ac:chgData name="Dario Monticelli" userId="b7020b1786f83ae8" providerId="LiveId" clId="{31FAE69B-46DB-41FE-A631-25C660C7BF84}" dt="2023-01-08T17:42:03.210" v="34209" actId="478"/>
          <ac:cxnSpMkLst>
            <pc:docMk/>
            <pc:sldMk cId="198359187" sldId="299"/>
            <ac:cxnSpMk id="13" creationId="{B5C8E82B-EFB4-46AD-8CAD-82B33899169D}"/>
          </ac:cxnSpMkLst>
        </pc:cxnChg>
        <pc:cxnChg chg="add mod">
          <ac:chgData name="Dario Monticelli" userId="b7020b1786f83ae8" providerId="LiveId" clId="{31FAE69B-46DB-41FE-A631-25C660C7BF84}" dt="2023-01-08T17:41:56.317" v="34207"/>
          <ac:cxnSpMkLst>
            <pc:docMk/>
            <pc:sldMk cId="198359187" sldId="299"/>
            <ac:cxnSpMk id="14" creationId="{ABCE8FEF-98DE-440A-AB3F-9F22F8148AFA}"/>
          </ac:cxnSpMkLst>
        </pc:cxnChg>
        <pc:cxnChg chg="add mod">
          <ac:chgData name="Dario Monticelli" userId="b7020b1786f83ae8" providerId="LiveId" clId="{31FAE69B-46DB-41FE-A631-25C660C7BF84}" dt="2023-01-08T17:43:02.845" v="34230" actId="14100"/>
          <ac:cxnSpMkLst>
            <pc:docMk/>
            <pc:sldMk cId="198359187" sldId="299"/>
            <ac:cxnSpMk id="15" creationId="{F266F949-5553-4928-83F1-C8002F652417}"/>
          </ac:cxnSpMkLst>
        </pc:cxnChg>
        <pc:cxnChg chg="add del mod">
          <ac:chgData name="Dario Monticelli" userId="b7020b1786f83ae8" providerId="LiveId" clId="{31FAE69B-46DB-41FE-A631-25C660C7BF84}" dt="2023-01-08T17:42:10.178" v="34212" actId="478"/>
          <ac:cxnSpMkLst>
            <pc:docMk/>
            <pc:sldMk cId="198359187" sldId="299"/>
            <ac:cxnSpMk id="16" creationId="{F231A119-FB04-457F-9BEF-2F0818EFBCC6}"/>
          </ac:cxnSpMkLst>
        </pc:cxnChg>
      </pc:sldChg>
      <pc:sldChg chg="addSp delSp modSp mod modTransition delAnim modAnim modNotes modNotesTx">
        <pc:chgData name="Dario Monticelli" userId="b7020b1786f83ae8" providerId="LiveId" clId="{31FAE69B-46DB-41FE-A631-25C660C7BF84}" dt="2023-01-07T18:18:22.360" v="14997" actId="5793"/>
        <pc:sldMkLst>
          <pc:docMk/>
          <pc:sldMk cId="1252083359" sldId="300"/>
        </pc:sldMkLst>
        <pc:spChg chg="mod">
          <ac:chgData name="Dario Monticelli" userId="b7020b1786f83ae8" providerId="LiveId" clId="{31FAE69B-46DB-41FE-A631-25C660C7BF84}" dt="2023-01-04T20:49:56.187" v="1275" actId="20577"/>
          <ac:spMkLst>
            <pc:docMk/>
            <pc:sldMk cId="1252083359" sldId="300"/>
            <ac:spMk id="2" creationId="{E36E190B-F587-7551-A216-D0492CFEA2C1}"/>
          </ac:spMkLst>
        </pc:spChg>
        <pc:spChg chg="add mod">
          <ac:chgData name="Dario Monticelli" userId="b7020b1786f83ae8" providerId="LiveId" clId="{31FAE69B-46DB-41FE-A631-25C660C7BF84}" dt="2023-01-04T21:39:52.837" v="2564" actId="1076"/>
          <ac:spMkLst>
            <pc:docMk/>
            <pc:sldMk cId="1252083359" sldId="300"/>
            <ac:spMk id="7" creationId="{E75A4175-0D24-49CB-AB29-7CFEFCE84DCB}"/>
          </ac:spMkLst>
        </pc:spChg>
        <pc:spChg chg="mod">
          <ac:chgData name="Dario Monticelli" userId="b7020b1786f83ae8" providerId="LiveId" clId="{31FAE69B-46DB-41FE-A631-25C660C7BF84}" dt="2023-01-07T18:18:22.360" v="14997" actId="5793"/>
          <ac:spMkLst>
            <pc:docMk/>
            <pc:sldMk cId="1252083359" sldId="300"/>
            <ac:spMk id="9" creationId="{AC9A233E-AFA3-C641-B527-435A9A5FCB60}"/>
          </ac:spMkLst>
        </pc:spChg>
        <pc:spChg chg="mod">
          <ac:chgData name="Dario Monticelli" userId="b7020b1786f83ae8" providerId="LiveId" clId="{31FAE69B-46DB-41FE-A631-25C660C7BF84}" dt="2023-01-04T21:32:28.001" v="2284" actId="1076"/>
          <ac:spMkLst>
            <pc:docMk/>
            <pc:sldMk cId="1252083359" sldId="300"/>
            <ac:spMk id="10" creationId="{A8C572DF-F6E0-A2EE-A8F2-FA43F6FB2A40}"/>
          </ac:spMkLst>
        </pc:spChg>
        <pc:spChg chg="add del mod">
          <ac:chgData name="Dario Monticelli" userId="b7020b1786f83ae8" providerId="LiveId" clId="{31FAE69B-46DB-41FE-A631-25C660C7BF84}" dt="2023-01-04T21:32:05.170" v="2277" actId="22"/>
          <ac:spMkLst>
            <pc:docMk/>
            <pc:sldMk cId="1252083359" sldId="300"/>
            <ac:spMk id="13" creationId="{554B3EC0-11C1-44EA-8D9B-051FE316156E}"/>
          </ac:spMkLst>
        </pc:spChg>
        <pc:spChg chg="add del mod">
          <ac:chgData name="Dario Monticelli" userId="b7020b1786f83ae8" providerId="LiveId" clId="{31FAE69B-46DB-41FE-A631-25C660C7BF84}" dt="2023-01-04T21:44:19.390" v="2647" actId="21"/>
          <ac:spMkLst>
            <pc:docMk/>
            <pc:sldMk cId="1252083359" sldId="300"/>
            <ac:spMk id="14" creationId="{B92CFE91-1C27-4BD8-B562-854AC055BFD2}"/>
          </ac:spMkLst>
        </pc:spChg>
        <pc:spChg chg="add mod">
          <ac:chgData name="Dario Monticelli" userId="b7020b1786f83ae8" providerId="LiveId" clId="{31FAE69B-46DB-41FE-A631-25C660C7BF84}" dt="2023-01-07T18:18:06.940" v="14993" actId="20577"/>
          <ac:spMkLst>
            <pc:docMk/>
            <pc:sldMk cId="1252083359" sldId="300"/>
            <ac:spMk id="15" creationId="{F3332E49-3E3D-4F3B-9E8E-2CB453A35E63}"/>
          </ac:spMkLst>
        </pc:spChg>
        <pc:picChg chg="del">
          <ac:chgData name="Dario Monticelli" userId="b7020b1786f83ae8" providerId="LiveId" clId="{31FAE69B-46DB-41FE-A631-25C660C7BF84}" dt="2023-01-04T21:30:59.841" v="2262" actId="478"/>
          <ac:picMkLst>
            <pc:docMk/>
            <pc:sldMk cId="1252083359" sldId="300"/>
            <ac:picMk id="12" creationId="{8A97FEF2-F17C-6AEB-0817-5A951BDBB05A}"/>
          </ac:picMkLst>
        </pc:picChg>
        <pc:picChg chg="del">
          <ac:chgData name="Dario Monticelli" userId="b7020b1786f83ae8" providerId="LiveId" clId="{31FAE69B-46DB-41FE-A631-25C660C7BF84}" dt="2023-01-04T21:30:58.024" v="2261" actId="478"/>
          <ac:picMkLst>
            <pc:docMk/>
            <pc:sldMk cId="1252083359" sldId="300"/>
            <ac:picMk id="18" creationId="{56606484-8C1F-4054-B14F-CBF2F57D6DFB}"/>
          </ac:picMkLst>
        </pc:picChg>
        <pc:picChg chg="del">
          <ac:chgData name="Dario Monticelli" userId="b7020b1786f83ae8" providerId="LiveId" clId="{31FAE69B-46DB-41FE-A631-25C660C7BF84}" dt="2023-01-04T21:44:21.068" v="2648" actId="478"/>
          <ac:picMkLst>
            <pc:docMk/>
            <pc:sldMk cId="1252083359" sldId="300"/>
            <ac:picMk id="19" creationId="{570B118F-FDDD-4E5F-9AA6-9C2EF3377361}"/>
          </ac:picMkLst>
        </pc:picChg>
      </pc:sldChg>
      <pc:sldChg chg="addSp delSp modSp mod modTransition addAnim delAnim modAnim modNotes modNotesTx">
        <pc:chgData name="Dario Monticelli" userId="b7020b1786f83ae8" providerId="LiveId" clId="{31FAE69B-46DB-41FE-A631-25C660C7BF84}" dt="2023-01-07T16:14:35.211" v="11339" actId="115"/>
        <pc:sldMkLst>
          <pc:docMk/>
          <pc:sldMk cId="5654949" sldId="301"/>
        </pc:sldMkLst>
        <pc:spChg chg="add del mod">
          <ac:chgData name="Dario Monticelli" userId="b7020b1786f83ae8" providerId="LiveId" clId="{31FAE69B-46DB-41FE-A631-25C660C7BF84}" dt="2023-01-07T11:14:43.253" v="7586" actId="20577"/>
          <ac:spMkLst>
            <pc:docMk/>
            <pc:sldMk cId="5654949" sldId="301"/>
            <ac:spMk id="3" creationId="{A88DB224-91C0-BE82-7F82-68BF481A5BDD}"/>
          </ac:spMkLst>
        </pc:spChg>
        <pc:spChg chg="add del mod">
          <ac:chgData name="Dario Monticelli" userId="b7020b1786f83ae8" providerId="LiveId" clId="{31FAE69B-46DB-41FE-A631-25C660C7BF84}" dt="2023-01-05T20:17:18.692" v="4825" actId="478"/>
          <ac:spMkLst>
            <pc:docMk/>
            <pc:sldMk cId="5654949" sldId="301"/>
            <ac:spMk id="7" creationId="{78F60EEC-5375-44DB-A2AD-9747FB0AA4D5}"/>
          </ac:spMkLst>
        </pc:spChg>
        <pc:spChg chg="add mod">
          <ac:chgData name="Dario Monticelli" userId="b7020b1786f83ae8" providerId="LiveId" clId="{31FAE69B-46DB-41FE-A631-25C660C7BF84}" dt="2023-01-07T15:27:08.633" v="8818" actId="1036"/>
          <ac:spMkLst>
            <pc:docMk/>
            <pc:sldMk cId="5654949" sldId="301"/>
            <ac:spMk id="22" creationId="{EB978071-585F-4904-AD1C-8406069BBAC5}"/>
          </ac:spMkLst>
        </pc:spChg>
        <pc:spChg chg="add mod">
          <ac:chgData name="Dario Monticelli" userId="b7020b1786f83ae8" providerId="LiveId" clId="{31FAE69B-46DB-41FE-A631-25C660C7BF84}" dt="2023-01-04T21:58:19.506" v="2694" actId="571"/>
          <ac:spMkLst>
            <pc:docMk/>
            <pc:sldMk cId="5654949" sldId="301"/>
            <ac:spMk id="23" creationId="{5FE49524-2E0D-436B-B7EA-D1E7A2628A01}"/>
          </ac:spMkLst>
        </pc:spChg>
        <pc:spChg chg="add mod">
          <ac:chgData name="Dario Monticelli" userId="b7020b1786f83ae8" providerId="LiveId" clId="{31FAE69B-46DB-41FE-A631-25C660C7BF84}" dt="2023-01-04T22:24:33.590" v="3955" actId="1076"/>
          <ac:spMkLst>
            <pc:docMk/>
            <pc:sldMk cId="5654949" sldId="301"/>
            <ac:spMk id="24" creationId="{91B81368-0AC1-41DE-B2A9-F2261759A035}"/>
          </ac:spMkLst>
        </pc:spChg>
        <pc:spChg chg="add mod">
          <ac:chgData name="Dario Monticelli" userId="b7020b1786f83ae8" providerId="LiveId" clId="{31FAE69B-46DB-41FE-A631-25C660C7BF84}" dt="2023-01-05T20:42:02.141" v="5351" actId="1076"/>
          <ac:spMkLst>
            <pc:docMk/>
            <pc:sldMk cId="5654949" sldId="301"/>
            <ac:spMk id="25" creationId="{0A3F7F9C-75F1-4FB4-8C3B-D6EB4D8732FC}"/>
          </ac:spMkLst>
        </pc:spChg>
        <pc:spChg chg="add del mod">
          <ac:chgData name="Dario Monticelli" userId="b7020b1786f83ae8" providerId="LiveId" clId="{31FAE69B-46DB-41FE-A631-25C660C7BF84}" dt="2023-01-05T20:17:15.126" v="4824" actId="478"/>
          <ac:spMkLst>
            <pc:docMk/>
            <pc:sldMk cId="5654949" sldId="301"/>
            <ac:spMk id="26" creationId="{C42C750D-F794-42C3-B00B-7567B8132415}"/>
          </ac:spMkLst>
        </pc:spChg>
        <pc:spChg chg="add mod">
          <ac:chgData name="Dario Monticelli" userId="b7020b1786f83ae8" providerId="LiveId" clId="{31FAE69B-46DB-41FE-A631-25C660C7BF84}" dt="2023-01-05T20:45:24.425" v="5368" actId="404"/>
          <ac:spMkLst>
            <pc:docMk/>
            <pc:sldMk cId="5654949" sldId="301"/>
            <ac:spMk id="29" creationId="{E7472871-727C-4D2B-B2CC-F484E1BCF8D3}"/>
          </ac:spMkLst>
        </pc:spChg>
        <pc:spChg chg="mod">
          <ac:chgData name="Dario Monticelli" userId="b7020b1786f83ae8" providerId="LiveId" clId="{31FAE69B-46DB-41FE-A631-25C660C7BF84}" dt="2023-01-04T22:29:42.996" v="4149" actId="1076"/>
          <ac:spMkLst>
            <pc:docMk/>
            <pc:sldMk cId="5654949" sldId="301"/>
            <ac:spMk id="34" creationId="{68B9E26C-0E6A-06AA-DE71-C8DF8B5736E8}"/>
          </ac:spMkLst>
        </pc:spChg>
        <pc:spChg chg="add del mod">
          <ac:chgData name="Dario Monticelli" userId="b7020b1786f83ae8" providerId="LiveId" clId="{31FAE69B-46DB-41FE-A631-25C660C7BF84}" dt="2023-01-05T20:18:37.927" v="4832" actId="478"/>
          <ac:spMkLst>
            <pc:docMk/>
            <pc:sldMk cId="5654949" sldId="301"/>
            <ac:spMk id="37" creationId="{3CBE7E5E-1552-4786-8B46-FF52010B2C7B}"/>
          </ac:spMkLst>
        </pc:spChg>
        <pc:spChg chg="add del mod">
          <ac:chgData name="Dario Monticelli" userId="b7020b1786f83ae8" providerId="LiveId" clId="{31FAE69B-46DB-41FE-A631-25C660C7BF84}" dt="2023-01-04T22:32:22.547" v="4176"/>
          <ac:spMkLst>
            <pc:docMk/>
            <pc:sldMk cId="5654949" sldId="301"/>
            <ac:spMk id="38" creationId="{042E5A1C-A019-4E7A-AAD9-C1543D6BB02B}"/>
          </ac:spMkLst>
        </pc:spChg>
        <pc:spChg chg="mod">
          <ac:chgData name="Dario Monticelli" userId="b7020b1786f83ae8" providerId="LiveId" clId="{31FAE69B-46DB-41FE-A631-25C660C7BF84}" dt="2023-01-04T22:29:42.996" v="4149" actId="1076"/>
          <ac:spMkLst>
            <pc:docMk/>
            <pc:sldMk cId="5654949" sldId="301"/>
            <ac:spMk id="39" creationId="{3FEAC67A-0337-111F-86B1-E46C5B773FC6}"/>
          </ac:spMkLst>
        </pc:spChg>
        <pc:picChg chg="add del mod">
          <ac:chgData name="Dario Monticelli" userId="b7020b1786f83ae8" providerId="LiveId" clId="{31FAE69B-46DB-41FE-A631-25C660C7BF84}" dt="2023-01-04T21:55:34.262" v="2676" actId="478"/>
          <ac:picMkLst>
            <pc:docMk/>
            <pc:sldMk cId="5654949" sldId="301"/>
            <ac:picMk id="7" creationId="{18A92625-D97A-4605-84C3-533F3FF28ED7}"/>
          </ac:picMkLst>
        </pc:picChg>
        <pc:picChg chg="mod">
          <ac:chgData name="Dario Monticelli" userId="b7020b1786f83ae8" providerId="LiveId" clId="{31FAE69B-46DB-41FE-A631-25C660C7BF84}" dt="2023-01-04T22:29:42.204" v="4148" actId="14100"/>
          <ac:picMkLst>
            <pc:docMk/>
            <pc:sldMk cId="5654949" sldId="301"/>
            <ac:picMk id="9" creationId="{1C7AE69F-DF36-12F3-17A1-FD84FF90FECC}"/>
          </ac:picMkLst>
        </pc:picChg>
        <pc:picChg chg="add mod">
          <ac:chgData name="Dario Monticelli" userId="b7020b1786f83ae8" providerId="LiveId" clId="{31FAE69B-46DB-41FE-A631-25C660C7BF84}" dt="2023-01-04T21:56:50.599" v="2684" actId="1076"/>
          <ac:picMkLst>
            <pc:docMk/>
            <pc:sldMk cId="5654949" sldId="301"/>
            <ac:picMk id="12" creationId="{1F9AE3D7-37F3-4728-962F-20CAEB968664}"/>
          </ac:picMkLst>
        </pc:picChg>
        <pc:picChg chg="add mod">
          <ac:chgData name="Dario Monticelli" userId="b7020b1786f83ae8" providerId="LiveId" clId="{31FAE69B-46DB-41FE-A631-25C660C7BF84}" dt="2023-01-04T21:51:11.105" v="2666" actId="571"/>
          <ac:picMkLst>
            <pc:docMk/>
            <pc:sldMk cId="5654949" sldId="301"/>
            <ac:picMk id="15" creationId="{4EC3EBB9-FFCD-45E3-B80D-2BC680BECA7A}"/>
          </ac:picMkLst>
        </pc:picChg>
        <pc:picChg chg="add mod">
          <ac:chgData name="Dario Monticelli" userId="b7020b1786f83ae8" providerId="LiveId" clId="{31FAE69B-46DB-41FE-A631-25C660C7BF84}" dt="2023-01-04T22:00:04.432" v="2701" actId="1076"/>
          <ac:picMkLst>
            <pc:docMk/>
            <pc:sldMk cId="5654949" sldId="301"/>
            <ac:picMk id="16" creationId="{46CBD3DC-2D6A-43A5-A39A-8E62D120948C}"/>
          </ac:picMkLst>
        </pc:picChg>
        <pc:picChg chg="add del">
          <ac:chgData name="Dario Monticelli" userId="b7020b1786f83ae8" providerId="LiveId" clId="{31FAE69B-46DB-41FE-A631-25C660C7BF84}" dt="2023-01-04T22:30:22.532" v="4161"/>
          <ac:picMkLst>
            <pc:docMk/>
            <pc:sldMk cId="5654949" sldId="301"/>
            <ac:picMk id="21" creationId="{D9075FEA-57C2-46C3-9028-895FABA40788}"/>
          </ac:picMkLst>
        </pc:picChg>
        <pc:picChg chg="add mod">
          <ac:chgData name="Dario Monticelli" userId="b7020b1786f83ae8" providerId="LiveId" clId="{31FAE69B-46DB-41FE-A631-25C660C7BF84}" dt="2023-01-04T21:58:19.506" v="2694" actId="571"/>
          <ac:picMkLst>
            <pc:docMk/>
            <pc:sldMk cId="5654949" sldId="301"/>
            <ac:picMk id="22" creationId="{73F767EB-A284-40F7-BD2E-3196EE4395FA}"/>
          </ac:picMkLst>
        </pc:picChg>
        <pc:picChg chg="add mod">
          <ac:chgData name="Dario Monticelli" userId="b7020b1786f83ae8" providerId="LiveId" clId="{31FAE69B-46DB-41FE-A631-25C660C7BF84}" dt="2023-01-05T20:42:21.848" v="5357" actId="1076"/>
          <ac:picMkLst>
            <pc:docMk/>
            <pc:sldMk cId="5654949" sldId="301"/>
            <ac:picMk id="28" creationId="{6E838B05-D4C2-4968-B20A-03F9B4730D3A}"/>
          </ac:picMkLst>
        </pc:picChg>
        <pc:picChg chg="del mod">
          <ac:chgData name="Dario Monticelli" userId="b7020b1786f83ae8" providerId="LiveId" clId="{31FAE69B-46DB-41FE-A631-25C660C7BF84}" dt="2023-01-04T22:01:02.847" v="2710" actId="478"/>
          <ac:picMkLst>
            <pc:docMk/>
            <pc:sldMk cId="5654949" sldId="301"/>
            <ac:picMk id="36" creationId="{BA8A6A6C-28FE-83DB-6E9C-023632E36BE7}"/>
          </ac:picMkLst>
        </pc:picChg>
        <pc:cxnChg chg="mod">
          <ac:chgData name="Dario Monticelli" userId="b7020b1786f83ae8" providerId="LiveId" clId="{31FAE69B-46DB-41FE-A631-25C660C7BF84}" dt="2023-01-05T20:46:58.161" v="5399" actId="1076"/>
          <ac:cxnSpMkLst>
            <pc:docMk/>
            <pc:sldMk cId="5654949" sldId="301"/>
            <ac:cxnSpMk id="18" creationId="{9DD0BDF7-CBFC-3EC0-6F37-91309BFDB32F}"/>
          </ac:cxnSpMkLst>
        </pc:cxnChg>
        <pc:cxnChg chg="add del mod">
          <ac:chgData name="Dario Monticelli" userId="b7020b1786f83ae8" providerId="LiveId" clId="{31FAE69B-46DB-41FE-A631-25C660C7BF84}" dt="2023-01-04T22:27:58.461" v="4010" actId="478"/>
          <ac:cxnSpMkLst>
            <pc:docMk/>
            <pc:sldMk cId="5654949" sldId="301"/>
            <ac:cxnSpMk id="26" creationId="{BADA7F7A-6B5C-405E-97F3-4DF1457FDB9B}"/>
          </ac:cxnSpMkLst>
        </pc:cxnChg>
        <pc:cxnChg chg="add del mod">
          <ac:chgData name="Dario Monticelli" userId="b7020b1786f83ae8" providerId="LiveId" clId="{31FAE69B-46DB-41FE-A631-25C660C7BF84}" dt="2023-01-05T20:46:24.852" v="5396" actId="1036"/>
          <ac:cxnSpMkLst>
            <pc:docMk/>
            <pc:sldMk cId="5654949" sldId="301"/>
            <ac:cxnSpMk id="27" creationId="{3883F68D-74F3-41A7-B2C2-57B81AB6D1F0}"/>
          </ac:cxnSpMkLst>
        </pc:cxnChg>
        <pc:cxnChg chg="add del mod">
          <ac:chgData name="Dario Monticelli" userId="b7020b1786f83ae8" providerId="LiveId" clId="{31FAE69B-46DB-41FE-A631-25C660C7BF84}" dt="2023-01-04T22:31:38.169" v="4171" actId="478"/>
          <ac:cxnSpMkLst>
            <pc:docMk/>
            <pc:sldMk cId="5654949" sldId="301"/>
            <ac:cxnSpMk id="30" creationId="{9CA72DA6-5A97-496E-8E7B-AD300FFF4929}"/>
          </ac:cxnSpMkLst>
        </pc:cxnChg>
        <pc:cxnChg chg="add del mod">
          <ac:chgData name="Dario Monticelli" userId="b7020b1786f83ae8" providerId="LiveId" clId="{31FAE69B-46DB-41FE-A631-25C660C7BF84}" dt="2023-01-04T22:30:20.981" v="4159"/>
          <ac:cxnSpMkLst>
            <pc:docMk/>
            <pc:sldMk cId="5654949" sldId="301"/>
            <ac:cxnSpMk id="32" creationId="{6984E62B-DEFE-4A5D-A178-C1DB5DB33489}"/>
          </ac:cxnSpMkLst>
        </pc:cxnChg>
        <pc:cxnChg chg="add mod">
          <ac:chgData name="Dario Monticelli" userId="b7020b1786f83ae8" providerId="LiveId" clId="{31FAE69B-46DB-41FE-A631-25C660C7BF84}" dt="2023-01-07T11:14:50.564" v="7591" actId="1038"/>
          <ac:cxnSpMkLst>
            <pc:docMk/>
            <pc:sldMk cId="5654949" sldId="301"/>
            <ac:cxnSpMk id="35" creationId="{4D97B20A-1C6F-4BD8-97CC-19F6C2CCC4F0}"/>
          </ac:cxnSpMkLst>
        </pc:cxnChg>
      </pc:sldChg>
      <pc:sldChg chg="addSp delSp modSp mod modTransition modAnim modNotes modNotesTx">
        <pc:chgData name="Dario Monticelli" userId="b7020b1786f83ae8" providerId="LiveId" clId="{31FAE69B-46DB-41FE-A631-25C660C7BF84}" dt="2023-01-07T18:52:27.002" v="17136" actId="20577"/>
        <pc:sldMkLst>
          <pc:docMk/>
          <pc:sldMk cId="1527288025" sldId="302"/>
        </pc:sldMkLst>
        <pc:spChg chg="mod">
          <ac:chgData name="Dario Monticelli" userId="b7020b1786f83ae8" providerId="LiveId" clId="{31FAE69B-46DB-41FE-A631-25C660C7BF84}" dt="2023-01-07T18:11:38.680" v="14868" actId="20577"/>
          <ac:spMkLst>
            <pc:docMk/>
            <pc:sldMk cId="1527288025" sldId="302"/>
            <ac:spMk id="2" creationId="{5623FC63-F8BF-CF22-E77B-C0E0A6D238EA}"/>
          </ac:spMkLst>
        </pc:spChg>
        <pc:spChg chg="del mod">
          <ac:chgData name="Dario Monticelli" userId="b7020b1786f83ae8" providerId="LiveId" clId="{31FAE69B-46DB-41FE-A631-25C660C7BF84}" dt="2023-01-07T18:06:33.265" v="14798" actId="478"/>
          <ac:spMkLst>
            <pc:docMk/>
            <pc:sldMk cId="1527288025" sldId="302"/>
            <ac:spMk id="3" creationId="{AD0C651C-15A8-0846-4133-52345FA95540}"/>
          </ac:spMkLst>
        </pc:spChg>
        <pc:spChg chg="mod">
          <ac:chgData name="Dario Monticelli" userId="b7020b1786f83ae8" providerId="LiveId" clId="{31FAE69B-46DB-41FE-A631-25C660C7BF84}" dt="2023-01-07T18:09:11.249" v="14819" actId="1076"/>
          <ac:spMkLst>
            <pc:docMk/>
            <pc:sldMk cId="1527288025" sldId="302"/>
            <ac:spMk id="6" creationId="{D3C034DE-533F-D1A7-D4F7-7C54E5B61111}"/>
          </ac:spMkLst>
        </pc:spChg>
        <pc:spChg chg="mod">
          <ac:chgData name="Dario Monticelli" userId="b7020b1786f83ae8" providerId="LiveId" clId="{31FAE69B-46DB-41FE-A631-25C660C7BF84}" dt="2023-01-07T18:32:34.046" v="15842" actId="20577"/>
          <ac:spMkLst>
            <pc:docMk/>
            <pc:sldMk cId="1527288025" sldId="302"/>
            <ac:spMk id="7" creationId="{709EA05D-0A85-C7D7-420E-AEE4985BB43A}"/>
          </ac:spMkLst>
        </pc:spChg>
        <pc:spChg chg="add mod">
          <ac:chgData name="Dario Monticelli" userId="b7020b1786f83ae8" providerId="LiveId" clId="{31FAE69B-46DB-41FE-A631-25C660C7BF84}" dt="2023-01-07T17:43:47.238" v="13725" actId="20577"/>
          <ac:spMkLst>
            <pc:docMk/>
            <pc:sldMk cId="1527288025" sldId="302"/>
            <ac:spMk id="9" creationId="{42BA2C4B-A005-4EA3-BA2C-0AC28ECA8363}"/>
          </ac:spMkLst>
        </pc:spChg>
        <pc:spChg chg="add mod">
          <ac:chgData name="Dario Monticelli" userId="b7020b1786f83ae8" providerId="LiveId" clId="{31FAE69B-46DB-41FE-A631-25C660C7BF84}" dt="2023-01-07T18:51:27.478" v="17083" actId="20577"/>
          <ac:spMkLst>
            <pc:docMk/>
            <pc:sldMk cId="1527288025" sldId="302"/>
            <ac:spMk id="12" creationId="{B8F7F06B-4BAE-451F-9E30-2E43FE10B10B}"/>
          </ac:spMkLst>
        </pc:spChg>
        <pc:spChg chg="add del mod">
          <ac:chgData name="Dario Monticelli" userId="b7020b1786f83ae8" providerId="LiveId" clId="{31FAE69B-46DB-41FE-A631-25C660C7BF84}" dt="2023-01-07T18:06:46.295" v="14800" actId="478"/>
          <ac:spMkLst>
            <pc:docMk/>
            <pc:sldMk cId="1527288025" sldId="302"/>
            <ac:spMk id="14" creationId="{F8970DCC-D55D-40B0-B3F6-B80E48B2AFD7}"/>
          </ac:spMkLst>
        </pc:spChg>
        <pc:spChg chg="add mod">
          <ac:chgData name="Dario Monticelli" userId="b7020b1786f83ae8" providerId="LiveId" clId="{31FAE69B-46DB-41FE-A631-25C660C7BF84}" dt="2023-01-07T18:22:21.986" v="15026" actId="1076"/>
          <ac:spMkLst>
            <pc:docMk/>
            <pc:sldMk cId="1527288025" sldId="302"/>
            <ac:spMk id="15" creationId="{76CCB8AF-3F65-4DA4-A905-BB9EACB2B07F}"/>
          </ac:spMkLst>
        </pc:spChg>
        <pc:picChg chg="del mod">
          <ac:chgData name="Dario Monticelli" userId="b7020b1786f83ae8" providerId="LiveId" clId="{31FAE69B-46DB-41FE-A631-25C660C7BF84}" dt="2023-01-07T18:05:36.211" v="14783" actId="478"/>
          <ac:picMkLst>
            <pc:docMk/>
            <pc:sldMk cId="1527288025" sldId="302"/>
            <ac:picMk id="8" creationId="{90124CEA-77F8-6FFC-F825-2B601BFF05BE}"/>
          </ac:picMkLst>
        </pc:picChg>
        <pc:picChg chg="add mod ord modCrop">
          <ac:chgData name="Dario Monticelli" userId="b7020b1786f83ae8" providerId="LiveId" clId="{31FAE69B-46DB-41FE-A631-25C660C7BF84}" dt="2023-01-07T18:06:49.457" v="14801" actId="1076"/>
          <ac:picMkLst>
            <pc:docMk/>
            <pc:sldMk cId="1527288025" sldId="302"/>
            <ac:picMk id="11" creationId="{A2E4CD0A-E692-46F7-AF9D-03264BBBFCA7}"/>
          </ac:picMkLst>
        </pc:picChg>
      </pc:sldChg>
      <pc:sldChg chg="addSp delSp modSp mod ord modTransition modAnim modNotes modNotesTx">
        <pc:chgData name="Dario Monticelli" userId="b7020b1786f83ae8" providerId="LiveId" clId="{31FAE69B-46DB-41FE-A631-25C660C7BF84}" dt="2023-01-07T18:54:24.732" v="17146" actId="20577"/>
        <pc:sldMkLst>
          <pc:docMk/>
          <pc:sldMk cId="796643442" sldId="303"/>
        </pc:sldMkLst>
        <pc:spChg chg="mod">
          <ac:chgData name="Dario Monticelli" userId="b7020b1786f83ae8" providerId="LiveId" clId="{31FAE69B-46DB-41FE-A631-25C660C7BF84}" dt="2023-01-05T21:59:50.943" v="7419" actId="20577"/>
          <ac:spMkLst>
            <pc:docMk/>
            <pc:sldMk cId="796643442" sldId="303"/>
            <ac:spMk id="2" creationId="{D972F93C-C6B7-2E9D-1BBF-9BA4103C80B1}"/>
          </ac:spMkLst>
        </pc:spChg>
        <pc:spChg chg="mod">
          <ac:chgData name="Dario Monticelli" userId="b7020b1786f83ae8" providerId="LiveId" clId="{31FAE69B-46DB-41FE-A631-25C660C7BF84}" dt="2023-01-07T17:43:39.032" v="13715"/>
          <ac:spMkLst>
            <pc:docMk/>
            <pc:sldMk cId="796643442" sldId="303"/>
            <ac:spMk id="3" creationId="{341EA635-6A17-044A-4EC5-94FD1487CA2E}"/>
          </ac:spMkLst>
        </pc:spChg>
        <pc:spChg chg="mod">
          <ac:chgData name="Dario Monticelli" userId="b7020b1786f83ae8" providerId="LiveId" clId="{31FAE69B-46DB-41FE-A631-25C660C7BF84}" dt="2023-01-07T17:42:15.432" v="13687" actId="1076"/>
          <ac:spMkLst>
            <pc:docMk/>
            <pc:sldMk cId="796643442" sldId="303"/>
            <ac:spMk id="4" creationId="{E51AAA38-217A-32A0-DA5C-C0B901A21EE6}"/>
          </ac:spMkLst>
        </pc:spChg>
        <pc:spChg chg="mod">
          <ac:chgData name="Dario Monticelli" userId="b7020b1786f83ae8" providerId="LiveId" clId="{31FAE69B-46DB-41FE-A631-25C660C7BF84}" dt="2023-01-07T17:53:53.611" v="14621" actId="20577"/>
          <ac:spMkLst>
            <pc:docMk/>
            <pc:sldMk cId="796643442" sldId="303"/>
            <ac:spMk id="6" creationId="{BE85B83D-EDF6-2F5B-5A09-ED0B9526B976}"/>
          </ac:spMkLst>
        </pc:spChg>
        <pc:spChg chg="add del mod">
          <ac:chgData name="Dario Monticelli" userId="b7020b1786f83ae8" providerId="LiveId" clId="{31FAE69B-46DB-41FE-A631-25C660C7BF84}" dt="2023-01-07T16:59:18.463" v="13176" actId="478"/>
          <ac:spMkLst>
            <pc:docMk/>
            <pc:sldMk cId="796643442" sldId="303"/>
            <ac:spMk id="7" creationId="{99CF88E3-2B74-44E1-8AC6-DF0CDD8E8391}"/>
          </ac:spMkLst>
        </pc:spChg>
        <pc:spChg chg="mod">
          <ac:chgData name="Dario Monticelli" userId="b7020b1786f83ae8" providerId="LiveId" clId="{31FAE69B-46DB-41FE-A631-25C660C7BF84}" dt="2023-01-07T17:53:35.440" v="14603" actId="20577"/>
          <ac:spMkLst>
            <pc:docMk/>
            <pc:sldMk cId="796643442" sldId="303"/>
            <ac:spMk id="9" creationId="{3BDE11BA-74FC-BD71-E1A2-52B64132A938}"/>
          </ac:spMkLst>
        </pc:spChg>
        <pc:spChg chg="del">
          <ac:chgData name="Dario Monticelli" userId="b7020b1786f83ae8" providerId="LiveId" clId="{31FAE69B-46DB-41FE-A631-25C660C7BF84}" dt="2023-01-07T16:38:56.509" v="12216" actId="478"/>
          <ac:spMkLst>
            <pc:docMk/>
            <pc:sldMk cId="796643442" sldId="303"/>
            <ac:spMk id="10" creationId="{638584AA-F904-2754-D63F-7CA05F9EB164}"/>
          </ac:spMkLst>
        </pc:spChg>
        <pc:spChg chg="add del mod">
          <ac:chgData name="Dario Monticelli" userId="b7020b1786f83ae8" providerId="LiveId" clId="{31FAE69B-46DB-41FE-A631-25C660C7BF84}" dt="2023-01-07T16:38:55.228" v="12215" actId="478"/>
          <ac:spMkLst>
            <pc:docMk/>
            <pc:sldMk cId="796643442" sldId="303"/>
            <ac:spMk id="11" creationId="{88C9FA38-2254-CB4B-6112-9410DD79CDCC}"/>
          </ac:spMkLst>
        </pc:spChg>
        <pc:spChg chg="add del mod">
          <ac:chgData name="Dario Monticelli" userId="b7020b1786f83ae8" providerId="LiveId" clId="{31FAE69B-46DB-41FE-A631-25C660C7BF84}" dt="2023-01-07T17:03:41.711" v="13348" actId="1036"/>
          <ac:spMkLst>
            <pc:docMk/>
            <pc:sldMk cId="796643442" sldId="303"/>
            <ac:spMk id="12" creationId="{4E4C6E04-C90B-7E01-2751-0193F57D85A3}"/>
          </ac:spMkLst>
        </pc:spChg>
        <pc:spChg chg="add del mod">
          <ac:chgData name="Dario Monticelli" userId="b7020b1786f83ae8" providerId="LiveId" clId="{31FAE69B-46DB-41FE-A631-25C660C7BF84}" dt="2023-01-07T17:03:41.711" v="13348" actId="1036"/>
          <ac:spMkLst>
            <pc:docMk/>
            <pc:sldMk cId="796643442" sldId="303"/>
            <ac:spMk id="13" creationId="{44C56BE5-0305-D586-B459-E1F393E39AEE}"/>
          </ac:spMkLst>
        </pc:spChg>
        <pc:spChg chg="add del mod">
          <ac:chgData name="Dario Monticelli" userId="b7020b1786f83ae8" providerId="LiveId" clId="{31FAE69B-46DB-41FE-A631-25C660C7BF84}" dt="2023-01-07T17:03:41.711" v="13348" actId="1036"/>
          <ac:spMkLst>
            <pc:docMk/>
            <pc:sldMk cId="796643442" sldId="303"/>
            <ac:spMk id="14" creationId="{829FF8A2-5783-2D82-9D1C-D55F72D82082}"/>
          </ac:spMkLst>
        </pc:spChg>
        <pc:spChg chg="add del mod">
          <ac:chgData name="Dario Monticelli" userId="b7020b1786f83ae8" providerId="LiveId" clId="{31FAE69B-46DB-41FE-A631-25C660C7BF84}" dt="2023-01-07T17:03:41.711" v="13348" actId="1036"/>
          <ac:spMkLst>
            <pc:docMk/>
            <pc:sldMk cId="796643442" sldId="303"/>
            <ac:spMk id="15" creationId="{855BA5BF-B860-B898-E570-E3749C3879AE}"/>
          </ac:spMkLst>
        </pc:spChg>
        <pc:spChg chg="add mod ord">
          <ac:chgData name="Dario Monticelli" userId="b7020b1786f83ae8" providerId="LiveId" clId="{31FAE69B-46DB-41FE-A631-25C660C7BF84}" dt="2023-01-07T17:03:41.711" v="13348" actId="1036"/>
          <ac:spMkLst>
            <pc:docMk/>
            <pc:sldMk cId="796643442" sldId="303"/>
            <ac:spMk id="20" creationId="{B5CFC1F9-E6B4-4AF3-BFDF-12FA6DC40C58}"/>
          </ac:spMkLst>
        </pc:spChg>
        <pc:spChg chg="add mod">
          <ac:chgData name="Dario Monticelli" userId="b7020b1786f83ae8" providerId="LiveId" clId="{31FAE69B-46DB-41FE-A631-25C660C7BF84}" dt="2023-01-07T17:03:41.711" v="13348" actId="1036"/>
          <ac:spMkLst>
            <pc:docMk/>
            <pc:sldMk cId="796643442" sldId="303"/>
            <ac:spMk id="21" creationId="{6C6B6A9E-FC1F-4CAD-9225-6EA3ED97E1E3}"/>
          </ac:spMkLst>
        </pc:spChg>
        <pc:spChg chg="add mod">
          <ac:chgData name="Dario Monticelli" userId="b7020b1786f83ae8" providerId="LiveId" clId="{31FAE69B-46DB-41FE-A631-25C660C7BF84}" dt="2023-01-07T17:03:41.711" v="13348" actId="1036"/>
          <ac:spMkLst>
            <pc:docMk/>
            <pc:sldMk cId="796643442" sldId="303"/>
            <ac:spMk id="24" creationId="{4BE86636-8558-4119-BD9B-97C251649006}"/>
          </ac:spMkLst>
        </pc:spChg>
        <pc:spChg chg="add mod">
          <ac:chgData name="Dario Monticelli" userId="b7020b1786f83ae8" providerId="LiveId" clId="{31FAE69B-46DB-41FE-A631-25C660C7BF84}" dt="2023-01-07T17:03:41.711" v="13348" actId="1036"/>
          <ac:spMkLst>
            <pc:docMk/>
            <pc:sldMk cId="796643442" sldId="303"/>
            <ac:spMk id="29" creationId="{A07337C4-F253-4676-809B-0743F3613BB4}"/>
          </ac:spMkLst>
        </pc:spChg>
        <pc:spChg chg="add mod">
          <ac:chgData name="Dario Monticelli" userId="b7020b1786f83ae8" providerId="LiveId" clId="{31FAE69B-46DB-41FE-A631-25C660C7BF84}" dt="2023-01-07T18:22:27.830" v="15028" actId="1076"/>
          <ac:spMkLst>
            <pc:docMk/>
            <pc:sldMk cId="796643442" sldId="303"/>
            <ac:spMk id="33" creationId="{62754F92-BF63-490D-981C-BC2853A76978}"/>
          </ac:spMkLst>
        </pc:spChg>
        <pc:spChg chg="add mod">
          <ac:chgData name="Dario Monticelli" userId="b7020b1786f83ae8" providerId="LiveId" clId="{31FAE69B-46DB-41FE-A631-25C660C7BF84}" dt="2023-01-07T17:03:41.711" v="13348" actId="1036"/>
          <ac:spMkLst>
            <pc:docMk/>
            <pc:sldMk cId="796643442" sldId="303"/>
            <ac:spMk id="38" creationId="{D3913A3F-E929-48C4-9B1A-67731F19B9C6}"/>
          </ac:spMkLst>
        </pc:spChg>
        <pc:spChg chg="add mod">
          <ac:chgData name="Dario Monticelli" userId="b7020b1786f83ae8" providerId="LiveId" clId="{31FAE69B-46DB-41FE-A631-25C660C7BF84}" dt="2023-01-07T16:58:57.164" v="13171" actId="571"/>
          <ac:spMkLst>
            <pc:docMk/>
            <pc:sldMk cId="796643442" sldId="303"/>
            <ac:spMk id="40" creationId="{621B88B4-238F-48BC-A2EF-6AA1F2400CE6}"/>
          </ac:spMkLst>
        </pc:spChg>
        <pc:spChg chg="add mod">
          <ac:chgData name="Dario Monticelli" userId="b7020b1786f83ae8" providerId="LiveId" clId="{31FAE69B-46DB-41FE-A631-25C660C7BF84}" dt="2023-01-07T16:58:57.164" v="13171" actId="571"/>
          <ac:spMkLst>
            <pc:docMk/>
            <pc:sldMk cId="796643442" sldId="303"/>
            <ac:spMk id="41" creationId="{F8228E15-BAF2-4B7C-A143-C5ACF6B2054D}"/>
          </ac:spMkLst>
        </pc:spChg>
        <pc:spChg chg="add mod">
          <ac:chgData name="Dario Monticelli" userId="b7020b1786f83ae8" providerId="LiveId" clId="{31FAE69B-46DB-41FE-A631-25C660C7BF84}" dt="2023-01-07T16:58:57.164" v="13171" actId="571"/>
          <ac:spMkLst>
            <pc:docMk/>
            <pc:sldMk cId="796643442" sldId="303"/>
            <ac:spMk id="42" creationId="{2B5D2D06-D125-4F24-9F5D-44BC0B749559}"/>
          </ac:spMkLst>
        </pc:spChg>
        <pc:spChg chg="add mod">
          <ac:chgData name="Dario Monticelli" userId="b7020b1786f83ae8" providerId="LiveId" clId="{31FAE69B-46DB-41FE-A631-25C660C7BF84}" dt="2023-01-07T16:58:57.164" v="13171" actId="571"/>
          <ac:spMkLst>
            <pc:docMk/>
            <pc:sldMk cId="796643442" sldId="303"/>
            <ac:spMk id="43" creationId="{773EA71C-0C28-4AB3-BB25-42D38D8F82B4}"/>
          </ac:spMkLst>
        </pc:spChg>
        <pc:spChg chg="add mod">
          <ac:chgData name="Dario Monticelli" userId="b7020b1786f83ae8" providerId="LiveId" clId="{31FAE69B-46DB-41FE-A631-25C660C7BF84}" dt="2023-01-07T16:58:57.164" v="13171" actId="571"/>
          <ac:spMkLst>
            <pc:docMk/>
            <pc:sldMk cId="796643442" sldId="303"/>
            <ac:spMk id="44" creationId="{D7E431DB-339F-424D-9E7C-CFA29B552EAB}"/>
          </ac:spMkLst>
        </pc:spChg>
        <pc:spChg chg="add mod">
          <ac:chgData name="Dario Monticelli" userId="b7020b1786f83ae8" providerId="LiveId" clId="{31FAE69B-46DB-41FE-A631-25C660C7BF84}" dt="2023-01-07T16:58:57.164" v="13171" actId="571"/>
          <ac:spMkLst>
            <pc:docMk/>
            <pc:sldMk cId="796643442" sldId="303"/>
            <ac:spMk id="48" creationId="{B21EB874-879E-45B3-95EF-E5CC1EECC80C}"/>
          </ac:spMkLst>
        </pc:spChg>
        <pc:spChg chg="add mod">
          <ac:chgData name="Dario Monticelli" userId="b7020b1786f83ae8" providerId="LiveId" clId="{31FAE69B-46DB-41FE-A631-25C660C7BF84}" dt="2023-01-07T16:58:57.164" v="13171" actId="571"/>
          <ac:spMkLst>
            <pc:docMk/>
            <pc:sldMk cId="796643442" sldId="303"/>
            <ac:spMk id="50" creationId="{7C655E56-9E82-4ADB-8698-8FD4DD6CE01E}"/>
          </ac:spMkLst>
        </pc:spChg>
        <pc:spChg chg="add mod">
          <ac:chgData name="Dario Monticelli" userId="b7020b1786f83ae8" providerId="LiveId" clId="{31FAE69B-46DB-41FE-A631-25C660C7BF84}" dt="2023-01-07T16:58:57.164" v="13171" actId="571"/>
          <ac:spMkLst>
            <pc:docMk/>
            <pc:sldMk cId="796643442" sldId="303"/>
            <ac:spMk id="52" creationId="{B34F1920-8C69-49D3-99A2-7C2751AB6362}"/>
          </ac:spMkLst>
        </pc:spChg>
        <pc:spChg chg="add mod">
          <ac:chgData name="Dario Monticelli" userId="b7020b1786f83ae8" providerId="LiveId" clId="{31FAE69B-46DB-41FE-A631-25C660C7BF84}" dt="2023-01-07T16:58:57.164" v="13171" actId="571"/>
          <ac:spMkLst>
            <pc:docMk/>
            <pc:sldMk cId="796643442" sldId="303"/>
            <ac:spMk id="54" creationId="{D84CF88B-268E-49A4-8C6C-168B85F086EE}"/>
          </ac:spMkLst>
        </pc:spChg>
        <pc:spChg chg="add del mod">
          <ac:chgData name="Dario Monticelli" userId="b7020b1786f83ae8" providerId="LiveId" clId="{31FAE69B-46DB-41FE-A631-25C660C7BF84}" dt="2023-01-07T16:59:35.622" v="13182" actId="478"/>
          <ac:spMkLst>
            <pc:docMk/>
            <pc:sldMk cId="796643442" sldId="303"/>
            <ac:spMk id="55" creationId="{647D0034-7D68-4DE9-A989-7239B239FFF1}"/>
          </ac:spMkLst>
        </pc:spChg>
        <pc:spChg chg="add mod">
          <ac:chgData name="Dario Monticelli" userId="b7020b1786f83ae8" providerId="LiveId" clId="{31FAE69B-46DB-41FE-A631-25C660C7BF84}" dt="2023-01-07T17:41:07.961" v="13611" actId="20577"/>
          <ac:spMkLst>
            <pc:docMk/>
            <pc:sldMk cId="796643442" sldId="303"/>
            <ac:spMk id="56" creationId="{777E4EE8-5F7E-4CEF-978D-3FA2BC4892C7}"/>
          </ac:spMkLst>
        </pc:spChg>
        <pc:spChg chg="add del mod">
          <ac:chgData name="Dario Monticelli" userId="b7020b1786f83ae8" providerId="LiveId" clId="{31FAE69B-46DB-41FE-A631-25C660C7BF84}" dt="2023-01-07T18:22:30.133" v="15030" actId="478"/>
          <ac:spMkLst>
            <pc:docMk/>
            <pc:sldMk cId="796643442" sldId="303"/>
            <ac:spMk id="57" creationId="{52F7529E-F1E8-44DC-A5B5-4723B71B6225}"/>
          </ac:spMkLst>
        </pc:spChg>
        <pc:cxnChg chg="add del mod">
          <ac:chgData name="Dario Monticelli" userId="b7020b1786f83ae8" providerId="LiveId" clId="{31FAE69B-46DB-41FE-A631-25C660C7BF84}" dt="2023-01-07T17:03:41.711" v="13348" actId="1036"/>
          <ac:cxnSpMkLst>
            <pc:docMk/>
            <pc:sldMk cId="796643442" sldId="303"/>
            <ac:cxnSpMk id="17" creationId="{E1084C3A-C264-E945-D571-5EF73DB24161}"/>
          </ac:cxnSpMkLst>
        </pc:cxnChg>
        <pc:cxnChg chg="add del mod">
          <ac:chgData name="Dario Monticelli" userId="b7020b1786f83ae8" providerId="LiveId" clId="{31FAE69B-46DB-41FE-A631-25C660C7BF84}" dt="2023-01-07T17:03:41.711" v="13348" actId="1036"/>
          <ac:cxnSpMkLst>
            <pc:docMk/>
            <pc:sldMk cId="796643442" sldId="303"/>
            <ac:cxnSpMk id="18" creationId="{EF745782-7CEB-24FA-AE66-071EFB884541}"/>
          </ac:cxnSpMkLst>
        </pc:cxnChg>
        <pc:cxnChg chg="add mod">
          <ac:chgData name="Dario Monticelli" userId="b7020b1786f83ae8" providerId="LiveId" clId="{31FAE69B-46DB-41FE-A631-25C660C7BF84}" dt="2023-01-07T17:03:41.711" v="13348" actId="1036"/>
          <ac:cxnSpMkLst>
            <pc:docMk/>
            <pc:sldMk cId="796643442" sldId="303"/>
            <ac:cxnSpMk id="25" creationId="{6E1CA3BA-9F6B-47A4-8AB2-0B518F8106C4}"/>
          </ac:cxnSpMkLst>
        </pc:cxnChg>
        <pc:cxnChg chg="add del mod">
          <ac:chgData name="Dario Monticelli" userId="b7020b1786f83ae8" providerId="LiveId" clId="{31FAE69B-46DB-41FE-A631-25C660C7BF84}" dt="2023-01-07T17:03:41.711" v="13348" actId="1036"/>
          <ac:cxnSpMkLst>
            <pc:docMk/>
            <pc:sldMk cId="796643442" sldId="303"/>
            <ac:cxnSpMk id="26" creationId="{7E77927F-962D-D5FD-C7D0-6E4CE39D7FCC}"/>
          </ac:cxnSpMkLst>
        </pc:cxnChg>
        <pc:cxnChg chg="add mod">
          <ac:chgData name="Dario Monticelli" userId="b7020b1786f83ae8" providerId="LiveId" clId="{31FAE69B-46DB-41FE-A631-25C660C7BF84}" dt="2023-01-07T17:03:41.711" v="13348" actId="1036"/>
          <ac:cxnSpMkLst>
            <pc:docMk/>
            <pc:sldMk cId="796643442" sldId="303"/>
            <ac:cxnSpMk id="30" creationId="{7E3CF9C6-3B95-4B30-97D2-8F732121E792}"/>
          </ac:cxnSpMkLst>
        </pc:cxnChg>
        <pc:cxnChg chg="add mod">
          <ac:chgData name="Dario Monticelli" userId="b7020b1786f83ae8" providerId="LiveId" clId="{31FAE69B-46DB-41FE-A631-25C660C7BF84}" dt="2023-01-07T17:03:41.711" v="13348" actId="1036"/>
          <ac:cxnSpMkLst>
            <pc:docMk/>
            <pc:sldMk cId="796643442" sldId="303"/>
            <ac:cxnSpMk id="34" creationId="{836C61BA-EDFE-4381-ABA9-F8BAA8D8434E}"/>
          </ac:cxnSpMkLst>
        </pc:cxnChg>
        <pc:cxnChg chg="add mod">
          <ac:chgData name="Dario Monticelli" userId="b7020b1786f83ae8" providerId="LiveId" clId="{31FAE69B-46DB-41FE-A631-25C660C7BF84}" dt="2023-01-07T16:58:57.164" v="13171" actId="571"/>
          <ac:cxnSpMkLst>
            <pc:docMk/>
            <pc:sldMk cId="796643442" sldId="303"/>
            <ac:cxnSpMk id="45" creationId="{AD8F49B3-B8E7-4093-B32B-DFDFFAFC48E3}"/>
          </ac:cxnSpMkLst>
        </pc:cxnChg>
        <pc:cxnChg chg="add mod">
          <ac:chgData name="Dario Monticelli" userId="b7020b1786f83ae8" providerId="LiveId" clId="{31FAE69B-46DB-41FE-A631-25C660C7BF84}" dt="2023-01-07T16:58:57.164" v="13171" actId="571"/>
          <ac:cxnSpMkLst>
            <pc:docMk/>
            <pc:sldMk cId="796643442" sldId="303"/>
            <ac:cxnSpMk id="46" creationId="{B4017F32-42E5-4E8D-8355-736154925D58}"/>
          </ac:cxnSpMkLst>
        </pc:cxnChg>
        <pc:cxnChg chg="add mod">
          <ac:chgData name="Dario Monticelli" userId="b7020b1786f83ae8" providerId="LiveId" clId="{31FAE69B-46DB-41FE-A631-25C660C7BF84}" dt="2023-01-07T16:58:57.164" v="13171" actId="571"/>
          <ac:cxnSpMkLst>
            <pc:docMk/>
            <pc:sldMk cId="796643442" sldId="303"/>
            <ac:cxnSpMk id="47" creationId="{08695671-4DF1-479E-83A0-D205C4EA141F}"/>
          </ac:cxnSpMkLst>
        </pc:cxnChg>
        <pc:cxnChg chg="add mod">
          <ac:chgData name="Dario Monticelli" userId="b7020b1786f83ae8" providerId="LiveId" clId="{31FAE69B-46DB-41FE-A631-25C660C7BF84}" dt="2023-01-07T16:58:57.164" v="13171" actId="571"/>
          <ac:cxnSpMkLst>
            <pc:docMk/>
            <pc:sldMk cId="796643442" sldId="303"/>
            <ac:cxnSpMk id="49" creationId="{D8BB5244-A1DB-4FA3-92CC-793007981AA6}"/>
          </ac:cxnSpMkLst>
        </pc:cxnChg>
        <pc:cxnChg chg="add mod">
          <ac:chgData name="Dario Monticelli" userId="b7020b1786f83ae8" providerId="LiveId" clId="{31FAE69B-46DB-41FE-A631-25C660C7BF84}" dt="2023-01-07T16:58:57.164" v="13171" actId="571"/>
          <ac:cxnSpMkLst>
            <pc:docMk/>
            <pc:sldMk cId="796643442" sldId="303"/>
            <ac:cxnSpMk id="51" creationId="{46E825E5-9D27-4284-99D8-1728F109B35D}"/>
          </ac:cxnSpMkLst>
        </pc:cxnChg>
        <pc:cxnChg chg="add mod">
          <ac:chgData name="Dario Monticelli" userId="b7020b1786f83ae8" providerId="LiveId" clId="{31FAE69B-46DB-41FE-A631-25C660C7BF84}" dt="2023-01-07T16:58:57.164" v="13171" actId="571"/>
          <ac:cxnSpMkLst>
            <pc:docMk/>
            <pc:sldMk cId="796643442" sldId="303"/>
            <ac:cxnSpMk id="53" creationId="{20A18641-5AA3-4675-8D6B-519A6AE54CBF}"/>
          </ac:cxnSpMkLst>
        </pc:cxnChg>
      </pc:sldChg>
      <pc:sldChg chg="addSp delSp modSp mod modTransition modNotesTx">
        <pc:chgData name="Dario Monticelli" userId="b7020b1786f83ae8" providerId="LiveId" clId="{31FAE69B-46DB-41FE-A631-25C660C7BF84}" dt="2023-01-07T18:27:02.663" v="15347" actId="1035"/>
        <pc:sldMkLst>
          <pc:docMk/>
          <pc:sldMk cId="2493637439" sldId="304"/>
        </pc:sldMkLst>
        <pc:spChg chg="mod">
          <ac:chgData name="Dario Monticelli" userId="b7020b1786f83ae8" providerId="LiveId" clId="{31FAE69B-46DB-41FE-A631-25C660C7BF84}" dt="2023-01-04T20:04:07.920" v="126" actId="1076"/>
          <ac:spMkLst>
            <pc:docMk/>
            <pc:sldMk cId="2493637439" sldId="304"/>
            <ac:spMk id="2" creationId="{AFF1B110-6816-112E-AD31-1F312112E29D}"/>
          </ac:spMkLst>
        </pc:spChg>
        <pc:spChg chg="add mod">
          <ac:chgData name="Dario Monticelli" userId="b7020b1786f83ae8" providerId="LiveId" clId="{31FAE69B-46DB-41FE-A631-25C660C7BF84}" dt="2023-01-07T18:15:03.861" v="14927" actId="13926"/>
          <ac:spMkLst>
            <pc:docMk/>
            <pc:sldMk cId="2493637439" sldId="304"/>
            <ac:spMk id="3" creationId="{B449D2FD-D839-4CDB-A1A1-C02B26D65090}"/>
          </ac:spMkLst>
        </pc:spChg>
        <pc:spChg chg="add mod">
          <ac:chgData name="Dario Monticelli" userId="b7020b1786f83ae8" providerId="LiveId" clId="{31FAE69B-46DB-41FE-A631-25C660C7BF84}" dt="2023-01-07T18:27:02.663" v="15347" actId="1035"/>
          <ac:spMkLst>
            <pc:docMk/>
            <pc:sldMk cId="2493637439" sldId="304"/>
            <ac:spMk id="6" creationId="{D56A9595-F2EC-464E-98B6-36ED370038F7}"/>
          </ac:spMkLst>
        </pc:spChg>
        <pc:spChg chg="add del mod">
          <ac:chgData name="Dario Monticelli" userId="b7020b1786f83ae8" providerId="LiveId" clId="{31FAE69B-46DB-41FE-A631-25C660C7BF84}" dt="2023-01-07T18:14:22.638" v="14926" actId="478"/>
          <ac:spMkLst>
            <pc:docMk/>
            <pc:sldMk cId="2493637439" sldId="304"/>
            <ac:spMk id="8" creationId="{45B15983-90F8-4341-9A04-457C59FCCF3F}"/>
          </ac:spMkLst>
        </pc:spChg>
        <pc:picChg chg="mod">
          <ac:chgData name="Dario Monticelli" userId="b7020b1786f83ae8" providerId="LiveId" clId="{31FAE69B-46DB-41FE-A631-25C660C7BF84}" dt="2023-01-04T20:03:56.794" v="115" actId="1076"/>
          <ac:picMkLst>
            <pc:docMk/>
            <pc:sldMk cId="2493637439" sldId="304"/>
            <ac:picMk id="7" creationId="{1F8B5A3C-C646-7E4A-372D-AECD5CDEA3F7}"/>
          </ac:picMkLst>
        </pc:picChg>
        <pc:picChg chg="add mod">
          <ac:chgData name="Dario Monticelli" userId="b7020b1786f83ae8" providerId="LiveId" clId="{31FAE69B-46DB-41FE-A631-25C660C7BF84}" dt="2023-01-07T18:14:17.978" v="14924" actId="571"/>
          <ac:picMkLst>
            <pc:docMk/>
            <pc:sldMk cId="2493637439" sldId="304"/>
            <ac:picMk id="9" creationId="{F2F328FB-8B83-4D23-B6F5-2AEF5B1DE776}"/>
          </ac:picMkLst>
        </pc:picChg>
      </pc:sldChg>
      <pc:sldChg chg="addSp delSp modSp del mod modTransition modNotes">
        <pc:chgData name="Dario Monticelli" userId="b7020b1786f83ae8" providerId="LiveId" clId="{31FAE69B-46DB-41FE-A631-25C660C7BF84}" dt="2023-01-08T13:21:16.401" v="28095" actId="47"/>
        <pc:sldMkLst>
          <pc:docMk/>
          <pc:sldMk cId="149497074" sldId="306"/>
        </pc:sldMkLst>
        <pc:picChg chg="add del mod">
          <ac:chgData name="Dario Monticelli" userId="b7020b1786f83ae8" providerId="LiveId" clId="{31FAE69B-46DB-41FE-A631-25C660C7BF84}" dt="2023-01-07T21:39:02.714" v="23885" actId="478"/>
          <ac:picMkLst>
            <pc:docMk/>
            <pc:sldMk cId="149497074" sldId="306"/>
            <ac:picMk id="10" creationId="{C6B7B3AA-C165-4904-BA78-847E93704D7B}"/>
          </ac:picMkLst>
        </pc:picChg>
        <pc:picChg chg="del">
          <ac:chgData name="Dario Monticelli" userId="b7020b1786f83ae8" providerId="LiveId" clId="{31FAE69B-46DB-41FE-A631-25C660C7BF84}" dt="2023-01-07T21:40:08.234" v="23890" actId="478"/>
          <ac:picMkLst>
            <pc:docMk/>
            <pc:sldMk cId="149497074" sldId="306"/>
            <ac:picMk id="12" creationId="{C7BA0DF1-183F-57CC-023B-16442906D1D0}"/>
          </ac:picMkLst>
        </pc:picChg>
        <pc:picChg chg="add del mod">
          <ac:chgData name="Dario Monticelli" userId="b7020b1786f83ae8" providerId="LiveId" clId="{31FAE69B-46DB-41FE-A631-25C660C7BF84}" dt="2023-01-08T13:20:03.489" v="27934" actId="21"/>
          <ac:picMkLst>
            <pc:docMk/>
            <pc:sldMk cId="149497074" sldId="306"/>
            <ac:picMk id="17" creationId="{8DA76267-6FD1-44BC-8416-9E0939238001}"/>
          </ac:picMkLst>
        </pc:picChg>
      </pc:sldChg>
      <pc:sldChg chg="addSp delSp modSp mod ord modTransition modNotesTx">
        <pc:chgData name="Dario Monticelli" userId="b7020b1786f83ae8" providerId="LiveId" clId="{31FAE69B-46DB-41FE-A631-25C660C7BF84}" dt="2023-01-08T17:54:35.172" v="34599" actId="1076"/>
        <pc:sldMkLst>
          <pc:docMk/>
          <pc:sldMk cId="650106356" sldId="307"/>
        </pc:sldMkLst>
        <pc:spChg chg="mod">
          <ac:chgData name="Dario Monticelli" userId="b7020b1786f83ae8" providerId="LiveId" clId="{31FAE69B-46DB-41FE-A631-25C660C7BF84}" dt="2023-01-08T17:45:39.731" v="34316" actId="113"/>
          <ac:spMkLst>
            <pc:docMk/>
            <pc:sldMk cId="650106356" sldId="307"/>
            <ac:spMk id="2" creationId="{5F3F7FE1-6CCB-C547-EDF8-403123C3E806}"/>
          </ac:spMkLst>
        </pc:spChg>
        <pc:spChg chg="del mod">
          <ac:chgData name="Dario Monticelli" userId="b7020b1786f83ae8" providerId="LiveId" clId="{31FAE69B-46DB-41FE-A631-25C660C7BF84}" dt="2023-01-08T17:54:11.789" v="34590"/>
          <ac:spMkLst>
            <pc:docMk/>
            <pc:sldMk cId="650106356" sldId="307"/>
            <ac:spMk id="3" creationId="{CCA6141D-5596-725B-5CB7-AAB9AFEDBC5B}"/>
          </ac:spMkLst>
        </pc:spChg>
        <pc:spChg chg="mod">
          <ac:chgData name="Dario Monticelli" userId="b7020b1786f83ae8" providerId="LiveId" clId="{31FAE69B-46DB-41FE-A631-25C660C7BF84}" dt="2023-01-08T17:50:26.465" v="34573" actId="1076"/>
          <ac:spMkLst>
            <pc:docMk/>
            <pc:sldMk cId="650106356" sldId="307"/>
            <ac:spMk id="4" creationId="{286BA0E4-82F1-CB31-2323-F82B22FC24D4}"/>
          </ac:spMkLst>
        </pc:spChg>
        <pc:spChg chg="add del mod">
          <ac:chgData name="Dario Monticelli" userId="b7020b1786f83ae8" providerId="LiveId" clId="{31FAE69B-46DB-41FE-A631-25C660C7BF84}" dt="2023-01-08T17:40:38.574" v="34189" actId="478"/>
          <ac:spMkLst>
            <pc:docMk/>
            <pc:sldMk cId="650106356" sldId="307"/>
            <ac:spMk id="6" creationId="{165CBEDD-C335-4EE8-B46E-479FF84A65FF}"/>
          </ac:spMkLst>
        </pc:spChg>
        <pc:graphicFrameChg chg="add del mod">
          <ac:chgData name="Dario Monticelli" userId="b7020b1786f83ae8" providerId="LiveId" clId="{31FAE69B-46DB-41FE-A631-25C660C7BF84}" dt="2023-01-08T17:50:27.480" v="34574"/>
          <ac:graphicFrameMkLst>
            <pc:docMk/>
            <pc:sldMk cId="650106356" sldId="307"/>
            <ac:graphicFrameMk id="7" creationId="{571A7AD6-A86D-419E-803A-97DE48D00BD3}"/>
          </ac:graphicFrameMkLst>
        </pc:graphicFrameChg>
        <pc:graphicFrameChg chg="add del mod">
          <ac:chgData name="Dario Monticelli" userId="b7020b1786f83ae8" providerId="LiveId" clId="{31FAE69B-46DB-41FE-A631-25C660C7BF84}" dt="2023-01-08T17:54:16.258" v="34592" actId="478"/>
          <ac:graphicFrameMkLst>
            <pc:docMk/>
            <pc:sldMk cId="650106356" sldId="307"/>
            <ac:graphicFrameMk id="8" creationId="{C6662F4A-081F-4D1F-A0A4-3C531E5AE5B3}"/>
          </ac:graphicFrameMkLst>
        </pc:graphicFrameChg>
        <pc:picChg chg="add mod">
          <ac:chgData name="Dario Monticelli" userId="b7020b1786f83ae8" providerId="LiveId" clId="{31FAE69B-46DB-41FE-A631-25C660C7BF84}" dt="2023-01-08T17:54:35.172" v="34599" actId="1076"/>
          <ac:picMkLst>
            <pc:docMk/>
            <pc:sldMk cId="650106356" sldId="307"/>
            <ac:picMk id="10" creationId="{77CA5E08-D1EE-4F85-B500-8E86F4A7B2E1}"/>
          </ac:picMkLst>
        </pc:picChg>
      </pc:sldChg>
      <pc:sldChg chg="del modTransition modNotes">
        <pc:chgData name="Dario Monticelli" userId="b7020b1786f83ae8" providerId="LiveId" clId="{31FAE69B-46DB-41FE-A631-25C660C7BF84}" dt="2023-01-07T15:50:02.479" v="10194" actId="47"/>
        <pc:sldMkLst>
          <pc:docMk/>
          <pc:sldMk cId="2788933478" sldId="308"/>
        </pc:sldMkLst>
      </pc:sldChg>
      <pc:sldChg chg="del modTransition modNotes">
        <pc:chgData name="Dario Monticelli" userId="b7020b1786f83ae8" providerId="LiveId" clId="{31FAE69B-46DB-41FE-A631-25C660C7BF84}" dt="2023-01-07T15:50:02.479" v="10194" actId="47"/>
        <pc:sldMkLst>
          <pc:docMk/>
          <pc:sldMk cId="2327585540" sldId="309"/>
        </pc:sldMkLst>
      </pc:sldChg>
      <pc:sldChg chg="del modTransition">
        <pc:chgData name="Dario Monticelli" userId="b7020b1786f83ae8" providerId="LiveId" clId="{31FAE69B-46DB-41FE-A631-25C660C7BF84}" dt="2023-01-07T15:50:02.479" v="10194" actId="47"/>
        <pc:sldMkLst>
          <pc:docMk/>
          <pc:sldMk cId="2396820076" sldId="310"/>
        </pc:sldMkLst>
      </pc:sldChg>
      <pc:sldChg chg="addSp delSp modSp add mod ord addAnim delAnim modAnim modNotesTx">
        <pc:chgData name="Dario Monticelli" userId="b7020b1786f83ae8" providerId="LiveId" clId="{31FAE69B-46DB-41FE-A631-25C660C7BF84}" dt="2023-01-08T17:19:00.820" v="33412" actId="20577"/>
        <pc:sldMkLst>
          <pc:docMk/>
          <pc:sldMk cId="2908046000" sldId="311"/>
        </pc:sldMkLst>
        <pc:spChg chg="mod">
          <ac:chgData name="Dario Monticelli" userId="b7020b1786f83ae8" providerId="LiveId" clId="{31FAE69B-46DB-41FE-A631-25C660C7BF84}" dt="2023-01-08T17:19:00.820" v="33412" actId="20577"/>
          <ac:spMkLst>
            <pc:docMk/>
            <pc:sldMk cId="2908046000" sldId="311"/>
            <ac:spMk id="2" creationId="{66038D83-ACF6-834A-427B-9A36FE11C085}"/>
          </ac:spMkLst>
        </pc:spChg>
        <pc:spChg chg="mod">
          <ac:chgData name="Dario Monticelli" userId="b7020b1786f83ae8" providerId="LiveId" clId="{31FAE69B-46DB-41FE-A631-25C660C7BF84}" dt="2023-01-07T20:52:44.815" v="22066" actId="20577"/>
          <ac:spMkLst>
            <pc:docMk/>
            <pc:sldMk cId="2908046000" sldId="311"/>
            <ac:spMk id="10" creationId="{61635683-7C4D-851A-5618-628EB68A45EC}"/>
          </ac:spMkLst>
        </pc:spChg>
        <pc:spChg chg="mod">
          <ac:chgData name="Dario Monticelli" userId="b7020b1786f83ae8" providerId="LiveId" clId="{31FAE69B-46DB-41FE-A631-25C660C7BF84}" dt="2023-01-07T20:53:25.071" v="22087" actId="20577"/>
          <ac:spMkLst>
            <pc:docMk/>
            <pc:sldMk cId="2908046000" sldId="311"/>
            <ac:spMk id="11" creationId="{4E012A1E-207A-7779-816B-99D9F63257C4}"/>
          </ac:spMkLst>
        </pc:spChg>
        <pc:spChg chg="mod">
          <ac:chgData name="Dario Monticelli" userId="b7020b1786f83ae8" providerId="LiveId" clId="{31FAE69B-46DB-41FE-A631-25C660C7BF84}" dt="2023-01-07T20:58:31.555" v="22185" actId="20577"/>
          <ac:spMkLst>
            <pc:docMk/>
            <pc:sldMk cId="2908046000" sldId="311"/>
            <ac:spMk id="12" creationId="{7231594D-F41E-B925-02F8-E254637097D6}"/>
          </ac:spMkLst>
        </pc:spChg>
        <pc:spChg chg="mod">
          <ac:chgData name="Dario Monticelli" userId="b7020b1786f83ae8" providerId="LiveId" clId="{31FAE69B-46DB-41FE-A631-25C660C7BF84}" dt="2023-01-07T20:58:31.086" v="22184" actId="20577"/>
          <ac:spMkLst>
            <pc:docMk/>
            <pc:sldMk cId="2908046000" sldId="311"/>
            <ac:spMk id="13" creationId="{93D00403-7714-6DE2-53C6-BCFF83D9A4F9}"/>
          </ac:spMkLst>
        </pc:spChg>
        <pc:spChg chg="add mod">
          <ac:chgData name="Dario Monticelli" userId="b7020b1786f83ae8" providerId="LiveId" clId="{31FAE69B-46DB-41FE-A631-25C660C7BF84}" dt="2023-01-07T20:35:11.921" v="21399" actId="20577"/>
          <ac:spMkLst>
            <pc:docMk/>
            <pc:sldMk cId="2908046000" sldId="311"/>
            <ac:spMk id="28" creationId="{9DC3BF34-87A3-4A64-96B2-D35A258E7A29}"/>
          </ac:spMkLst>
        </pc:spChg>
        <pc:spChg chg="add mod">
          <ac:chgData name="Dario Monticelli" userId="b7020b1786f83ae8" providerId="LiveId" clId="{31FAE69B-46DB-41FE-A631-25C660C7BF84}" dt="2023-01-07T19:10:18.917" v="18357" actId="1076"/>
          <ac:spMkLst>
            <pc:docMk/>
            <pc:sldMk cId="2908046000" sldId="311"/>
            <ac:spMk id="29" creationId="{238C4B1D-CB33-46A4-9E50-046E54DA3D00}"/>
          </ac:spMkLst>
        </pc:spChg>
        <pc:spChg chg="add del">
          <ac:chgData name="Dario Monticelli" userId="b7020b1786f83ae8" providerId="LiveId" clId="{31FAE69B-46DB-41FE-A631-25C660C7BF84}" dt="2023-01-07T15:42:12.810" v="9624" actId="21"/>
          <ac:spMkLst>
            <pc:docMk/>
            <pc:sldMk cId="2908046000" sldId="311"/>
            <ac:spMk id="30" creationId="{29D3B94F-807C-A053-C8A3-6207BD47AB16}"/>
          </ac:spMkLst>
        </pc:spChg>
        <pc:spChg chg="add del">
          <ac:chgData name="Dario Monticelli" userId="b7020b1786f83ae8" providerId="LiveId" clId="{31FAE69B-46DB-41FE-A631-25C660C7BF84}" dt="2023-01-07T15:42:12.810" v="9624" actId="21"/>
          <ac:spMkLst>
            <pc:docMk/>
            <pc:sldMk cId="2908046000" sldId="311"/>
            <ac:spMk id="31" creationId="{E20BB8DF-C302-357F-3AA3-5084FC26D83E}"/>
          </ac:spMkLst>
        </pc:spChg>
        <pc:spChg chg="mod">
          <ac:chgData name="Dario Monticelli" userId="b7020b1786f83ae8" providerId="LiveId" clId="{31FAE69B-46DB-41FE-A631-25C660C7BF84}" dt="2023-01-07T19:23:23.873" v="19153" actId="1076"/>
          <ac:spMkLst>
            <pc:docMk/>
            <pc:sldMk cId="2908046000" sldId="311"/>
            <ac:spMk id="33" creationId="{7316B55B-6E2A-331C-FEBE-BE503FF14693}"/>
          </ac:spMkLst>
        </pc:spChg>
        <pc:spChg chg="add del">
          <ac:chgData name="Dario Monticelli" userId="b7020b1786f83ae8" providerId="LiveId" clId="{31FAE69B-46DB-41FE-A631-25C660C7BF84}" dt="2023-01-07T15:42:12.810" v="9624" actId="21"/>
          <ac:spMkLst>
            <pc:docMk/>
            <pc:sldMk cId="2908046000" sldId="311"/>
            <ac:spMk id="35" creationId="{2A1EC65F-9646-B156-78F2-979421A891F7}"/>
          </ac:spMkLst>
        </pc:spChg>
        <pc:spChg chg="add del">
          <ac:chgData name="Dario Monticelli" userId="b7020b1786f83ae8" providerId="LiveId" clId="{31FAE69B-46DB-41FE-A631-25C660C7BF84}" dt="2023-01-07T15:42:12.810" v="9624" actId="21"/>
          <ac:spMkLst>
            <pc:docMk/>
            <pc:sldMk cId="2908046000" sldId="311"/>
            <ac:spMk id="36" creationId="{48EBCFBC-8EAF-2EC7-1689-CB1C930E0215}"/>
          </ac:spMkLst>
        </pc:spChg>
      </pc:sldChg>
      <pc:sldChg chg="add del">
        <pc:chgData name="Dario Monticelli" userId="b7020b1786f83ae8" providerId="LiveId" clId="{31FAE69B-46DB-41FE-A631-25C660C7BF84}" dt="2023-01-07T17:04:22.050" v="13353" actId="47"/>
        <pc:sldMkLst>
          <pc:docMk/>
          <pc:sldMk cId="2347389887" sldId="312"/>
        </pc:sldMkLst>
      </pc:sldChg>
      <pc:sldChg chg="new del">
        <pc:chgData name="Dario Monticelli" userId="b7020b1786f83ae8" providerId="LiveId" clId="{31FAE69B-46DB-41FE-A631-25C660C7BF84}" dt="2023-01-07T15:42:25.958" v="9626" actId="680"/>
        <pc:sldMkLst>
          <pc:docMk/>
          <pc:sldMk cId="783084051" sldId="313"/>
        </pc:sldMkLst>
      </pc:sldChg>
      <pc:sldChg chg="addSp delSp modSp add mod ord addAnim delAnim modAnim modNotesTx">
        <pc:chgData name="Dario Monticelli" userId="b7020b1786f83ae8" providerId="LiveId" clId="{31FAE69B-46DB-41FE-A631-25C660C7BF84}" dt="2023-01-08T17:17:49.352" v="33400" actId="20577"/>
        <pc:sldMkLst>
          <pc:docMk/>
          <pc:sldMk cId="3728716736" sldId="313"/>
        </pc:sldMkLst>
        <pc:spChg chg="mod">
          <ac:chgData name="Dario Monticelli" userId="b7020b1786f83ae8" providerId="LiveId" clId="{31FAE69B-46DB-41FE-A631-25C660C7BF84}" dt="2023-01-08T17:17:49.352" v="33400" actId="20577"/>
          <ac:spMkLst>
            <pc:docMk/>
            <pc:sldMk cId="3728716736" sldId="313"/>
            <ac:spMk id="2" creationId="{66038D83-ACF6-834A-427B-9A36FE11C085}"/>
          </ac:spMkLst>
        </pc:spChg>
        <pc:spChg chg="add mod">
          <ac:chgData name="Dario Monticelli" userId="b7020b1786f83ae8" providerId="LiveId" clId="{31FAE69B-46DB-41FE-A631-25C660C7BF84}" dt="2023-01-07T16:21:38.964" v="11776" actId="1076"/>
          <ac:spMkLst>
            <pc:docMk/>
            <pc:sldMk cId="3728716736" sldId="313"/>
            <ac:spMk id="3" creationId="{83583803-BDA1-453A-81A4-6984438DA931}"/>
          </ac:spMkLst>
        </pc:spChg>
        <pc:spChg chg="mod">
          <ac:chgData name="Dario Monticelli" userId="b7020b1786f83ae8" providerId="LiveId" clId="{31FAE69B-46DB-41FE-A631-25C660C7BF84}" dt="2023-01-07T15:42:31.745" v="9629" actId="1076"/>
          <ac:spMkLst>
            <pc:docMk/>
            <pc:sldMk cId="3728716736" sldId="313"/>
            <ac:spMk id="4" creationId="{5F9860D1-8D2A-4897-42B1-818290FE137A}"/>
          </ac:spMkLst>
        </pc:spChg>
        <pc:spChg chg="mod">
          <ac:chgData name="Dario Monticelli" userId="b7020b1786f83ae8" providerId="LiveId" clId="{31FAE69B-46DB-41FE-A631-25C660C7BF84}" dt="2023-01-07T20:59:05.180" v="22230" actId="20577"/>
          <ac:spMkLst>
            <pc:docMk/>
            <pc:sldMk cId="3728716736" sldId="313"/>
            <ac:spMk id="10" creationId="{61635683-7C4D-851A-5618-628EB68A45EC}"/>
          </ac:spMkLst>
        </pc:spChg>
        <pc:spChg chg="mod">
          <ac:chgData name="Dario Monticelli" userId="b7020b1786f83ae8" providerId="LiveId" clId="{31FAE69B-46DB-41FE-A631-25C660C7BF84}" dt="2023-01-07T19:26:47.774" v="19439" actId="20577"/>
          <ac:spMkLst>
            <pc:docMk/>
            <pc:sldMk cId="3728716736" sldId="313"/>
            <ac:spMk id="11" creationId="{4E012A1E-207A-7779-816B-99D9F63257C4}"/>
          </ac:spMkLst>
        </pc:spChg>
        <pc:spChg chg="mod">
          <ac:chgData name="Dario Monticelli" userId="b7020b1786f83ae8" providerId="LiveId" clId="{31FAE69B-46DB-41FE-A631-25C660C7BF84}" dt="2023-01-07T15:42:47.064" v="9652" actId="1037"/>
          <ac:spMkLst>
            <pc:docMk/>
            <pc:sldMk cId="3728716736" sldId="313"/>
            <ac:spMk id="12" creationId="{7231594D-F41E-B925-02F8-E254637097D6}"/>
          </ac:spMkLst>
        </pc:spChg>
        <pc:spChg chg="mod">
          <ac:chgData name="Dario Monticelli" userId="b7020b1786f83ae8" providerId="LiveId" clId="{31FAE69B-46DB-41FE-A631-25C660C7BF84}" dt="2023-01-07T15:42:47.064" v="9652" actId="1037"/>
          <ac:spMkLst>
            <pc:docMk/>
            <pc:sldMk cId="3728716736" sldId="313"/>
            <ac:spMk id="13" creationId="{93D00403-7714-6DE2-53C6-BCFF83D9A4F9}"/>
          </ac:spMkLst>
        </pc:spChg>
        <pc:spChg chg="mod">
          <ac:chgData name="Dario Monticelli" userId="b7020b1786f83ae8" providerId="LiveId" clId="{31FAE69B-46DB-41FE-A631-25C660C7BF84}" dt="2023-01-07T15:42:47.064" v="9652" actId="1037"/>
          <ac:spMkLst>
            <pc:docMk/>
            <pc:sldMk cId="3728716736" sldId="313"/>
            <ac:spMk id="14" creationId="{C2605B65-6260-54DD-2D88-107FA551174E}"/>
          </ac:spMkLst>
        </pc:spChg>
        <pc:spChg chg="mod">
          <ac:chgData name="Dario Monticelli" userId="b7020b1786f83ae8" providerId="LiveId" clId="{31FAE69B-46DB-41FE-A631-25C660C7BF84}" dt="2023-01-07T15:42:47.064" v="9652" actId="1037"/>
          <ac:spMkLst>
            <pc:docMk/>
            <pc:sldMk cId="3728716736" sldId="313"/>
            <ac:spMk id="15" creationId="{D63B080C-DD7D-5B15-22E1-1F9BF69953A1}"/>
          </ac:spMkLst>
        </pc:spChg>
        <pc:spChg chg="mod">
          <ac:chgData name="Dario Monticelli" userId="b7020b1786f83ae8" providerId="LiveId" clId="{31FAE69B-46DB-41FE-A631-25C660C7BF84}" dt="2023-01-07T15:42:47.064" v="9652" actId="1037"/>
          <ac:spMkLst>
            <pc:docMk/>
            <pc:sldMk cId="3728716736" sldId="313"/>
            <ac:spMk id="16" creationId="{56756F30-56A2-BDB1-FDB9-867A002F9E4C}"/>
          </ac:spMkLst>
        </pc:spChg>
        <pc:spChg chg="mod">
          <ac:chgData name="Dario Monticelli" userId="b7020b1786f83ae8" providerId="LiveId" clId="{31FAE69B-46DB-41FE-A631-25C660C7BF84}" dt="2023-01-07T15:42:47.064" v="9652" actId="1037"/>
          <ac:spMkLst>
            <pc:docMk/>
            <pc:sldMk cId="3728716736" sldId="313"/>
            <ac:spMk id="17" creationId="{536AD5F9-F33F-13D7-531B-FA5ED1BED457}"/>
          </ac:spMkLst>
        </pc:spChg>
        <pc:spChg chg="mod">
          <ac:chgData name="Dario Monticelli" userId="b7020b1786f83ae8" providerId="LiveId" clId="{31FAE69B-46DB-41FE-A631-25C660C7BF84}" dt="2023-01-07T15:42:47.064" v="9652" actId="1037"/>
          <ac:spMkLst>
            <pc:docMk/>
            <pc:sldMk cId="3728716736" sldId="313"/>
            <ac:spMk id="18" creationId="{4E9E8934-FEBE-2196-3864-BEDD59919BEC}"/>
          </ac:spMkLst>
        </pc:spChg>
        <pc:spChg chg="mod">
          <ac:chgData name="Dario Monticelli" userId="b7020b1786f83ae8" providerId="LiveId" clId="{31FAE69B-46DB-41FE-A631-25C660C7BF84}" dt="2023-01-07T15:42:47.064" v="9652" actId="1037"/>
          <ac:spMkLst>
            <pc:docMk/>
            <pc:sldMk cId="3728716736" sldId="313"/>
            <ac:spMk id="23" creationId="{F08FD437-C7F6-6EF0-21E4-7A1DDF76DE95}"/>
          </ac:spMkLst>
        </pc:spChg>
        <pc:spChg chg="mod">
          <ac:chgData name="Dario Monticelli" userId="b7020b1786f83ae8" providerId="LiveId" clId="{31FAE69B-46DB-41FE-A631-25C660C7BF84}" dt="2023-01-07T15:43:05.156" v="9671" actId="1038"/>
          <ac:spMkLst>
            <pc:docMk/>
            <pc:sldMk cId="3728716736" sldId="313"/>
            <ac:spMk id="24" creationId="{F030B40C-CC48-384A-1572-2851C98F2E58}"/>
          </ac:spMkLst>
        </pc:spChg>
        <pc:spChg chg="mod">
          <ac:chgData name="Dario Monticelli" userId="b7020b1786f83ae8" providerId="LiveId" clId="{31FAE69B-46DB-41FE-A631-25C660C7BF84}" dt="2023-01-07T15:42:47.064" v="9652" actId="1037"/>
          <ac:spMkLst>
            <pc:docMk/>
            <pc:sldMk cId="3728716736" sldId="313"/>
            <ac:spMk id="25" creationId="{974014ED-1DEA-1A0E-E28D-D983500936EB}"/>
          </ac:spMkLst>
        </pc:spChg>
        <pc:spChg chg="mod">
          <ac:chgData name="Dario Monticelli" userId="b7020b1786f83ae8" providerId="LiveId" clId="{31FAE69B-46DB-41FE-A631-25C660C7BF84}" dt="2023-01-07T18:07:19.908" v="14816" actId="20577"/>
          <ac:spMkLst>
            <pc:docMk/>
            <pc:sldMk cId="3728716736" sldId="313"/>
            <ac:spMk id="28" creationId="{9DC3BF34-87A3-4A64-96B2-D35A258E7A29}"/>
          </ac:spMkLst>
        </pc:spChg>
        <pc:spChg chg="del">
          <ac:chgData name="Dario Monticelli" userId="b7020b1786f83ae8" providerId="LiveId" clId="{31FAE69B-46DB-41FE-A631-25C660C7BF84}" dt="2023-01-07T15:42:36.759" v="9632" actId="478"/>
          <ac:spMkLst>
            <pc:docMk/>
            <pc:sldMk cId="3728716736" sldId="313"/>
            <ac:spMk id="30" creationId="{29D3B94F-807C-A053-C8A3-6207BD47AB16}"/>
          </ac:spMkLst>
        </pc:spChg>
        <pc:spChg chg="del">
          <ac:chgData name="Dario Monticelli" userId="b7020b1786f83ae8" providerId="LiveId" clId="{31FAE69B-46DB-41FE-A631-25C660C7BF84}" dt="2023-01-07T15:42:36.759" v="9632" actId="478"/>
          <ac:spMkLst>
            <pc:docMk/>
            <pc:sldMk cId="3728716736" sldId="313"/>
            <ac:spMk id="31" creationId="{E20BB8DF-C302-357F-3AA3-5084FC26D83E}"/>
          </ac:spMkLst>
        </pc:spChg>
        <pc:spChg chg="mod">
          <ac:chgData name="Dario Monticelli" userId="b7020b1786f83ae8" providerId="LiveId" clId="{31FAE69B-46DB-41FE-A631-25C660C7BF84}" dt="2023-01-07T16:29:03.237" v="12007" actId="20577"/>
          <ac:spMkLst>
            <pc:docMk/>
            <pc:sldMk cId="3728716736" sldId="313"/>
            <ac:spMk id="33" creationId="{7316B55B-6E2A-331C-FEBE-BE503FF14693}"/>
          </ac:spMkLst>
        </pc:spChg>
        <pc:spChg chg="del">
          <ac:chgData name="Dario Monticelli" userId="b7020b1786f83ae8" providerId="LiveId" clId="{31FAE69B-46DB-41FE-A631-25C660C7BF84}" dt="2023-01-07T15:42:36.759" v="9632" actId="478"/>
          <ac:spMkLst>
            <pc:docMk/>
            <pc:sldMk cId="3728716736" sldId="313"/>
            <ac:spMk id="35" creationId="{2A1EC65F-9646-B156-78F2-979421A891F7}"/>
          </ac:spMkLst>
        </pc:spChg>
        <pc:spChg chg="del">
          <ac:chgData name="Dario Monticelli" userId="b7020b1786f83ae8" providerId="LiveId" clId="{31FAE69B-46DB-41FE-A631-25C660C7BF84}" dt="2023-01-07T15:42:36.759" v="9632" actId="478"/>
          <ac:spMkLst>
            <pc:docMk/>
            <pc:sldMk cId="3728716736" sldId="313"/>
            <ac:spMk id="36" creationId="{48EBCFBC-8EAF-2EC7-1689-CB1C930E0215}"/>
          </ac:spMkLst>
        </pc:spChg>
        <pc:spChg chg="mod">
          <ac:chgData name="Dario Monticelli" userId="b7020b1786f83ae8" providerId="LiveId" clId="{31FAE69B-46DB-41FE-A631-25C660C7BF84}" dt="2023-01-07T15:42:47.064" v="9652" actId="1037"/>
          <ac:spMkLst>
            <pc:docMk/>
            <pc:sldMk cId="3728716736" sldId="313"/>
            <ac:spMk id="37" creationId="{F5FA6B03-8BF4-CF68-9B4D-C732440BE5D6}"/>
          </ac:spMkLst>
        </pc:spChg>
        <pc:spChg chg="mod">
          <ac:chgData name="Dario Monticelli" userId="b7020b1786f83ae8" providerId="LiveId" clId="{31FAE69B-46DB-41FE-A631-25C660C7BF84}" dt="2023-01-07T15:42:47.064" v="9652" actId="1037"/>
          <ac:spMkLst>
            <pc:docMk/>
            <pc:sldMk cId="3728716736" sldId="313"/>
            <ac:spMk id="38" creationId="{F3BA1443-0C99-2474-FF52-379B42FAA78E}"/>
          </ac:spMkLst>
        </pc:spChg>
        <pc:spChg chg="mod">
          <ac:chgData name="Dario Monticelli" userId="b7020b1786f83ae8" providerId="LiveId" clId="{31FAE69B-46DB-41FE-A631-25C660C7BF84}" dt="2023-01-07T15:42:47.064" v="9652" actId="1037"/>
          <ac:spMkLst>
            <pc:docMk/>
            <pc:sldMk cId="3728716736" sldId="313"/>
            <ac:spMk id="39" creationId="{BE45A5E2-0EAE-C4FA-C695-47BD20EEA43B}"/>
          </ac:spMkLst>
        </pc:spChg>
        <pc:spChg chg="mod">
          <ac:chgData name="Dario Monticelli" userId="b7020b1786f83ae8" providerId="LiveId" clId="{31FAE69B-46DB-41FE-A631-25C660C7BF84}" dt="2023-01-07T15:42:47.064" v="9652" actId="1037"/>
          <ac:spMkLst>
            <pc:docMk/>
            <pc:sldMk cId="3728716736" sldId="313"/>
            <ac:spMk id="41" creationId="{0BDE2FE9-EFC0-EB0E-08B8-A72EFF027F1B}"/>
          </ac:spMkLst>
        </pc:spChg>
        <pc:picChg chg="mod">
          <ac:chgData name="Dario Monticelli" userId="b7020b1786f83ae8" providerId="LiveId" clId="{31FAE69B-46DB-41FE-A631-25C660C7BF84}" dt="2023-01-07T15:42:53.417" v="9662" actId="1038"/>
          <ac:picMkLst>
            <pc:docMk/>
            <pc:sldMk cId="3728716736" sldId="313"/>
            <ac:picMk id="19" creationId="{D829E231-0FF0-8D33-FC10-A8A0E91CB74A}"/>
          </ac:picMkLst>
        </pc:picChg>
        <pc:picChg chg="mod">
          <ac:chgData name="Dario Monticelli" userId="b7020b1786f83ae8" providerId="LiveId" clId="{31FAE69B-46DB-41FE-A631-25C660C7BF84}" dt="2023-01-07T15:42:56.474" v="9666" actId="1038"/>
          <ac:picMkLst>
            <pc:docMk/>
            <pc:sldMk cId="3728716736" sldId="313"/>
            <ac:picMk id="20" creationId="{D345128C-F0F1-1523-570E-4E4DC858F715}"/>
          </ac:picMkLst>
        </pc:picChg>
      </pc:sldChg>
      <pc:sldChg chg="add del modAnim">
        <pc:chgData name="Dario Monticelli" userId="b7020b1786f83ae8" providerId="LiveId" clId="{31FAE69B-46DB-41FE-A631-25C660C7BF84}" dt="2023-01-07T16:29:07.375" v="12008" actId="47"/>
        <pc:sldMkLst>
          <pc:docMk/>
          <pc:sldMk cId="2787488864" sldId="314"/>
        </pc:sldMkLst>
      </pc:sldChg>
      <pc:sldChg chg="addSp delSp modSp add mod modNotesTx">
        <pc:chgData name="Dario Monticelli" userId="b7020b1786f83ae8" providerId="LiveId" clId="{31FAE69B-46DB-41FE-A631-25C660C7BF84}" dt="2023-01-08T18:04:55.492" v="34729" actId="20577"/>
        <pc:sldMkLst>
          <pc:docMk/>
          <pc:sldMk cId="4233640900" sldId="314"/>
        </pc:sldMkLst>
        <pc:spChg chg="mod">
          <ac:chgData name="Dario Monticelli" userId="b7020b1786f83ae8" providerId="LiveId" clId="{31FAE69B-46DB-41FE-A631-25C660C7BF84}" dt="2023-01-08T17:59:11.534" v="34627" actId="20577"/>
          <ac:spMkLst>
            <pc:docMk/>
            <pc:sldMk cId="4233640900" sldId="314"/>
            <ac:spMk id="2" creationId="{F83FA840-3547-B56E-B0CC-DB0362AAF2CE}"/>
          </ac:spMkLst>
        </pc:spChg>
        <pc:spChg chg="add mod">
          <ac:chgData name="Dario Monticelli" userId="b7020b1786f83ae8" providerId="LiveId" clId="{31FAE69B-46DB-41FE-A631-25C660C7BF84}" dt="2023-01-08T17:48:50.900" v="34563" actId="1076"/>
          <ac:spMkLst>
            <pc:docMk/>
            <pc:sldMk cId="4233640900" sldId="314"/>
            <ac:spMk id="3" creationId="{BA0D7CBA-E4BA-44C9-B03C-6E6F1101DC92}"/>
          </ac:spMkLst>
        </pc:spChg>
        <pc:spChg chg="add mod">
          <ac:chgData name="Dario Monticelli" userId="b7020b1786f83ae8" providerId="LiveId" clId="{31FAE69B-46DB-41FE-A631-25C660C7BF84}" dt="2023-01-07T19:38:40.185" v="20258" actId="1076"/>
          <ac:spMkLst>
            <pc:docMk/>
            <pc:sldMk cId="4233640900" sldId="314"/>
            <ac:spMk id="7" creationId="{4BDFC60E-7AD7-46F3-B681-D343F45ED558}"/>
          </ac:spMkLst>
        </pc:spChg>
        <pc:spChg chg="add mod">
          <ac:chgData name="Dario Monticelli" userId="b7020b1786f83ae8" providerId="LiveId" clId="{31FAE69B-46DB-41FE-A631-25C660C7BF84}" dt="2023-01-07T21:38:32.807" v="23882" actId="20577"/>
          <ac:spMkLst>
            <pc:docMk/>
            <pc:sldMk cId="4233640900" sldId="314"/>
            <ac:spMk id="9" creationId="{69538AB1-B328-4CC5-B6EA-204ABA297F6E}"/>
          </ac:spMkLst>
        </pc:spChg>
        <pc:spChg chg="mod">
          <ac:chgData name="Dario Monticelli" userId="b7020b1786f83ae8" providerId="LiveId" clId="{31FAE69B-46DB-41FE-A631-25C660C7BF84}" dt="2023-01-07T19:38:40.185" v="20258" actId="1076"/>
          <ac:spMkLst>
            <pc:docMk/>
            <pc:sldMk cId="4233640900" sldId="314"/>
            <ac:spMk id="13" creationId="{928BED03-195B-7EEB-B40E-2B0BEF3FF446}"/>
          </ac:spMkLst>
        </pc:spChg>
        <pc:spChg chg="mod">
          <ac:chgData name="Dario Monticelli" userId="b7020b1786f83ae8" providerId="LiveId" clId="{31FAE69B-46DB-41FE-A631-25C660C7BF84}" dt="2023-01-07T19:38:40.185" v="20258" actId="1076"/>
          <ac:spMkLst>
            <pc:docMk/>
            <pc:sldMk cId="4233640900" sldId="314"/>
            <ac:spMk id="14" creationId="{E615C623-54FB-FCD5-F6B7-E9C6E31CC4DE}"/>
          </ac:spMkLst>
        </pc:spChg>
        <pc:spChg chg="del mod">
          <ac:chgData name="Dario Monticelli" userId="b7020b1786f83ae8" providerId="LiveId" clId="{31FAE69B-46DB-41FE-A631-25C660C7BF84}" dt="2023-01-07T19:38:23.939" v="20256" actId="478"/>
          <ac:spMkLst>
            <pc:docMk/>
            <pc:sldMk cId="4233640900" sldId="314"/>
            <ac:spMk id="19" creationId="{6584DEE7-E9C7-A9D2-67B9-2682652C399F}"/>
          </ac:spMkLst>
        </pc:spChg>
        <pc:spChg chg="add mod">
          <ac:chgData name="Dario Monticelli" userId="b7020b1786f83ae8" providerId="LiveId" clId="{31FAE69B-46DB-41FE-A631-25C660C7BF84}" dt="2023-01-07T19:38:40.185" v="20258" actId="1076"/>
          <ac:spMkLst>
            <pc:docMk/>
            <pc:sldMk cId="4233640900" sldId="314"/>
            <ac:spMk id="21" creationId="{28667ADD-07FF-4DE2-BE21-23DB10A8A7DA}"/>
          </ac:spMkLst>
        </pc:spChg>
        <pc:graphicFrameChg chg="add del mod">
          <ac:chgData name="Dario Monticelli" userId="b7020b1786f83ae8" providerId="LiveId" clId="{31FAE69B-46DB-41FE-A631-25C660C7BF84}" dt="2023-01-07T19:35:49.871" v="20061" actId="478"/>
          <ac:graphicFrameMkLst>
            <pc:docMk/>
            <pc:sldMk cId="4233640900" sldId="314"/>
            <ac:graphicFrameMk id="11" creationId="{92A5D165-72FF-44DC-AF12-C34FF30F0712}"/>
          </ac:graphicFrameMkLst>
        </pc:graphicFrameChg>
        <pc:graphicFrameChg chg="mod">
          <ac:chgData name="Dario Monticelli" userId="b7020b1786f83ae8" providerId="LiveId" clId="{31FAE69B-46DB-41FE-A631-25C660C7BF84}" dt="2023-01-07T19:38:40.185" v="20258" actId="1076"/>
          <ac:graphicFrameMkLst>
            <pc:docMk/>
            <pc:sldMk cId="4233640900" sldId="314"/>
            <ac:graphicFrameMk id="15" creationId="{34F61AE9-EE85-47F8-9157-2B6DFC14DB56}"/>
          </ac:graphicFrameMkLst>
        </pc:graphicFrameChg>
        <pc:graphicFrameChg chg="mod">
          <ac:chgData name="Dario Monticelli" userId="b7020b1786f83ae8" providerId="LiveId" clId="{31FAE69B-46DB-41FE-A631-25C660C7BF84}" dt="2023-01-07T19:38:40.185" v="20258" actId="1076"/>
          <ac:graphicFrameMkLst>
            <pc:docMk/>
            <pc:sldMk cId="4233640900" sldId="314"/>
            <ac:graphicFrameMk id="20" creationId="{854C2C89-A3ED-4614-BFFE-46397A9891BB}"/>
          </ac:graphicFrameMkLst>
        </pc:graphicFrameChg>
        <pc:picChg chg="add mod">
          <ac:chgData name="Dario Monticelli" userId="b7020b1786f83ae8" providerId="LiveId" clId="{31FAE69B-46DB-41FE-A631-25C660C7BF84}" dt="2023-01-07T19:38:40.185" v="20258" actId="1076"/>
          <ac:picMkLst>
            <pc:docMk/>
            <pc:sldMk cId="4233640900" sldId="314"/>
            <ac:picMk id="6" creationId="{CB92DC4E-7B88-4EFF-9F76-97AC8EEF8FE3}"/>
          </ac:picMkLst>
        </pc:picChg>
        <pc:picChg chg="del mod">
          <ac:chgData name="Dario Monticelli" userId="b7020b1786f83ae8" providerId="LiveId" clId="{31FAE69B-46DB-41FE-A631-25C660C7BF84}" dt="2023-01-07T19:38:19.232" v="20254" actId="478"/>
          <ac:picMkLst>
            <pc:docMk/>
            <pc:sldMk cId="4233640900" sldId="314"/>
            <ac:picMk id="8" creationId="{4D123E73-C137-4F5E-B8A9-3FA90B01C526}"/>
          </ac:picMkLst>
        </pc:picChg>
        <pc:picChg chg="add mod">
          <ac:chgData name="Dario Monticelli" userId="b7020b1786f83ae8" providerId="LiveId" clId="{31FAE69B-46DB-41FE-A631-25C660C7BF84}" dt="2023-01-07T19:38:40.185" v="20258" actId="1076"/>
          <ac:picMkLst>
            <pc:docMk/>
            <pc:sldMk cId="4233640900" sldId="314"/>
            <ac:picMk id="16" creationId="{F0282FF5-2B15-4358-B6F3-66D3F466B3E3}"/>
          </ac:picMkLst>
        </pc:picChg>
        <pc:picChg chg="add mod">
          <ac:chgData name="Dario Monticelli" userId="b7020b1786f83ae8" providerId="LiveId" clId="{31FAE69B-46DB-41FE-A631-25C660C7BF84}" dt="2023-01-07T19:38:40.185" v="20258" actId="1076"/>
          <ac:picMkLst>
            <pc:docMk/>
            <pc:sldMk cId="4233640900" sldId="314"/>
            <ac:picMk id="17" creationId="{70353637-88A2-4954-AC60-4AE1FCB97A3A}"/>
          </ac:picMkLst>
        </pc:picChg>
        <pc:picChg chg="add mod">
          <ac:chgData name="Dario Monticelli" userId="b7020b1786f83ae8" providerId="LiveId" clId="{31FAE69B-46DB-41FE-A631-25C660C7BF84}" dt="2023-01-07T19:38:40.185" v="20258" actId="1076"/>
          <ac:picMkLst>
            <pc:docMk/>
            <pc:sldMk cId="4233640900" sldId="314"/>
            <ac:picMk id="18" creationId="{26A408C6-B665-413B-B693-F816389B40E7}"/>
          </ac:picMkLst>
        </pc:picChg>
      </pc:sldChg>
      <pc:sldChg chg="modSp add mod modTransition modAnim modNotesTx">
        <pc:chgData name="Dario Monticelli" userId="b7020b1786f83ae8" providerId="LiveId" clId="{31FAE69B-46DB-41FE-A631-25C660C7BF84}" dt="2023-01-08T17:20:46.621" v="33442" actId="167"/>
        <pc:sldMkLst>
          <pc:docMk/>
          <pc:sldMk cId="3562967626" sldId="315"/>
        </pc:sldMkLst>
        <pc:spChg chg="mod">
          <ac:chgData name="Dario Monticelli" userId="b7020b1786f83ae8" providerId="LiveId" clId="{31FAE69B-46DB-41FE-A631-25C660C7BF84}" dt="2023-01-08T17:20:34.097" v="33441" actId="404"/>
          <ac:spMkLst>
            <pc:docMk/>
            <pc:sldMk cId="3562967626" sldId="315"/>
            <ac:spMk id="2" creationId="{9EA4248C-E1EF-F033-B151-780F4249B899}"/>
          </ac:spMkLst>
        </pc:spChg>
        <pc:spChg chg="mod">
          <ac:chgData name="Dario Monticelli" userId="b7020b1786f83ae8" providerId="LiveId" clId="{31FAE69B-46DB-41FE-A631-25C660C7BF84}" dt="2023-01-07T21:01:27.694" v="22237" actId="1076"/>
          <ac:spMkLst>
            <pc:docMk/>
            <pc:sldMk cId="3562967626" sldId="315"/>
            <ac:spMk id="4" creationId="{012F449B-3A58-DE73-2548-CB894F795CF7}"/>
          </ac:spMkLst>
        </pc:spChg>
        <pc:spChg chg="mod">
          <ac:chgData name="Dario Monticelli" userId="b7020b1786f83ae8" providerId="LiveId" clId="{31FAE69B-46DB-41FE-A631-25C660C7BF84}" dt="2023-01-08T17:20:12.904" v="33436" actId="404"/>
          <ac:spMkLst>
            <pc:docMk/>
            <pc:sldMk cId="3562967626" sldId="315"/>
            <ac:spMk id="8" creationId="{D5E5DF02-40C5-8344-0AEE-9CF8E5D712DB}"/>
          </ac:spMkLst>
        </pc:spChg>
        <pc:picChg chg="ord">
          <ac:chgData name="Dario Monticelli" userId="b7020b1786f83ae8" providerId="LiveId" clId="{31FAE69B-46DB-41FE-A631-25C660C7BF84}" dt="2023-01-08T17:20:46.621" v="33442" actId="167"/>
          <ac:picMkLst>
            <pc:docMk/>
            <pc:sldMk cId="3562967626" sldId="315"/>
            <ac:picMk id="7" creationId="{42A67DA4-8BA3-4A3C-B371-20D361B556CD}"/>
          </ac:picMkLst>
        </pc:picChg>
      </pc:sldChg>
      <pc:sldChg chg="addSp delSp modSp add mod modNotesTx">
        <pc:chgData name="Dario Monticelli" userId="b7020b1786f83ae8" providerId="LiveId" clId="{31FAE69B-46DB-41FE-A631-25C660C7BF84}" dt="2023-01-08T17:28:24.617" v="33712" actId="1036"/>
        <pc:sldMkLst>
          <pc:docMk/>
          <pc:sldMk cId="4173860351" sldId="316"/>
        </pc:sldMkLst>
        <pc:spChg chg="mod">
          <ac:chgData name="Dario Monticelli" userId="b7020b1786f83ae8" providerId="LiveId" clId="{31FAE69B-46DB-41FE-A631-25C660C7BF84}" dt="2023-01-08T17:28:15.291" v="33694" actId="113"/>
          <ac:spMkLst>
            <pc:docMk/>
            <pc:sldMk cId="4173860351" sldId="316"/>
            <ac:spMk id="2" creationId="{5FEFBB80-5527-A529-00F5-F99E2EB88649}"/>
          </ac:spMkLst>
        </pc:spChg>
        <pc:spChg chg="mod">
          <ac:chgData name="Dario Monticelli" userId="b7020b1786f83ae8" providerId="LiveId" clId="{31FAE69B-46DB-41FE-A631-25C660C7BF84}" dt="2023-01-08T17:28:24.617" v="33712" actId="1036"/>
          <ac:spMkLst>
            <pc:docMk/>
            <pc:sldMk cId="4173860351" sldId="316"/>
            <ac:spMk id="3" creationId="{B7F8FEA8-E877-CBD3-4383-BBB2690BEFF6}"/>
          </ac:spMkLst>
        </pc:spChg>
        <pc:spChg chg="add del mod">
          <ac:chgData name="Dario Monticelli" userId="b7020b1786f83ae8" providerId="LiveId" clId="{31FAE69B-46DB-41FE-A631-25C660C7BF84}" dt="2023-01-08T16:19:17.806" v="31609" actId="21"/>
          <ac:spMkLst>
            <pc:docMk/>
            <pc:sldMk cId="4173860351" sldId="316"/>
            <ac:spMk id="6" creationId="{30937B34-BB7B-DB85-9CFF-AD24DD253B02}"/>
          </ac:spMkLst>
        </pc:spChg>
        <pc:picChg chg="del">
          <ac:chgData name="Dario Monticelli" userId="b7020b1786f83ae8" providerId="LiveId" clId="{31FAE69B-46DB-41FE-A631-25C660C7BF84}" dt="2023-01-08T13:03:58.604" v="27531" actId="478"/>
          <ac:picMkLst>
            <pc:docMk/>
            <pc:sldMk cId="4173860351" sldId="316"/>
            <ac:picMk id="8" creationId="{0CC510CF-FEA5-4633-9B51-3C2CB79376B2}"/>
          </ac:picMkLst>
        </pc:picChg>
        <pc:picChg chg="add mod">
          <ac:chgData name="Dario Monticelli" userId="b7020b1786f83ae8" providerId="LiveId" clId="{31FAE69B-46DB-41FE-A631-25C660C7BF84}" dt="2023-01-08T16:18:34.317" v="31595" actId="1076"/>
          <ac:picMkLst>
            <pc:docMk/>
            <pc:sldMk cId="4173860351" sldId="316"/>
            <ac:picMk id="9" creationId="{0FEAEE42-86B0-4D8D-97F8-D410C7DAFF4D}"/>
          </ac:picMkLst>
        </pc:picChg>
        <pc:picChg chg="del">
          <ac:chgData name="Dario Monticelli" userId="b7020b1786f83ae8" providerId="LiveId" clId="{31FAE69B-46DB-41FE-A631-25C660C7BF84}" dt="2023-01-08T13:03:58.604" v="27531" actId="478"/>
          <ac:picMkLst>
            <pc:docMk/>
            <pc:sldMk cId="4173860351" sldId="316"/>
            <ac:picMk id="10" creationId="{45DBED49-8605-4E39-BBC1-3E30BD467774}"/>
          </ac:picMkLst>
        </pc:picChg>
        <pc:picChg chg="add del mod">
          <ac:chgData name="Dario Monticelli" userId="b7020b1786f83ae8" providerId="LiveId" clId="{31FAE69B-46DB-41FE-A631-25C660C7BF84}" dt="2023-01-08T16:25:40.125" v="31627" actId="478"/>
          <ac:picMkLst>
            <pc:docMk/>
            <pc:sldMk cId="4173860351" sldId="316"/>
            <ac:picMk id="11" creationId="{88061284-8BBD-4CB1-B2BB-8582A14505E6}"/>
          </ac:picMkLst>
        </pc:picChg>
        <pc:picChg chg="add del mod">
          <ac:chgData name="Dario Monticelli" userId="b7020b1786f83ae8" providerId="LiveId" clId="{31FAE69B-46DB-41FE-A631-25C660C7BF84}" dt="2023-01-08T16:20:36.287" v="31617" actId="478"/>
          <ac:picMkLst>
            <pc:docMk/>
            <pc:sldMk cId="4173860351" sldId="316"/>
            <ac:picMk id="12" creationId="{458EAC1E-1D5A-4129-80A6-F8F25D303B76}"/>
          </ac:picMkLst>
        </pc:picChg>
        <pc:picChg chg="add del mod">
          <ac:chgData name="Dario Monticelli" userId="b7020b1786f83ae8" providerId="LiveId" clId="{31FAE69B-46DB-41FE-A631-25C660C7BF84}" dt="2023-01-08T16:22:58.295" v="31620" actId="478"/>
          <ac:picMkLst>
            <pc:docMk/>
            <pc:sldMk cId="4173860351" sldId="316"/>
            <ac:picMk id="14" creationId="{3EAC179B-4D3A-4B24-B31E-8B09BD67FCD7}"/>
          </ac:picMkLst>
        </pc:picChg>
        <pc:picChg chg="add mod ord">
          <ac:chgData name="Dario Monticelli" userId="b7020b1786f83ae8" providerId="LiveId" clId="{31FAE69B-46DB-41FE-A631-25C660C7BF84}" dt="2023-01-08T17:27:21.576" v="33674" actId="1076"/>
          <ac:picMkLst>
            <pc:docMk/>
            <pc:sldMk cId="4173860351" sldId="316"/>
            <ac:picMk id="16" creationId="{683642FC-0B9C-4DD0-88AB-C23D45E51042}"/>
          </ac:picMkLst>
        </pc:picChg>
      </pc:sldChg>
      <pc:sldChg chg="addSp delSp modSp add del mod modNotesTx">
        <pc:chgData name="Dario Monticelli" userId="b7020b1786f83ae8" providerId="LiveId" clId="{31FAE69B-46DB-41FE-A631-25C660C7BF84}" dt="2023-01-08T13:53:40.786" v="28595" actId="47"/>
        <pc:sldMkLst>
          <pc:docMk/>
          <pc:sldMk cId="2212035026" sldId="317"/>
        </pc:sldMkLst>
        <pc:spChg chg="mod">
          <ac:chgData name="Dario Monticelli" userId="b7020b1786f83ae8" providerId="LiveId" clId="{31FAE69B-46DB-41FE-A631-25C660C7BF84}" dt="2023-01-07T22:02:39.733" v="25266" actId="20577"/>
          <ac:spMkLst>
            <pc:docMk/>
            <pc:sldMk cId="2212035026" sldId="317"/>
            <ac:spMk id="2" creationId="{5FEFBB80-5527-A529-00F5-F99E2EB88649}"/>
          </ac:spMkLst>
        </pc:spChg>
        <pc:spChg chg="del">
          <ac:chgData name="Dario Monticelli" userId="b7020b1786f83ae8" providerId="LiveId" clId="{31FAE69B-46DB-41FE-A631-25C660C7BF84}" dt="2023-01-07T21:44:35.488" v="23896" actId="478"/>
          <ac:spMkLst>
            <pc:docMk/>
            <pc:sldMk cId="2212035026" sldId="317"/>
            <ac:spMk id="3" creationId="{B7F8FEA8-E877-CBD3-4383-BBB2690BEFF6}"/>
          </ac:spMkLst>
        </pc:spChg>
        <pc:spChg chg="mod">
          <ac:chgData name="Dario Monticelli" userId="b7020b1786f83ae8" providerId="LiveId" clId="{31FAE69B-46DB-41FE-A631-25C660C7BF84}" dt="2023-01-08T13:43:43.276" v="28385" actId="1076"/>
          <ac:spMkLst>
            <pc:docMk/>
            <pc:sldMk cId="2212035026" sldId="317"/>
            <ac:spMk id="4" creationId="{B057730E-1393-C202-735F-ACD353B049CC}"/>
          </ac:spMkLst>
        </pc:spChg>
        <pc:spChg chg="mod">
          <ac:chgData name="Dario Monticelli" userId="b7020b1786f83ae8" providerId="LiveId" clId="{31FAE69B-46DB-41FE-A631-25C660C7BF84}" dt="2023-01-08T13:31:37.017" v="28234" actId="1076"/>
          <ac:spMkLst>
            <pc:docMk/>
            <pc:sldMk cId="2212035026" sldId="317"/>
            <ac:spMk id="5" creationId="{DC82A8B7-8C2C-404E-DBC5-3508FB32CD34}"/>
          </ac:spMkLst>
        </pc:spChg>
        <pc:spChg chg="add del mod">
          <ac:chgData name="Dario Monticelli" userId="b7020b1786f83ae8" providerId="LiveId" clId="{31FAE69B-46DB-41FE-A631-25C660C7BF84}" dt="2023-01-07T21:59:09.438" v="25118" actId="478"/>
          <ac:spMkLst>
            <pc:docMk/>
            <pc:sldMk cId="2212035026" sldId="317"/>
            <ac:spMk id="7" creationId="{1F44F9F0-76BB-431E-8EE9-927F654482C8}"/>
          </ac:spMkLst>
        </pc:spChg>
        <pc:spChg chg="add mod">
          <ac:chgData name="Dario Monticelli" userId="b7020b1786f83ae8" providerId="LiveId" clId="{31FAE69B-46DB-41FE-A631-25C660C7BF84}" dt="2023-01-08T13:44:41.591" v="28397" actId="1076"/>
          <ac:spMkLst>
            <pc:docMk/>
            <pc:sldMk cId="2212035026" sldId="317"/>
            <ac:spMk id="8" creationId="{EF54BF3B-51F2-4B5A-88F6-6DF8D6BCA226}"/>
          </ac:spMkLst>
        </pc:spChg>
        <pc:spChg chg="add mod">
          <ac:chgData name="Dario Monticelli" userId="b7020b1786f83ae8" providerId="LiveId" clId="{31FAE69B-46DB-41FE-A631-25C660C7BF84}" dt="2023-01-08T13:48:07.171" v="28473" actId="1076"/>
          <ac:spMkLst>
            <pc:docMk/>
            <pc:sldMk cId="2212035026" sldId="317"/>
            <ac:spMk id="9" creationId="{AC473502-5C6A-45AC-8B67-8578E215B439}"/>
          </ac:spMkLst>
        </pc:spChg>
        <pc:spChg chg="add mod ord">
          <ac:chgData name="Dario Monticelli" userId="b7020b1786f83ae8" providerId="LiveId" clId="{31FAE69B-46DB-41FE-A631-25C660C7BF84}" dt="2023-01-08T13:50:35.637" v="28548" actId="1076"/>
          <ac:spMkLst>
            <pc:docMk/>
            <pc:sldMk cId="2212035026" sldId="317"/>
            <ac:spMk id="10" creationId="{2699F75B-8506-4737-B329-4F4628CC3AAE}"/>
          </ac:spMkLst>
        </pc:spChg>
        <pc:spChg chg="add del mod">
          <ac:chgData name="Dario Monticelli" userId="b7020b1786f83ae8" providerId="LiveId" clId="{31FAE69B-46DB-41FE-A631-25C660C7BF84}" dt="2023-01-07T21:59:09.438" v="25118" actId="478"/>
          <ac:spMkLst>
            <pc:docMk/>
            <pc:sldMk cId="2212035026" sldId="317"/>
            <ac:spMk id="11" creationId="{D334D274-9DBE-4544-BFD8-978BF39B56B3}"/>
          </ac:spMkLst>
        </pc:spChg>
        <pc:spChg chg="add del mod">
          <ac:chgData name="Dario Monticelli" userId="b7020b1786f83ae8" providerId="LiveId" clId="{31FAE69B-46DB-41FE-A631-25C660C7BF84}" dt="2023-01-07T21:59:09.438" v="25118" actId="478"/>
          <ac:spMkLst>
            <pc:docMk/>
            <pc:sldMk cId="2212035026" sldId="317"/>
            <ac:spMk id="15" creationId="{3CDB7F5A-B8D4-46C6-A9A0-A3791C063514}"/>
          </ac:spMkLst>
        </pc:spChg>
        <pc:spChg chg="add del mod">
          <ac:chgData name="Dario Monticelli" userId="b7020b1786f83ae8" providerId="LiveId" clId="{31FAE69B-46DB-41FE-A631-25C660C7BF84}" dt="2023-01-07T21:59:09.438" v="25118" actId="478"/>
          <ac:spMkLst>
            <pc:docMk/>
            <pc:sldMk cId="2212035026" sldId="317"/>
            <ac:spMk id="16" creationId="{91A64289-BC48-489D-B9CD-EEF8EDDBF615}"/>
          </ac:spMkLst>
        </pc:spChg>
        <pc:spChg chg="add del mod">
          <ac:chgData name="Dario Monticelli" userId="b7020b1786f83ae8" providerId="LiveId" clId="{31FAE69B-46DB-41FE-A631-25C660C7BF84}" dt="2023-01-07T21:59:09.438" v="25118" actId="478"/>
          <ac:spMkLst>
            <pc:docMk/>
            <pc:sldMk cId="2212035026" sldId="317"/>
            <ac:spMk id="17" creationId="{AB3D383F-93EE-4317-8649-B2EE20E9DBAB}"/>
          </ac:spMkLst>
        </pc:spChg>
        <pc:spChg chg="add del mod">
          <ac:chgData name="Dario Monticelli" userId="b7020b1786f83ae8" providerId="LiveId" clId="{31FAE69B-46DB-41FE-A631-25C660C7BF84}" dt="2023-01-07T21:59:09.438" v="25118" actId="478"/>
          <ac:spMkLst>
            <pc:docMk/>
            <pc:sldMk cId="2212035026" sldId="317"/>
            <ac:spMk id="21" creationId="{04006150-3088-482B-BFFD-8CC127156142}"/>
          </ac:spMkLst>
        </pc:spChg>
        <pc:spChg chg="add del mod">
          <ac:chgData name="Dario Monticelli" userId="b7020b1786f83ae8" providerId="LiveId" clId="{31FAE69B-46DB-41FE-A631-25C660C7BF84}" dt="2023-01-07T21:59:09.438" v="25118" actId="478"/>
          <ac:spMkLst>
            <pc:docMk/>
            <pc:sldMk cId="2212035026" sldId="317"/>
            <ac:spMk id="24" creationId="{CFFD2F98-9E71-470B-9910-72FA2CDFF163}"/>
          </ac:spMkLst>
        </pc:spChg>
        <pc:spChg chg="add del mod">
          <ac:chgData name="Dario Monticelli" userId="b7020b1786f83ae8" providerId="LiveId" clId="{31FAE69B-46DB-41FE-A631-25C660C7BF84}" dt="2023-01-07T21:59:09.438" v="25118" actId="478"/>
          <ac:spMkLst>
            <pc:docMk/>
            <pc:sldMk cId="2212035026" sldId="317"/>
            <ac:spMk id="25" creationId="{B5DB6310-4812-4406-8B2D-CAED94D519F4}"/>
          </ac:spMkLst>
        </pc:spChg>
        <pc:spChg chg="add del mod">
          <ac:chgData name="Dario Monticelli" userId="b7020b1786f83ae8" providerId="LiveId" clId="{31FAE69B-46DB-41FE-A631-25C660C7BF84}" dt="2023-01-07T21:59:09.438" v="25118" actId="478"/>
          <ac:spMkLst>
            <pc:docMk/>
            <pc:sldMk cId="2212035026" sldId="317"/>
            <ac:spMk id="26" creationId="{D7004B24-2759-4BD4-AC00-51B7CBB52B29}"/>
          </ac:spMkLst>
        </pc:spChg>
        <pc:spChg chg="add del mod">
          <ac:chgData name="Dario Monticelli" userId="b7020b1786f83ae8" providerId="LiveId" clId="{31FAE69B-46DB-41FE-A631-25C660C7BF84}" dt="2023-01-07T21:59:09.438" v="25118" actId="478"/>
          <ac:spMkLst>
            <pc:docMk/>
            <pc:sldMk cId="2212035026" sldId="317"/>
            <ac:spMk id="27" creationId="{872FED0C-D54E-4C1C-8E1F-BD5A8C62A388}"/>
          </ac:spMkLst>
        </pc:spChg>
        <pc:spChg chg="add del mod">
          <ac:chgData name="Dario Monticelli" userId="b7020b1786f83ae8" providerId="LiveId" clId="{31FAE69B-46DB-41FE-A631-25C660C7BF84}" dt="2023-01-07T21:59:09.438" v="25118" actId="478"/>
          <ac:spMkLst>
            <pc:docMk/>
            <pc:sldMk cId="2212035026" sldId="317"/>
            <ac:spMk id="28" creationId="{F6F7B00C-95FA-4323-B18C-A60FC9FC4700}"/>
          </ac:spMkLst>
        </pc:spChg>
        <pc:spChg chg="add del mod">
          <ac:chgData name="Dario Monticelli" userId="b7020b1786f83ae8" providerId="LiveId" clId="{31FAE69B-46DB-41FE-A631-25C660C7BF84}" dt="2023-01-07T21:59:09.438" v="25118" actId="478"/>
          <ac:spMkLst>
            <pc:docMk/>
            <pc:sldMk cId="2212035026" sldId="317"/>
            <ac:spMk id="29" creationId="{C5AAF458-2B2F-4D64-8AD1-308F7A14AF17}"/>
          </ac:spMkLst>
        </pc:spChg>
        <pc:spChg chg="add del mod">
          <ac:chgData name="Dario Monticelli" userId="b7020b1786f83ae8" providerId="LiveId" clId="{31FAE69B-46DB-41FE-A631-25C660C7BF84}" dt="2023-01-07T21:59:09.438" v="25118" actId="478"/>
          <ac:spMkLst>
            <pc:docMk/>
            <pc:sldMk cId="2212035026" sldId="317"/>
            <ac:spMk id="30" creationId="{F3F90D35-FC5F-46E7-8695-6EEE43EB9EAC}"/>
          </ac:spMkLst>
        </pc:spChg>
        <pc:spChg chg="add del mod">
          <ac:chgData name="Dario Monticelli" userId="b7020b1786f83ae8" providerId="LiveId" clId="{31FAE69B-46DB-41FE-A631-25C660C7BF84}" dt="2023-01-07T21:59:09.438" v="25118" actId="478"/>
          <ac:spMkLst>
            <pc:docMk/>
            <pc:sldMk cId="2212035026" sldId="317"/>
            <ac:spMk id="31" creationId="{1668CFF8-E32B-46EE-A0C5-3260281E3FF6}"/>
          </ac:spMkLst>
        </pc:spChg>
        <pc:spChg chg="add del mod">
          <ac:chgData name="Dario Monticelli" userId="b7020b1786f83ae8" providerId="LiveId" clId="{31FAE69B-46DB-41FE-A631-25C660C7BF84}" dt="2023-01-07T21:59:09.438" v="25118" actId="478"/>
          <ac:spMkLst>
            <pc:docMk/>
            <pc:sldMk cId="2212035026" sldId="317"/>
            <ac:spMk id="32" creationId="{DE53FD2D-AD3E-4BBB-BC37-BA6646F4B0BB}"/>
          </ac:spMkLst>
        </pc:spChg>
        <pc:spChg chg="add mod">
          <ac:chgData name="Dario Monticelli" userId="b7020b1786f83ae8" providerId="LiveId" clId="{31FAE69B-46DB-41FE-A631-25C660C7BF84}" dt="2023-01-08T13:45:21.044" v="28405" actId="6549"/>
          <ac:spMkLst>
            <pc:docMk/>
            <pc:sldMk cId="2212035026" sldId="317"/>
            <ac:spMk id="34" creationId="{309615C6-8968-4D34-AF4C-66966BC13E29}"/>
          </ac:spMkLst>
        </pc:spChg>
        <pc:spChg chg="add del mod">
          <ac:chgData name="Dario Monticelli" userId="b7020b1786f83ae8" providerId="LiveId" clId="{31FAE69B-46DB-41FE-A631-25C660C7BF84}" dt="2023-01-08T13:44:54.250" v="28400" actId="478"/>
          <ac:spMkLst>
            <pc:docMk/>
            <pc:sldMk cId="2212035026" sldId="317"/>
            <ac:spMk id="35" creationId="{1B813042-11DE-4796-9556-0D40ACB54AC6}"/>
          </ac:spMkLst>
        </pc:spChg>
        <pc:spChg chg="add del mod">
          <ac:chgData name="Dario Monticelli" userId="b7020b1786f83ae8" providerId="LiveId" clId="{31FAE69B-46DB-41FE-A631-25C660C7BF84}" dt="2023-01-07T22:08:09.334" v="25513" actId="478"/>
          <ac:spMkLst>
            <pc:docMk/>
            <pc:sldMk cId="2212035026" sldId="317"/>
            <ac:spMk id="36" creationId="{5E65B04C-9E95-485C-9204-D17A9191C390}"/>
          </ac:spMkLst>
        </pc:spChg>
        <pc:spChg chg="add del mod">
          <ac:chgData name="Dario Monticelli" userId="b7020b1786f83ae8" providerId="LiveId" clId="{31FAE69B-46DB-41FE-A631-25C660C7BF84}" dt="2023-01-08T13:44:04.043" v="28390" actId="478"/>
          <ac:spMkLst>
            <pc:docMk/>
            <pc:sldMk cId="2212035026" sldId="317"/>
            <ac:spMk id="37" creationId="{D1FDA93A-7F5A-4632-B082-D1A1B116D9F7}"/>
          </ac:spMkLst>
        </pc:spChg>
        <pc:spChg chg="add del mod">
          <ac:chgData name="Dario Monticelli" userId="b7020b1786f83ae8" providerId="LiveId" clId="{31FAE69B-46DB-41FE-A631-25C660C7BF84}" dt="2023-01-08T13:44:04.043" v="28390" actId="478"/>
          <ac:spMkLst>
            <pc:docMk/>
            <pc:sldMk cId="2212035026" sldId="317"/>
            <ac:spMk id="38" creationId="{0336227B-C417-4ED3-976B-849CE17E5967}"/>
          </ac:spMkLst>
        </pc:spChg>
        <pc:spChg chg="add del mod">
          <ac:chgData name="Dario Monticelli" userId="b7020b1786f83ae8" providerId="LiveId" clId="{31FAE69B-46DB-41FE-A631-25C660C7BF84}" dt="2023-01-08T13:44:04.043" v="28390" actId="478"/>
          <ac:spMkLst>
            <pc:docMk/>
            <pc:sldMk cId="2212035026" sldId="317"/>
            <ac:spMk id="39" creationId="{E5C62D37-A3CB-4750-8598-36BA67265519}"/>
          </ac:spMkLst>
        </pc:spChg>
        <pc:spChg chg="add del mod">
          <ac:chgData name="Dario Monticelli" userId="b7020b1786f83ae8" providerId="LiveId" clId="{31FAE69B-46DB-41FE-A631-25C660C7BF84}" dt="2023-01-08T13:44:04.043" v="28390" actId="478"/>
          <ac:spMkLst>
            <pc:docMk/>
            <pc:sldMk cId="2212035026" sldId="317"/>
            <ac:spMk id="40" creationId="{DFEA5539-F506-4EB6-8784-4803A52BD877}"/>
          </ac:spMkLst>
        </pc:spChg>
        <pc:spChg chg="add del mod">
          <ac:chgData name="Dario Monticelli" userId="b7020b1786f83ae8" providerId="LiveId" clId="{31FAE69B-46DB-41FE-A631-25C660C7BF84}" dt="2023-01-08T13:44:04.043" v="28390" actId="478"/>
          <ac:spMkLst>
            <pc:docMk/>
            <pc:sldMk cId="2212035026" sldId="317"/>
            <ac:spMk id="41" creationId="{EDDB6902-C73E-4E88-A1B0-D9EE361A5807}"/>
          </ac:spMkLst>
        </pc:spChg>
        <pc:spChg chg="add del mod">
          <ac:chgData name="Dario Monticelli" userId="b7020b1786f83ae8" providerId="LiveId" clId="{31FAE69B-46DB-41FE-A631-25C660C7BF84}" dt="2023-01-08T13:44:04.043" v="28390" actId="478"/>
          <ac:spMkLst>
            <pc:docMk/>
            <pc:sldMk cId="2212035026" sldId="317"/>
            <ac:spMk id="42" creationId="{538F412E-7B59-44A0-A083-037D60D5146F}"/>
          </ac:spMkLst>
        </pc:spChg>
        <pc:spChg chg="add del mod">
          <ac:chgData name="Dario Monticelli" userId="b7020b1786f83ae8" providerId="LiveId" clId="{31FAE69B-46DB-41FE-A631-25C660C7BF84}" dt="2023-01-08T13:44:04.043" v="28390" actId="478"/>
          <ac:spMkLst>
            <pc:docMk/>
            <pc:sldMk cId="2212035026" sldId="317"/>
            <ac:spMk id="43" creationId="{F7F3D2D7-753A-43DC-8A44-0B4544DDD505}"/>
          </ac:spMkLst>
        </pc:spChg>
        <pc:spChg chg="add del mod">
          <ac:chgData name="Dario Monticelli" userId="b7020b1786f83ae8" providerId="LiveId" clId="{31FAE69B-46DB-41FE-A631-25C660C7BF84}" dt="2023-01-08T13:44:04.043" v="28390" actId="478"/>
          <ac:spMkLst>
            <pc:docMk/>
            <pc:sldMk cId="2212035026" sldId="317"/>
            <ac:spMk id="44" creationId="{CF33DFE1-6EA2-4874-BBBD-A259CC60759C}"/>
          </ac:spMkLst>
        </pc:spChg>
        <pc:spChg chg="add mod">
          <ac:chgData name="Dario Monticelli" userId="b7020b1786f83ae8" providerId="LiveId" clId="{31FAE69B-46DB-41FE-A631-25C660C7BF84}" dt="2023-01-07T22:07:24.817" v="25490" actId="571"/>
          <ac:spMkLst>
            <pc:docMk/>
            <pc:sldMk cId="2212035026" sldId="317"/>
            <ac:spMk id="45" creationId="{83E80F27-8184-4D9C-8343-885897AFF0E3}"/>
          </ac:spMkLst>
        </pc:spChg>
        <pc:spChg chg="add del mod">
          <ac:chgData name="Dario Monticelli" userId="b7020b1786f83ae8" providerId="LiveId" clId="{31FAE69B-46DB-41FE-A631-25C660C7BF84}" dt="2023-01-08T13:45:09.963" v="28403" actId="6549"/>
          <ac:spMkLst>
            <pc:docMk/>
            <pc:sldMk cId="2212035026" sldId="317"/>
            <ac:spMk id="45" creationId="{F2757486-643B-48D8-8569-4ECAF382B4B7}"/>
          </ac:spMkLst>
        </pc:spChg>
        <pc:spChg chg="add del mod">
          <ac:chgData name="Dario Monticelli" userId="b7020b1786f83ae8" providerId="LiveId" clId="{31FAE69B-46DB-41FE-A631-25C660C7BF84}" dt="2023-01-08T13:44:54.250" v="28400" actId="478"/>
          <ac:spMkLst>
            <pc:docMk/>
            <pc:sldMk cId="2212035026" sldId="317"/>
            <ac:spMk id="46" creationId="{309CEE53-D440-474B-8B94-FCF12E4F2020}"/>
          </ac:spMkLst>
        </pc:spChg>
        <pc:spChg chg="add mod">
          <ac:chgData name="Dario Monticelli" userId="b7020b1786f83ae8" providerId="LiveId" clId="{31FAE69B-46DB-41FE-A631-25C660C7BF84}" dt="2023-01-07T22:07:24.817" v="25490" actId="571"/>
          <ac:spMkLst>
            <pc:docMk/>
            <pc:sldMk cId="2212035026" sldId="317"/>
            <ac:spMk id="46" creationId="{6547E628-5E01-4CD6-A743-00F888AB3506}"/>
          </ac:spMkLst>
        </pc:spChg>
        <pc:spChg chg="add del mod">
          <ac:chgData name="Dario Monticelli" userId="b7020b1786f83ae8" providerId="LiveId" clId="{31FAE69B-46DB-41FE-A631-25C660C7BF84}" dt="2023-01-08T13:44:04.043" v="28390" actId="478"/>
          <ac:spMkLst>
            <pc:docMk/>
            <pc:sldMk cId="2212035026" sldId="317"/>
            <ac:spMk id="47" creationId="{B10AF026-3E14-4C64-9B23-C8AFAE973DB7}"/>
          </ac:spMkLst>
        </pc:spChg>
        <pc:spChg chg="add mod">
          <ac:chgData name="Dario Monticelli" userId="b7020b1786f83ae8" providerId="LiveId" clId="{31FAE69B-46DB-41FE-A631-25C660C7BF84}" dt="2023-01-07T22:07:26.186" v="25492" actId="571"/>
          <ac:spMkLst>
            <pc:docMk/>
            <pc:sldMk cId="2212035026" sldId="317"/>
            <ac:spMk id="47" creationId="{EEF82952-F854-4C05-A122-6B0ADD14D5D0}"/>
          </ac:spMkLst>
        </pc:spChg>
        <pc:spChg chg="add mod">
          <ac:chgData name="Dario Monticelli" userId="b7020b1786f83ae8" providerId="LiveId" clId="{31FAE69B-46DB-41FE-A631-25C660C7BF84}" dt="2023-01-07T22:07:26.186" v="25492" actId="571"/>
          <ac:spMkLst>
            <pc:docMk/>
            <pc:sldMk cId="2212035026" sldId="317"/>
            <ac:spMk id="48" creationId="{2389F312-E68F-4FD4-99C2-9892CB2238F5}"/>
          </ac:spMkLst>
        </pc:spChg>
        <pc:spChg chg="add del mod">
          <ac:chgData name="Dario Monticelli" userId="b7020b1786f83ae8" providerId="LiveId" clId="{31FAE69B-46DB-41FE-A631-25C660C7BF84}" dt="2023-01-08T13:44:04.043" v="28390" actId="478"/>
          <ac:spMkLst>
            <pc:docMk/>
            <pc:sldMk cId="2212035026" sldId="317"/>
            <ac:spMk id="48" creationId="{D2552FF9-F9EB-4B67-8BA3-9FF4701EDFE9}"/>
          </ac:spMkLst>
        </pc:spChg>
        <pc:spChg chg="add del mod">
          <ac:chgData name="Dario Monticelli" userId="b7020b1786f83ae8" providerId="LiveId" clId="{31FAE69B-46DB-41FE-A631-25C660C7BF84}" dt="2023-01-08T13:44:04.043" v="28390" actId="478"/>
          <ac:spMkLst>
            <pc:docMk/>
            <pc:sldMk cId="2212035026" sldId="317"/>
            <ac:spMk id="49" creationId="{439E95A3-7E85-40D2-9363-D71C456786B7}"/>
          </ac:spMkLst>
        </pc:spChg>
        <pc:spChg chg="add del mod">
          <ac:chgData name="Dario Monticelli" userId="b7020b1786f83ae8" providerId="LiveId" clId="{31FAE69B-46DB-41FE-A631-25C660C7BF84}" dt="2023-01-07T22:15:07.265" v="25635" actId="47"/>
          <ac:spMkLst>
            <pc:docMk/>
            <pc:sldMk cId="2212035026" sldId="317"/>
            <ac:spMk id="49" creationId="{880EB1B8-0C5B-4440-B07D-C62217184DF4}"/>
          </ac:spMkLst>
        </pc:spChg>
        <pc:spChg chg="add mod">
          <ac:chgData name="Dario Monticelli" userId="b7020b1786f83ae8" providerId="LiveId" clId="{31FAE69B-46DB-41FE-A631-25C660C7BF84}" dt="2023-01-08T13:43:26.148" v="28382" actId="1036"/>
          <ac:spMkLst>
            <pc:docMk/>
            <pc:sldMk cId="2212035026" sldId="317"/>
            <ac:spMk id="50" creationId="{BB727F61-4A25-4A3E-A838-5988F78EE6B8}"/>
          </ac:spMkLst>
        </pc:spChg>
        <pc:spChg chg="add del mod">
          <ac:chgData name="Dario Monticelli" userId="b7020b1786f83ae8" providerId="LiveId" clId="{31FAE69B-46DB-41FE-A631-25C660C7BF84}" dt="2023-01-08T13:44:04.043" v="28390" actId="478"/>
          <ac:spMkLst>
            <pc:docMk/>
            <pc:sldMk cId="2212035026" sldId="317"/>
            <ac:spMk id="52" creationId="{4CB45ABF-86E7-4A84-A150-90540A64BFDF}"/>
          </ac:spMkLst>
        </pc:spChg>
        <pc:spChg chg="add del mod">
          <ac:chgData name="Dario Monticelli" userId="b7020b1786f83ae8" providerId="LiveId" clId="{31FAE69B-46DB-41FE-A631-25C660C7BF84}" dt="2023-01-08T13:44:04.043" v="28390" actId="478"/>
          <ac:spMkLst>
            <pc:docMk/>
            <pc:sldMk cId="2212035026" sldId="317"/>
            <ac:spMk id="53" creationId="{33E029F5-657E-4503-8447-2CA4961590B2}"/>
          </ac:spMkLst>
        </pc:spChg>
        <pc:spChg chg="add del mod">
          <ac:chgData name="Dario Monticelli" userId="b7020b1786f83ae8" providerId="LiveId" clId="{31FAE69B-46DB-41FE-A631-25C660C7BF84}" dt="2023-01-08T13:44:04.043" v="28390" actId="478"/>
          <ac:spMkLst>
            <pc:docMk/>
            <pc:sldMk cId="2212035026" sldId="317"/>
            <ac:spMk id="54" creationId="{6A74EA6E-4A00-4C5C-83D6-253901DAF964}"/>
          </ac:spMkLst>
        </pc:spChg>
        <pc:spChg chg="add del mod">
          <ac:chgData name="Dario Monticelli" userId="b7020b1786f83ae8" providerId="LiveId" clId="{31FAE69B-46DB-41FE-A631-25C660C7BF84}" dt="2023-01-08T13:44:04.043" v="28390" actId="478"/>
          <ac:spMkLst>
            <pc:docMk/>
            <pc:sldMk cId="2212035026" sldId="317"/>
            <ac:spMk id="55" creationId="{C6F1D1F3-4146-4C9D-ABC3-9EF2374D53C7}"/>
          </ac:spMkLst>
        </pc:spChg>
        <pc:spChg chg="add del mod">
          <ac:chgData name="Dario Monticelli" userId="b7020b1786f83ae8" providerId="LiveId" clId="{31FAE69B-46DB-41FE-A631-25C660C7BF84}" dt="2023-01-08T13:44:04.043" v="28390" actId="478"/>
          <ac:spMkLst>
            <pc:docMk/>
            <pc:sldMk cId="2212035026" sldId="317"/>
            <ac:spMk id="56" creationId="{699FE343-8ED4-4633-986E-612A6C4EE03F}"/>
          </ac:spMkLst>
        </pc:spChg>
        <pc:spChg chg="add mod">
          <ac:chgData name="Dario Monticelli" userId="b7020b1786f83ae8" providerId="LiveId" clId="{31FAE69B-46DB-41FE-A631-25C660C7BF84}" dt="2023-01-08T13:43:26.148" v="28382" actId="1036"/>
          <ac:spMkLst>
            <pc:docMk/>
            <pc:sldMk cId="2212035026" sldId="317"/>
            <ac:spMk id="58" creationId="{781BC332-AC1F-41F8-A653-10DB12BFA165}"/>
          </ac:spMkLst>
        </pc:spChg>
        <pc:spChg chg="add mod">
          <ac:chgData name="Dario Monticelli" userId="b7020b1786f83ae8" providerId="LiveId" clId="{31FAE69B-46DB-41FE-A631-25C660C7BF84}" dt="2023-01-08T13:45:23.465" v="28406" actId="6549"/>
          <ac:spMkLst>
            <pc:docMk/>
            <pc:sldMk cId="2212035026" sldId="317"/>
            <ac:spMk id="59" creationId="{5A960ADC-E6D3-4AF3-B7DC-7AC13F2CCA88}"/>
          </ac:spMkLst>
        </pc:spChg>
        <pc:spChg chg="add del mod">
          <ac:chgData name="Dario Monticelli" userId="b7020b1786f83ae8" providerId="LiveId" clId="{31FAE69B-46DB-41FE-A631-25C660C7BF84}" dt="2023-01-08T13:44:54.250" v="28400" actId="478"/>
          <ac:spMkLst>
            <pc:docMk/>
            <pc:sldMk cId="2212035026" sldId="317"/>
            <ac:spMk id="60" creationId="{91FB5B83-A884-4B9D-874D-4031154458B8}"/>
          </ac:spMkLst>
        </pc:spChg>
        <pc:spChg chg="add del mod">
          <ac:chgData name="Dario Monticelli" userId="b7020b1786f83ae8" providerId="LiveId" clId="{31FAE69B-46DB-41FE-A631-25C660C7BF84}" dt="2023-01-08T13:44:04.043" v="28390" actId="478"/>
          <ac:spMkLst>
            <pc:docMk/>
            <pc:sldMk cId="2212035026" sldId="317"/>
            <ac:spMk id="61" creationId="{2AE0C206-5117-4445-9DCC-77211FCD89A3}"/>
          </ac:spMkLst>
        </pc:spChg>
        <pc:spChg chg="add del mod">
          <ac:chgData name="Dario Monticelli" userId="b7020b1786f83ae8" providerId="LiveId" clId="{31FAE69B-46DB-41FE-A631-25C660C7BF84}" dt="2023-01-08T13:44:04.043" v="28390" actId="478"/>
          <ac:spMkLst>
            <pc:docMk/>
            <pc:sldMk cId="2212035026" sldId="317"/>
            <ac:spMk id="62" creationId="{DC7A7058-0BC2-4BD2-AE17-9348585FA0A2}"/>
          </ac:spMkLst>
        </pc:spChg>
        <pc:spChg chg="add del mod">
          <ac:chgData name="Dario Monticelli" userId="b7020b1786f83ae8" providerId="LiveId" clId="{31FAE69B-46DB-41FE-A631-25C660C7BF84}" dt="2023-01-08T13:44:04.043" v="28390" actId="478"/>
          <ac:spMkLst>
            <pc:docMk/>
            <pc:sldMk cId="2212035026" sldId="317"/>
            <ac:spMk id="63" creationId="{2BADD6CA-BBA4-4A4C-BD5D-DC7934649FF3}"/>
          </ac:spMkLst>
        </pc:spChg>
        <pc:spChg chg="add del mod">
          <ac:chgData name="Dario Monticelli" userId="b7020b1786f83ae8" providerId="LiveId" clId="{31FAE69B-46DB-41FE-A631-25C660C7BF84}" dt="2023-01-08T13:44:04.043" v="28390" actId="478"/>
          <ac:spMkLst>
            <pc:docMk/>
            <pc:sldMk cId="2212035026" sldId="317"/>
            <ac:spMk id="74" creationId="{804C5E10-7FDB-473C-86C2-2BEBC0A0F5F3}"/>
          </ac:spMkLst>
        </pc:spChg>
        <pc:spChg chg="add mod">
          <ac:chgData name="Dario Monticelli" userId="b7020b1786f83ae8" providerId="LiveId" clId="{31FAE69B-46DB-41FE-A631-25C660C7BF84}" dt="2023-01-08T13:43:26.148" v="28382" actId="1036"/>
          <ac:spMkLst>
            <pc:docMk/>
            <pc:sldMk cId="2212035026" sldId="317"/>
            <ac:spMk id="78" creationId="{08F62028-8ED3-4D69-8359-CC66129CAE19}"/>
          </ac:spMkLst>
        </pc:spChg>
        <pc:spChg chg="add del mod">
          <ac:chgData name="Dario Monticelli" userId="b7020b1786f83ae8" providerId="LiveId" clId="{31FAE69B-46DB-41FE-A631-25C660C7BF84}" dt="2023-01-08T13:44:04.043" v="28390" actId="478"/>
          <ac:spMkLst>
            <pc:docMk/>
            <pc:sldMk cId="2212035026" sldId="317"/>
            <ac:spMk id="79" creationId="{33D4F045-E2AD-41D4-ABBC-591024F96DC5}"/>
          </ac:spMkLst>
        </pc:spChg>
        <pc:spChg chg="add del mod">
          <ac:chgData name="Dario Monticelli" userId="b7020b1786f83ae8" providerId="LiveId" clId="{31FAE69B-46DB-41FE-A631-25C660C7BF84}" dt="2023-01-08T13:44:04.043" v="28390" actId="478"/>
          <ac:spMkLst>
            <pc:docMk/>
            <pc:sldMk cId="2212035026" sldId="317"/>
            <ac:spMk id="80" creationId="{7A7558F8-BAE3-4B7E-97F3-D08F23C4FD13}"/>
          </ac:spMkLst>
        </pc:spChg>
        <pc:spChg chg="add del mod">
          <ac:chgData name="Dario Monticelli" userId="b7020b1786f83ae8" providerId="LiveId" clId="{31FAE69B-46DB-41FE-A631-25C660C7BF84}" dt="2023-01-08T13:44:04.043" v="28390" actId="478"/>
          <ac:spMkLst>
            <pc:docMk/>
            <pc:sldMk cId="2212035026" sldId="317"/>
            <ac:spMk id="81" creationId="{6335218F-B744-40BB-B872-F50BA438B6BB}"/>
          </ac:spMkLst>
        </pc:spChg>
        <pc:spChg chg="add del mod">
          <ac:chgData name="Dario Monticelli" userId="b7020b1786f83ae8" providerId="LiveId" clId="{31FAE69B-46DB-41FE-A631-25C660C7BF84}" dt="2023-01-08T13:44:04.043" v="28390" actId="478"/>
          <ac:spMkLst>
            <pc:docMk/>
            <pc:sldMk cId="2212035026" sldId="317"/>
            <ac:spMk id="83" creationId="{0B32C7BC-0067-4801-9601-8A42DB4ED5E5}"/>
          </ac:spMkLst>
        </pc:spChg>
        <pc:spChg chg="add mod">
          <ac:chgData name="Dario Monticelli" userId="b7020b1786f83ae8" providerId="LiveId" clId="{31FAE69B-46DB-41FE-A631-25C660C7BF84}" dt="2023-01-08T13:43:26.148" v="28382" actId="1036"/>
          <ac:spMkLst>
            <pc:docMk/>
            <pc:sldMk cId="2212035026" sldId="317"/>
            <ac:spMk id="84" creationId="{B395D320-9A00-452C-992C-EB708C808F31}"/>
          </ac:spMkLst>
        </pc:spChg>
        <pc:spChg chg="add mod">
          <ac:chgData name="Dario Monticelli" userId="b7020b1786f83ae8" providerId="LiveId" clId="{31FAE69B-46DB-41FE-A631-25C660C7BF84}" dt="2023-01-08T13:45:25.808" v="28407" actId="6549"/>
          <ac:spMkLst>
            <pc:docMk/>
            <pc:sldMk cId="2212035026" sldId="317"/>
            <ac:spMk id="85" creationId="{E6B6DC00-E032-4CD2-A809-F98E6610BC51}"/>
          </ac:spMkLst>
        </pc:spChg>
        <pc:spChg chg="add del mod">
          <ac:chgData name="Dario Monticelli" userId="b7020b1786f83ae8" providerId="LiveId" clId="{31FAE69B-46DB-41FE-A631-25C660C7BF84}" dt="2023-01-08T13:44:54.250" v="28400" actId="478"/>
          <ac:spMkLst>
            <pc:docMk/>
            <pc:sldMk cId="2212035026" sldId="317"/>
            <ac:spMk id="86" creationId="{6514B178-1EA6-443B-B042-A4A4B047ED3A}"/>
          </ac:spMkLst>
        </pc:spChg>
        <pc:spChg chg="add del mod">
          <ac:chgData name="Dario Monticelli" userId="b7020b1786f83ae8" providerId="LiveId" clId="{31FAE69B-46DB-41FE-A631-25C660C7BF84}" dt="2023-01-08T13:44:04.043" v="28390" actId="478"/>
          <ac:spMkLst>
            <pc:docMk/>
            <pc:sldMk cId="2212035026" sldId="317"/>
            <ac:spMk id="87" creationId="{6BFF2734-A0BD-4EAF-A410-4DD571F667D2}"/>
          </ac:spMkLst>
        </pc:spChg>
        <pc:spChg chg="add del mod">
          <ac:chgData name="Dario Monticelli" userId="b7020b1786f83ae8" providerId="LiveId" clId="{31FAE69B-46DB-41FE-A631-25C660C7BF84}" dt="2023-01-08T13:44:04.043" v="28390" actId="478"/>
          <ac:spMkLst>
            <pc:docMk/>
            <pc:sldMk cId="2212035026" sldId="317"/>
            <ac:spMk id="88" creationId="{9772E942-A100-4738-9192-0F2BDD6F1E32}"/>
          </ac:spMkLst>
        </pc:spChg>
        <pc:spChg chg="add del mod">
          <ac:chgData name="Dario Monticelli" userId="b7020b1786f83ae8" providerId="LiveId" clId="{31FAE69B-46DB-41FE-A631-25C660C7BF84}" dt="2023-01-08T13:44:04.043" v="28390" actId="478"/>
          <ac:spMkLst>
            <pc:docMk/>
            <pc:sldMk cId="2212035026" sldId="317"/>
            <ac:spMk id="89" creationId="{D3BABEC5-ED49-43AC-97B4-66F73F3BA7B6}"/>
          </ac:spMkLst>
        </pc:spChg>
        <pc:spChg chg="add del mod">
          <ac:chgData name="Dario Monticelli" userId="b7020b1786f83ae8" providerId="LiveId" clId="{31FAE69B-46DB-41FE-A631-25C660C7BF84}" dt="2023-01-08T13:44:04.043" v="28390" actId="478"/>
          <ac:spMkLst>
            <pc:docMk/>
            <pc:sldMk cId="2212035026" sldId="317"/>
            <ac:spMk id="90" creationId="{0E5887E4-EB8D-46B4-A22D-3C1323F1D4E3}"/>
          </ac:spMkLst>
        </pc:spChg>
        <pc:spChg chg="add del mod">
          <ac:chgData name="Dario Monticelli" userId="b7020b1786f83ae8" providerId="LiveId" clId="{31FAE69B-46DB-41FE-A631-25C660C7BF84}" dt="2023-01-08T13:44:04.043" v="28390" actId="478"/>
          <ac:spMkLst>
            <pc:docMk/>
            <pc:sldMk cId="2212035026" sldId="317"/>
            <ac:spMk id="91" creationId="{1BABC1F2-CEE4-4F80-874E-281C9CA92349}"/>
          </ac:spMkLst>
        </pc:spChg>
        <pc:spChg chg="add del mod">
          <ac:chgData name="Dario Monticelli" userId="b7020b1786f83ae8" providerId="LiveId" clId="{31FAE69B-46DB-41FE-A631-25C660C7BF84}" dt="2023-01-08T13:44:04.043" v="28390" actId="478"/>
          <ac:spMkLst>
            <pc:docMk/>
            <pc:sldMk cId="2212035026" sldId="317"/>
            <ac:spMk id="92" creationId="{324F9AA7-7439-4AE1-B61C-B06CDDEDFCCA}"/>
          </ac:spMkLst>
        </pc:spChg>
        <pc:spChg chg="add del mod">
          <ac:chgData name="Dario Monticelli" userId="b7020b1786f83ae8" providerId="LiveId" clId="{31FAE69B-46DB-41FE-A631-25C660C7BF84}" dt="2023-01-08T13:44:04.043" v="28390" actId="478"/>
          <ac:spMkLst>
            <pc:docMk/>
            <pc:sldMk cId="2212035026" sldId="317"/>
            <ac:spMk id="93" creationId="{9D4EADCE-7399-4986-8AF6-4F1D242F9622}"/>
          </ac:spMkLst>
        </pc:spChg>
        <pc:spChg chg="add del mod">
          <ac:chgData name="Dario Monticelli" userId="b7020b1786f83ae8" providerId="LiveId" clId="{31FAE69B-46DB-41FE-A631-25C660C7BF84}" dt="2023-01-08T13:44:04.043" v="28390" actId="478"/>
          <ac:spMkLst>
            <pc:docMk/>
            <pc:sldMk cId="2212035026" sldId="317"/>
            <ac:spMk id="94" creationId="{DE6AF6A2-5189-43A4-8B9D-13B31E116A47}"/>
          </ac:spMkLst>
        </pc:spChg>
        <pc:spChg chg="add mod">
          <ac:chgData name="Dario Monticelli" userId="b7020b1786f83ae8" providerId="LiveId" clId="{31FAE69B-46DB-41FE-A631-25C660C7BF84}" dt="2023-01-08T13:43:26.148" v="28382" actId="1036"/>
          <ac:spMkLst>
            <pc:docMk/>
            <pc:sldMk cId="2212035026" sldId="317"/>
            <ac:spMk id="95" creationId="{C19ECF7A-1C46-4637-A2EB-1FC8ACBCDBDD}"/>
          </ac:spMkLst>
        </pc:spChg>
        <pc:graphicFrameChg chg="add mod modGraphic">
          <ac:chgData name="Dario Monticelli" userId="b7020b1786f83ae8" providerId="LiveId" clId="{31FAE69B-46DB-41FE-A631-25C660C7BF84}" dt="2023-01-08T13:32:06.756" v="28260" actId="1035"/>
          <ac:graphicFrameMkLst>
            <pc:docMk/>
            <pc:sldMk cId="2212035026" sldId="317"/>
            <ac:graphicFrameMk id="33" creationId="{98132F42-CE53-4880-A40E-626D0D13F764}"/>
          </ac:graphicFrameMkLst>
        </pc:graphicFrameChg>
        <pc:picChg chg="add mod">
          <ac:chgData name="Dario Monticelli" userId="b7020b1786f83ae8" providerId="LiveId" clId="{31FAE69B-46DB-41FE-A631-25C660C7BF84}" dt="2023-01-08T13:43:45.331" v="28387" actId="1076"/>
          <ac:picMkLst>
            <pc:docMk/>
            <pc:sldMk cId="2212035026" sldId="317"/>
            <ac:picMk id="6" creationId="{AAB4B82F-0C02-407C-97FF-348820DE8AD8}"/>
          </ac:picMkLst>
        </pc:picChg>
        <pc:picChg chg="add mod ord">
          <ac:chgData name="Dario Monticelli" userId="b7020b1786f83ae8" providerId="LiveId" clId="{31FAE69B-46DB-41FE-A631-25C660C7BF84}" dt="2023-01-08T13:32:11.040" v="28262" actId="1076"/>
          <ac:picMkLst>
            <pc:docMk/>
            <pc:sldMk cId="2212035026" sldId="317"/>
            <ac:picMk id="7" creationId="{4F6939CE-47BC-4FAF-876E-0CDFE02B12F5}"/>
          </ac:picMkLst>
        </pc:picChg>
        <pc:picChg chg="add mod">
          <ac:chgData name="Dario Monticelli" userId="b7020b1786f83ae8" providerId="LiveId" clId="{31FAE69B-46DB-41FE-A631-25C660C7BF84}" dt="2023-01-08T13:50:35.637" v="28548" actId="1076"/>
          <ac:picMkLst>
            <pc:docMk/>
            <pc:sldMk cId="2212035026" sldId="317"/>
            <ac:picMk id="12" creationId="{73655F2A-1E0E-4D1E-9BF8-06D9A9B4B1BB}"/>
          </ac:picMkLst>
        </pc:picChg>
        <pc:picChg chg="add del mod ord modCrop">
          <ac:chgData name="Dario Monticelli" userId="b7020b1786f83ae8" providerId="LiveId" clId="{31FAE69B-46DB-41FE-A631-25C660C7BF84}" dt="2023-01-08T13:45:18.839" v="28404" actId="167"/>
          <ac:picMkLst>
            <pc:docMk/>
            <pc:sldMk cId="2212035026" sldId="317"/>
            <ac:picMk id="51" creationId="{66BE10DF-3304-4320-817F-7714B2BB73BC}"/>
          </ac:picMkLst>
        </pc:picChg>
        <pc:picChg chg="add del mod">
          <ac:chgData name="Dario Monticelli" userId="b7020b1786f83ae8" providerId="LiveId" clId="{31FAE69B-46DB-41FE-A631-25C660C7BF84}" dt="2023-01-07T22:11:19.493" v="25567" actId="478"/>
          <ac:picMkLst>
            <pc:docMk/>
            <pc:sldMk cId="2212035026" sldId="317"/>
            <ac:picMk id="54" creationId="{FCE5D9B8-0B1A-4BCE-913C-17A3A777BB4A}"/>
          </ac:picMkLst>
        </pc:picChg>
        <pc:picChg chg="add del mod">
          <ac:chgData name="Dario Monticelli" userId="b7020b1786f83ae8" providerId="LiveId" clId="{31FAE69B-46DB-41FE-A631-25C660C7BF84}" dt="2023-01-07T22:11:42.124" v="25582" actId="478"/>
          <ac:picMkLst>
            <pc:docMk/>
            <pc:sldMk cId="2212035026" sldId="317"/>
            <ac:picMk id="58" creationId="{6B185014-A74A-4DEB-889B-3940599805C9}"/>
          </ac:picMkLst>
        </pc:picChg>
        <pc:picChg chg="add del mod">
          <ac:chgData name="Dario Monticelli" userId="b7020b1786f83ae8" providerId="LiveId" clId="{31FAE69B-46DB-41FE-A631-25C660C7BF84}" dt="2023-01-07T22:12:54.914" v="25592" actId="478"/>
          <ac:picMkLst>
            <pc:docMk/>
            <pc:sldMk cId="2212035026" sldId="317"/>
            <ac:picMk id="61" creationId="{A9F57554-18AF-4B12-B183-D6CE5821714F}"/>
          </ac:picMkLst>
        </pc:picChg>
        <pc:picChg chg="add del mod">
          <ac:chgData name="Dario Monticelli" userId="b7020b1786f83ae8" providerId="LiveId" clId="{31FAE69B-46DB-41FE-A631-25C660C7BF84}" dt="2023-01-08T13:44:04.043" v="28390" actId="478"/>
          <ac:picMkLst>
            <pc:docMk/>
            <pc:sldMk cId="2212035026" sldId="317"/>
            <ac:picMk id="65" creationId="{626D2D0C-F10B-4DB2-BF7F-865D164C7F65}"/>
          </ac:picMkLst>
        </pc:picChg>
        <pc:picChg chg="add del mod">
          <ac:chgData name="Dario Monticelli" userId="b7020b1786f83ae8" providerId="LiveId" clId="{31FAE69B-46DB-41FE-A631-25C660C7BF84}" dt="2023-01-08T13:44:04.043" v="28390" actId="478"/>
          <ac:picMkLst>
            <pc:docMk/>
            <pc:sldMk cId="2212035026" sldId="317"/>
            <ac:picMk id="68" creationId="{5B229E33-2414-40DB-802B-574AF05C1437}"/>
          </ac:picMkLst>
        </pc:picChg>
        <pc:picChg chg="add del mod">
          <ac:chgData name="Dario Monticelli" userId="b7020b1786f83ae8" providerId="LiveId" clId="{31FAE69B-46DB-41FE-A631-25C660C7BF84}" dt="2023-01-08T13:44:04.043" v="28390" actId="478"/>
          <ac:picMkLst>
            <pc:docMk/>
            <pc:sldMk cId="2212035026" sldId="317"/>
            <ac:picMk id="71" creationId="{5165B611-5675-4FF4-81DB-7B3CA8B60639}"/>
          </ac:picMkLst>
        </pc:picChg>
        <pc:picChg chg="add del mod">
          <ac:chgData name="Dario Monticelli" userId="b7020b1786f83ae8" providerId="LiveId" clId="{31FAE69B-46DB-41FE-A631-25C660C7BF84}" dt="2023-01-07T22:13:48.969" v="25615"/>
          <ac:picMkLst>
            <pc:docMk/>
            <pc:sldMk cId="2212035026" sldId="317"/>
            <ac:picMk id="74" creationId="{1CE004CC-430A-4A62-985E-CCF25AF92B9E}"/>
          </ac:picMkLst>
        </pc:picChg>
        <pc:picChg chg="add del mod">
          <ac:chgData name="Dario Monticelli" userId="b7020b1786f83ae8" providerId="LiveId" clId="{31FAE69B-46DB-41FE-A631-25C660C7BF84}" dt="2023-01-08T13:44:04.043" v="28390" actId="478"/>
          <ac:picMkLst>
            <pc:docMk/>
            <pc:sldMk cId="2212035026" sldId="317"/>
            <ac:picMk id="75" creationId="{B93A8CD1-045D-4970-8486-B6BF259C6A41}"/>
          </ac:picMkLst>
        </pc:picChg>
        <pc:picChg chg="add del mod ord">
          <ac:chgData name="Dario Monticelli" userId="b7020b1786f83ae8" providerId="LiveId" clId="{31FAE69B-46DB-41FE-A631-25C660C7BF84}" dt="2023-01-07T22:41:09.811" v="25771" actId="478"/>
          <ac:picMkLst>
            <pc:docMk/>
            <pc:sldMk cId="2212035026" sldId="317"/>
            <ac:picMk id="80" creationId="{4E06C4EA-DE2D-4E02-947A-DCA32E251336}"/>
          </ac:picMkLst>
        </pc:picChg>
        <pc:picChg chg="add del mod ord">
          <ac:chgData name="Dario Monticelli" userId="b7020b1786f83ae8" providerId="LiveId" clId="{31FAE69B-46DB-41FE-A631-25C660C7BF84}" dt="2023-01-08T12:43:10.788" v="26675" actId="478"/>
          <ac:picMkLst>
            <pc:docMk/>
            <pc:sldMk cId="2212035026" sldId="317"/>
            <ac:picMk id="82" creationId="{311F3C98-B66A-41A6-AE5D-230DDAA2E857}"/>
          </ac:picMkLst>
        </pc:picChg>
        <pc:cxnChg chg="add del mod">
          <ac:chgData name="Dario Monticelli" userId="b7020b1786f83ae8" providerId="LiveId" clId="{31FAE69B-46DB-41FE-A631-25C660C7BF84}" dt="2023-01-07T21:59:09.438" v="25118" actId="478"/>
          <ac:cxnSpMkLst>
            <pc:docMk/>
            <pc:sldMk cId="2212035026" sldId="317"/>
            <ac:cxnSpMk id="8" creationId="{7E7B233F-D999-41C6-A0E5-D90DB21D09BF}"/>
          </ac:cxnSpMkLst>
        </pc:cxnChg>
        <pc:cxnChg chg="add del mod">
          <ac:chgData name="Dario Monticelli" userId="b7020b1786f83ae8" providerId="LiveId" clId="{31FAE69B-46DB-41FE-A631-25C660C7BF84}" dt="2023-01-07T21:59:09.438" v="25118" actId="478"/>
          <ac:cxnSpMkLst>
            <pc:docMk/>
            <pc:sldMk cId="2212035026" sldId="317"/>
            <ac:cxnSpMk id="9" creationId="{D1024BA8-3677-47E3-A7D6-6D425B4224F6}"/>
          </ac:cxnSpMkLst>
        </pc:cxnChg>
        <pc:cxnChg chg="add del mod">
          <ac:chgData name="Dario Monticelli" userId="b7020b1786f83ae8" providerId="LiveId" clId="{31FAE69B-46DB-41FE-A631-25C660C7BF84}" dt="2023-01-07T21:59:09.438" v="25118" actId="478"/>
          <ac:cxnSpMkLst>
            <pc:docMk/>
            <pc:sldMk cId="2212035026" sldId="317"/>
            <ac:cxnSpMk id="10" creationId="{CB3CBDD4-9316-463A-8C23-9EDDD761B480}"/>
          </ac:cxnSpMkLst>
        </pc:cxnChg>
        <pc:cxnChg chg="add del mod">
          <ac:chgData name="Dario Monticelli" userId="b7020b1786f83ae8" providerId="LiveId" clId="{31FAE69B-46DB-41FE-A631-25C660C7BF84}" dt="2023-01-07T21:59:09.438" v="25118" actId="478"/>
          <ac:cxnSpMkLst>
            <pc:docMk/>
            <pc:sldMk cId="2212035026" sldId="317"/>
            <ac:cxnSpMk id="12" creationId="{EB2A90C7-3BBC-49C7-992C-93B4228F082D}"/>
          </ac:cxnSpMkLst>
        </pc:cxnChg>
        <pc:cxnChg chg="add del mod">
          <ac:chgData name="Dario Monticelli" userId="b7020b1786f83ae8" providerId="LiveId" clId="{31FAE69B-46DB-41FE-A631-25C660C7BF84}" dt="2023-01-07T21:59:09.438" v="25118" actId="478"/>
          <ac:cxnSpMkLst>
            <pc:docMk/>
            <pc:sldMk cId="2212035026" sldId="317"/>
            <ac:cxnSpMk id="13" creationId="{CE5A06FB-EF31-41CE-BA12-CA6CC739FE95}"/>
          </ac:cxnSpMkLst>
        </pc:cxnChg>
        <pc:cxnChg chg="add del mod">
          <ac:chgData name="Dario Monticelli" userId="b7020b1786f83ae8" providerId="LiveId" clId="{31FAE69B-46DB-41FE-A631-25C660C7BF84}" dt="2023-01-07T21:59:09.438" v="25118" actId="478"/>
          <ac:cxnSpMkLst>
            <pc:docMk/>
            <pc:sldMk cId="2212035026" sldId="317"/>
            <ac:cxnSpMk id="14" creationId="{3754C7A5-6ABE-45BF-8C10-2BE38220D303}"/>
          </ac:cxnSpMkLst>
        </pc:cxnChg>
        <pc:cxnChg chg="add del mod">
          <ac:chgData name="Dario Monticelli" userId="b7020b1786f83ae8" providerId="LiveId" clId="{31FAE69B-46DB-41FE-A631-25C660C7BF84}" dt="2023-01-07T21:59:09.438" v="25118" actId="478"/>
          <ac:cxnSpMkLst>
            <pc:docMk/>
            <pc:sldMk cId="2212035026" sldId="317"/>
            <ac:cxnSpMk id="18" creationId="{0D1818EF-CBA7-41FC-A174-73777D2E7030}"/>
          </ac:cxnSpMkLst>
        </pc:cxnChg>
        <pc:cxnChg chg="add del mod">
          <ac:chgData name="Dario Monticelli" userId="b7020b1786f83ae8" providerId="LiveId" clId="{31FAE69B-46DB-41FE-A631-25C660C7BF84}" dt="2023-01-07T21:59:09.438" v="25118" actId="478"/>
          <ac:cxnSpMkLst>
            <pc:docMk/>
            <pc:sldMk cId="2212035026" sldId="317"/>
            <ac:cxnSpMk id="19" creationId="{15168241-9196-4218-AA17-8DD57B069131}"/>
          </ac:cxnSpMkLst>
        </pc:cxnChg>
        <pc:cxnChg chg="add del mod">
          <ac:chgData name="Dario Monticelli" userId="b7020b1786f83ae8" providerId="LiveId" clId="{31FAE69B-46DB-41FE-A631-25C660C7BF84}" dt="2023-01-07T21:59:09.438" v="25118" actId="478"/>
          <ac:cxnSpMkLst>
            <pc:docMk/>
            <pc:sldMk cId="2212035026" sldId="317"/>
            <ac:cxnSpMk id="20" creationId="{D106445A-66A9-4602-B6CE-AA4996427DAF}"/>
          </ac:cxnSpMkLst>
        </pc:cxnChg>
        <pc:cxnChg chg="add del mod">
          <ac:chgData name="Dario Monticelli" userId="b7020b1786f83ae8" providerId="LiveId" clId="{31FAE69B-46DB-41FE-A631-25C660C7BF84}" dt="2023-01-07T21:59:09.438" v="25118" actId="478"/>
          <ac:cxnSpMkLst>
            <pc:docMk/>
            <pc:sldMk cId="2212035026" sldId="317"/>
            <ac:cxnSpMk id="22" creationId="{FCCEE3CC-2648-4BF4-BE8C-7983171B09F5}"/>
          </ac:cxnSpMkLst>
        </pc:cxnChg>
        <pc:cxnChg chg="add del mod">
          <ac:chgData name="Dario Monticelli" userId="b7020b1786f83ae8" providerId="LiveId" clId="{31FAE69B-46DB-41FE-A631-25C660C7BF84}" dt="2023-01-07T21:59:09.438" v="25118" actId="478"/>
          <ac:cxnSpMkLst>
            <pc:docMk/>
            <pc:sldMk cId="2212035026" sldId="317"/>
            <ac:cxnSpMk id="23" creationId="{A7A489D1-D032-4A1B-823B-F9EE51DEAE10}"/>
          </ac:cxnSpMkLst>
        </pc:cxnChg>
        <pc:cxnChg chg="add del mod">
          <ac:chgData name="Dario Monticelli" userId="b7020b1786f83ae8" providerId="LiveId" clId="{31FAE69B-46DB-41FE-A631-25C660C7BF84}" dt="2023-01-07T22:10:53.068" v="25556" actId="478"/>
          <ac:cxnSpMkLst>
            <pc:docMk/>
            <pc:sldMk cId="2212035026" sldId="317"/>
            <ac:cxnSpMk id="52" creationId="{E0045C76-9E2A-4117-A682-46A2C18B2EDC}"/>
          </ac:cxnSpMkLst>
        </pc:cxnChg>
        <pc:cxnChg chg="add del mod">
          <ac:chgData name="Dario Monticelli" userId="b7020b1786f83ae8" providerId="LiveId" clId="{31FAE69B-46DB-41FE-A631-25C660C7BF84}" dt="2023-01-07T22:12:58.826" v="25594" actId="478"/>
          <ac:cxnSpMkLst>
            <pc:docMk/>
            <pc:sldMk cId="2212035026" sldId="317"/>
            <ac:cxnSpMk id="53" creationId="{5F533D5B-E851-4C95-A219-2B98A80117D1}"/>
          </ac:cxnSpMkLst>
        </pc:cxnChg>
        <pc:cxnChg chg="add del mod">
          <ac:chgData name="Dario Monticelli" userId="b7020b1786f83ae8" providerId="LiveId" clId="{31FAE69B-46DB-41FE-A631-25C660C7BF84}" dt="2023-01-07T22:11:45.047" v="25584" actId="478"/>
          <ac:cxnSpMkLst>
            <pc:docMk/>
            <pc:sldMk cId="2212035026" sldId="317"/>
            <ac:cxnSpMk id="55" creationId="{5967A09C-AB2C-4238-9ED0-E4FBEEE74518}"/>
          </ac:cxnSpMkLst>
        </pc:cxnChg>
        <pc:cxnChg chg="add del mod">
          <ac:chgData name="Dario Monticelli" userId="b7020b1786f83ae8" providerId="LiveId" clId="{31FAE69B-46DB-41FE-A631-25C660C7BF84}" dt="2023-01-07T22:11:45.047" v="25584" actId="478"/>
          <ac:cxnSpMkLst>
            <pc:docMk/>
            <pc:sldMk cId="2212035026" sldId="317"/>
            <ac:cxnSpMk id="56" creationId="{5F1B6A43-E84D-4DF3-A7E4-8EB6343505B4}"/>
          </ac:cxnSpMkLst>
        </pc:cxnChg>
        <pc:cxnChg chg="add del mod">
          <ac:chgData name="Dario Monticelli" userId="b7020b1786f83ae8" providerId="LiveId" clId="{31FAE69B-46DB-41FE-A631-25C660C7BF84}" dt="2023-01-08T13:44:50.009" v="28399" actId="478"/>
          <ac:cxnSpMkLst>
            <pc:docMk/>
            <pc:sldMk cId="2212035026" sldId="317"/>
            <ac:cxnSpMk id="57" creationId="{1AC29C27-6672-4A1F-ABDD-66D3A3E7C393}"/>
          </ac:cxnSpMkLst>
        </pc:cxnChg>
        <pc:cxnChg chg="add del mod">
          <ac:chgData name="Dario Monticelli" userId="b7020b1786f83ae8" providerId="LiveId" clId="{31FAE69B-46DB-41FE-A631-25C660C7BF84}" dt="2023-01-07T22:11:19.493" v="25567" actId="478"/>
          <ac:cxnSpMkLst>
            <pc:docMk/>
            <pc:sldMk cId="2212035026" sldId="317"/>
            <ac:cxnSpMk id="59" creationId="{2C281978-C57C-4E4E-9AE0-E237FBB9503B}"/>
          </ac:cxnSpMkLst>
        </pc:cxnChg>
        <pc:cxnChg chg="add del mod">
          <ac:chgData name="Dario Monticelli" userId="b7020b1786f83ae8" providerId="LiveId" clId="{31FAE69B-46DB-41FE-A631-25C660C7BF84}" dt="2023-01-07T22:11:19.493" v="25567" actId="478"/>
          <ac:cxnSpMkLst>
            <pc:docMk/>
            <pc:sldMk cId="2212035026" sldId="317"/>
            <ac:cxnSpMk id="60" creationId="{54541790-F7F6-465B-9AE2-7A3C9371AB7E}"/>
          </ac:cxnSpMkLst>
        </pc:cxnChg>
        <pc:cxnChg chg="add del mod">
          <ac:chgData name="Dario Monticelli" userId="b7020b1786f83ae8" providerId="LiveId" clId="{31FAE69B-46DB-41FE-A631-25C660C7BF84}" dt="2023-01-07T22:12:56.535" v="25593" actId="478"/>
          <ac:cxnSpMkLst>
            <pc:docMk/>
            <pc:sldMk cId="2212035026" sldId="317"/>
            <ac:cxnSpMk id="62" creationId="{2FC4FD4A-367E-4FA9-B961-9B7F259E9AEF}"/>
          </ac:cxnSpMkLst>
        </pc:cxnChg>
        <pc:cxnChg chg="add del mod">
          <ac:chgData name="Dario Monticelli" userId="b7020b1786f83ae8" providerId="LiveId" clId="{31FAE69B-46DB-41FE-A631-25C660C7BF84}" dt="2023-01-07T22:12:52.809" v="25591" actId="478"/>
          <ac:cxnSpMkLst>
            <pc:docMk/>
            <pc:sldMk cId="2212035026" sldId="317"/>
            <ac:cxnSpMk id="63" creationId="{3BBD5622-360E-463B-A6EB-BE6CDEDA5F98}"/>
          </ac:cxnSpMkLst>
        </pc:cxnChg>
        <pc:cxnChg chg="add del mod">
          <ac:chgData name="Dario Monticelli" userId="b7020b1786f83ae8" providerId="LiveId" clId="{31FAE69B-46DB-41FE-A631-25C660C7BF84}" dt="2023-01-08T13:44:04.043" v="28390" actId="478"/>
          <ac:cxnSpMkLst>
            <pc:docMk/>
            <pc:sldMk cId="2212035026" sldId="317"/>
            <ac:cxnSpMk id="64" creationId="{E7ACC7CB-ED3F-43A8-871F-68D94954BD4F}"/>
          </ac:cxnSpMkLst>
        </pc:cxnChg>
        <pc:cxnChg chg="add del mod">
          <ac:chgData name="Dario Monticelli" userId="b7020b1786f83ae8" providerId="LiveId" clId="{31FAE69B-46DB-41FE-A631-25C660C7BF84}" dt="2023-01-08T13:44:04.043" v="28390" actId="478"/>
          <ac:cxnSpMkLst>
            <pc:docMk/>
            <pc:sldMk cId="2212035026" sldId="317"/>
            <ac:cxnSpMk id="66" creationId="{0866E0A2-100A-4982-9DCF-0982CB8B33D2}"/>
          </ac:cxnSpMkLst>
        </pc:cxnChg>
        <pc:cxnChg chg="add del mod">
          <ac:chgData name="Dario Monticelli" userId="b7020b1786f83ae8" providerId="LiveId" clId="{31FAE69B-46DB-41FE-A631-25C660C7BF84}" dt="2023-01-08T13:44:04.043" v="28390" actId="478"/>
          <ac:cxnSpMkLst>
            <pc:docMk/>
            <pc:sldMk cId="2212035026" sldId="317"/>
            <ac:cxnSpMk id="67" creationId="{1A06CABC-E685-4831-AAA0-68D952782F61}"/>
          </ac:cxnSpMkLst>
        </pc:cxnChg>
        <pc:cxnChg chg="add del mod">
          <ac:chgData name="Dario Monticelli" userId="b7020b1786f83ae8" providerId="LiveId" clId="{31FAE69B-46DB-41FE-A631-25C660C7BF84}" dt="2023-01-08T13:44:04.043" v="28390" actId="478"/>
          <ac:cxnSpMkLst>
            <pc:docMk/>
            <pc:sldMk cId="2212035026" sldId="317"/>
            <ac:cxnSpMk id="69" creationId="{6ED2B651-6F9D-47FD-8528-B9ECC89A085A}"/>
          </ac:cxnSpMkLst>
        </pc:cxnChg>
        <pc:cxnChg chg="add del mod">
          <ac:chgData name="Dario Monticelli" userId="b7020b1786f83ae8" providerId="LiveId" clId="{31FAE69B-46DB-41FE-A631-25C660C7BF84}" dt="2023-01-08T13:44:04.043" v="28390" actId="478"/>
          <ac:cxnSpMkLst>
            <pc:docMk/>
            <pc:sldMk cId="2212035026" sldId="317"/>
            <ac:cxnSpMk id="70" creationId="{FB044703-E08A-4941-BF46-984BD55E0B0D}"/>
          </ac:cxnSpMkLst>
        </pc:cxnChg>
        <pc:cxnChg chg="add del mod">
          <ac:chgData name="Dario Monticelli" userId="b7020b1786f83ae8" providerId="LiveId" clId="{31FAE69B-46DB-41FE-A631-25C660C7BF84}" dt="2023-01-08T13:44:04.043" v="28390" actId="478"/>
          <ac:cxnSpMkLst>
            <pc:docMk/>
            <pc:sldMk cId="2212035026" sldId="317"/>
            <ac:cxnSpMk id="72" creationId="{47398FAD-43BC-4DEF-8BD4-35618C092B25}"/>
          </ac:cxnSpMkLst>
        </pc:cxnChg>
        <pc:cxnChg chg="add del mod">
          <ac:chgData name="Dario Monticelli" userId="b7020b1786f83ae8" providerId="LiveId" clId="{31FAE69B-46DB-41FE-A631-25C660C7BF84}" dt="2023-01-08T13:44:04.043" v="28390" actId="478"/>
          <ac:cxnSpMkLst>
            <pc:docMk/>
            <pc:sldMk cId="2212035026" sldId="317"/>
            <ac:cxnSpMk id="73" creationId="{1E7FBE63-4DBC-4955-90F3-FCF3F6D9E78E}"/>
          </ac:cxnSpMkLst>
        </pc:cxnChg>
        <pc:cxnChg chg="add del mod">
          <ac:chgData name="Dario Monticelli" userId="b7020b1786f83ae8" providerId="LiveId" clId="{31FAE69B-46DB-41FE-A631-25C660C7BF84}" dt="2023-01-08T13:44:04.043" v="28390" actId="478"/>
          <ac:cxnSpMkLst>
            <pc:docMk/>
            <pc:sldMk cId="2212035026" sldId="317"/>
            <ac:cxnSpMk id="76" creationId="{1D0B0247-78F9-4B97-8C70-56A5B21A062B}"/>
          </ac:cxnSpMkLst>
        </pc:cxnChg>
        <pc:cxnChg chg="add del mod">
          <ac:chgData name="Dario Monticelli" userId="b7020b1786f83ae8" providerId="LiveId" clId="{31FAE69B-46DB-41FE-A631-25C660C7BF84}" dt="2023-01-08T13:44:04.043" v="28390" actId="478"/>
          <ac:cxnSpMkLst>
            <pc:docMk/>
            <pc:sldMk cId="2212035026" sldId="317"/>
            <ac:cxnSpMk id="77" creationId="{59D50A32-C35D-421E-9B03-0B73F59DB4E1}"/>
          </ac:cxnSpMkLst>
        </pc:cxnChg>
      </pc:sldChg>
      <pc:sldChg chg="add del">
        <pc:chgData name="Dario Monticelli" userId="b7020b1786f83ae8" providerId="LiveId" clId="{31FAE69B-46DB-41FE-A631-25C660C7BF84}" dt="2023-01-08T13:59:37.635" v="28822" actId="47"/>
        <pc:sldMkLst>
          <pc:docMk/>
          <pc:sldMk cId="554358562" sldId="318"/>
        </pc:sldMkLst>
      </pc:sldChg>
      <pc:sldChg chg="addSp delSp modSp add del mod">
        <pc:chgData name="Dario Monticelli" userId="b7020b1786f83ae8" providerId="LiveId" clId="{31FAE69B-46DB-41FE-A631-25C660C7BF84}" dt="2023-01-07T22:23:09.037" v="25736" actId="47"/>
        <pc:sldMkLst>
          <pc:docMk/>
          <pc:sldMk cId="1606255827" sldId="318"/>
        </pc:sldMkLst>
        <pc:spChg chg="del mod">
          <ac:chgData name="Dario Monticelli" userId="b7020b1786f83ae8" providerId="LiveId" clId="{31FAE69B-46DB-41FE-A631-25C660C7BF84}" dt="2023-01-07T22:22:11.857" v="25725" actId="478"/>
          <ac:spMkLst>
            <pc:docMk/>
            <pc:sldMk cId="1606255827" sldId="318"/>
            <ac:spMk id="3" creationId="{B7F8FEA8-E877-CBD3-4383-BBB2690BEFF6}"/>
          </ac:spMkLst>
        </pc:spChg>
        <pc:spChg chg="del mod">
          <ac:chgData name="Dario Monticelli" userId="b7020b1786f83ae8" providerId="LiveId" clId="{31FAE69B-46DB-41FE-A631-25C660C7BF84}" dt="2023-01-07T22:22:00.340" v="25723" actId="21"/>
          <ac:spMkLst>
            <pc:docMk/>
            <pc:sldMk cId="1606255827" sldId="318"/>
            <ac:spMk id="6" creationId="{30937B34-BB7B-DB85-9CFF-AD24DD253B02}"/>
          </ac:spMkLst>
        </pc:spChg>
        <pc:spChg chg="add del mod">
          <ac:chgData name="Dario Monticelli" userId="b7020b1786f83ae8" providerId="LiveId" clId="{31FAE69B-46DB-41FE-A631-25C660C7BF84}" dt="2023-01-07T22:22:16.651" v="25728"/>
          <ac:spMkLst>
            <pc:docMk/>
            <pc:sldMk cId="1606255827" sldId="318"/>
            <ac:spMk id="9" creationId="{0FB56337-CEE5-4B57-8B2C-2707900931E2}"/>
          </ac:spMkLst>
        </pc:spChg>
        <pc:spChg chg="add del mod">
          <ac:chgData name="Dario Monticelli" userId="b7020b1786f83ae8" providerId="LiveId" clId="{31FAE69B-46DB-41FE-A631-25C660C7BF84}" dt="2023-01-07T22:22:15.711" v="25727"/>
          <ac:spMkLst>
            <pc:docMk/>
            <pc:sldMk cId="1606255827" sldId="318"/>
            <ac:spMk id="11" creationId="{AB5CAB65-130B-4CC3-8779-F5856E3917C1}"/>
          </ac:spMkLst>
        </pc:spChg>
        <pc:spChg chg="add del mod">
          <ac:chgData name="Dario Monticelli" userId="b7020b1786f83ae8" providerId="LiveId" clId="{31FAE69B-46DB-41FE-A631-25C660C7BF84}" dt="2023-01-07T22:22:58.422" v="25732" actId="21"/>
          <ac:spMkLst>
            <pc:docMk/>
            <pc:sldMk cId="1606255827" sldId="318"/>
            <ac:spMk id="12" creationId="{A6140A83-5977-4BD5-9120-9200AC1F62BC}"/>
          </ac:spMkLst>
        </pc:spChg>
        <pc:spChg chg="add mod">
          <ac:chgData name="Dario Monticelli" userId="b7020b1786f83ae8" providerId="LiveId" clId="{31FAE69B-46DB-41FE-A631-25C660C7BF84}" dt="2023-01-07T22:22:58.422" v="25732" actId="21"/>
          <ac:spMkLst>
            <pc:docMk/>
            <pc:sldMk cId="1606255827" sldId="318"/>
            <ac:spMk id="14" creationId="{EF5DC6F7-8E6E-41EA-B348-B302F7B99666}"/>
          </ac:spMkLst>
        </pc:spChg>
        <pc:picChg chg="del">
          <ac:chgData name="Dario Monticelli" userId="b7020b1786f83ae8" providerId="LiveId" clId="{31FAE69B-46DB-41FE-A631-25C660C7BF84}" dt="2023-01-07T22:22:19.394" v="25729" actId="478"/>
          <ac:picMkLst>
            <pc:docMk/>
            <pc:sldMk cId="1606255827" sldId="318"/>
            <ac:picMk id="8" creationId="{0CC510CF-FEA5-4633-9B51-3C2CB79376B2}"/>
          </ac:picMkLst>
        </pc:picChg>
        <pc:picChg chg="del">
          <ac:chgData name="Dario Monticelli" userId="b7020b1786f83ae8" providerId="LiveId" clId="{31FAE69B-46DB-41FE-A631-25C660C7BF84}" dt="2023-01-07T22:22:19.914" v="25730" actId="478"/>
          <ac:picMkLst>
            <pc:docMk/>
            <pc:sldMk cId="1606255827" sldId="318"/>
            <ac:picMk id="10" creationId="{45DBED49-8605-4E39-BBC1-3E30BD467774}"/>
          </ac:picMkLst>
        </pc:picChg>
      </pc:sldChg>
      <pc:sldChg chg="addSp delSp modSp add del mod">
        <pc:chgData name="Dario Monticelli" userId="b7020b1786f83ae8" providerId="LiveId" clId="{31FAE69B-46DB-41FE-A631-25C660C7BF84}" dt="2023-01-08T13:17:48.750" v="27922" actId="47"/>
        <pc:sldMkLst>
          <pc:docMk/>
          <pc:sldMk cId="4239026025" sldId="319"/>
        </pc:sldMkLst>
        <pc:spChg chg="mod">
          <ac:chgData name="Dario Monticelli" userId="b7020b1786f83ae8" providerId="LiveId" clId="{31FAE69B-46DB-41FE-A631-25C660C7BF84}" dt="2023-01-08T12:57:26.213" v="27256" actId="14100"/>
          <ac:spMkLst>
            <pc:docMk/>
            <pc:sldMk cId="4239026025" sldId="319"/>
            <ac:spMk id="2" creationId="{5FEFBB80-5527-A529-00F5-F99E2EB88649}"/>
          </ac:spMkLst>
        </pc:spChg>
        <pc:spChg chg="add mod">
          <ac:chgData name="Dario Monticelli" userId="b7020b1786f83ae8" providerId="LiveId" clId="{31FAE69B-46DB-41FE-A631-25C660C7BF84}" dt="2023-01-08T12:57:34.015" v="27257" actId="113"/>
          <ac:spMkLst>
            <pc:docMk/>
            <pc:sldMk cId="4239026025" sldId="319"/>
            <ac:spMk id="3" creationId="{1BFA757C-2256-49D9-A10A-D31255DBE9B3}"/>
          </ac:spMkLst>
        </pc:spChg>
        <pc:spChg chg="del mod">
          <ac:chgData name="Dario Monticelli" userId="b7020b1786f83ae8" providerId="LiveId" clId="{31FAE69B-46DB-41FE-A631-25C660C7BF84}" dt="2023-01-08T12:51:33.637" v="27063" actId="478"/>
          <ac:spMkLst>
            <pc:docMk/>
            <pc:sldMk cId="4239026025" sldId="319"/>
            <ac:spMk id="34" creationId="{309615C6-8968-4D34-AF4C-66966BC13E29}"/>
          </ac:spMkLst>
        </pc:spChg>
        <pc:spChg chg="del mod">
          <ac:chgData name="Dario Monticelli" userId="b7020b1786f83ae8" providerId="LiveId" clId="{31FAE69B-46DB-41FE-A631-25C660C7BF84}" dt="2023-01-08T12:51:33.637" v="27063" actId="478"/>
          <ac:spMkLst>
            <pc:docMk/>
            <pc:sldMk cId="4239026025" sldId="319"/>
            <ac:spMk id="35" creationId="{1B813042-11DE-4796-9556-0D40ACB54AC6}"/>
          </ac:spMkLst>
        </pc:spChg>
        <pc:spChg chg="del mod">
          <ac:chgData name="Dario Monticelli" userId="b7020b1786f83ae8" providerId="LiveId" clId="{31FAE69B-46DB-41FE-A631-25C660C7BF84}" dt="2023-01-08T12:51:33.637" v="27063" actId="478"/>
          <ac:spMkLst>
            <pc:docMk/>
            <pc:sldMk cId="4239026025" sldId="319"/>
            <ac:spMk id="37" creationId="{D1FDA93A-7F5A-4632-B082-D1A1B116D9F7}"/>
          </ac:spMkLst>
        </pc:spChg>
        <pc:spChg chg="del mod">
          <ac:chgData name="Dario Monticelli" userId="b7020b1786f83ae8" providerId="LiveId" clId="{31FAE69B-46DB-41FE-A631-25C660C7BF84}" dt="2023-01-08T12:51:33.637" v="27063" actId="478"/>
          <ac:spMkLst>
            <pc:docMk/>
            <pc:sldMk cId="4239026025" sldId="319"/>
            <ac:spMk id="38" creationId="{0336227B-C417-4ED3-976B-849CE17E5967}"/>
          </ac:spMkLst>
        </pc:spChg>
        <pc:spChg chg="del mod">
          <ac:chgData name="Dario Monticelli" userId="b7020b1786f83ae8" providerId="LiveId" clId="{31FAE69B-46DB-41FE-A631-25C660C7BF84}" dt="2023-01-08T12:51:33.637" v="27063" actId="478"/>
          <ac:spMkLst>
            <pc:docMk/>
            <pc:sldMk cId="4239026025" sldId="319"/>
            <ac:spMk id="39" creationId="{E5C62D37-A3CB-4750-8598-36BA67265519}"/>
          </ac:spMkLst>
        </pc:spChg>
        <pc:spChg chg="del mod">
          <ac:chgData name="Dario Monticelli" userId="b7020b1786f83ae8" providerId="LiveId" clId="{31FAE69B-46DB-41FE-A631-25C660C7BF84}" dt="2023-01-08T12:51:33.637" v="27063" actId="478"/>
          <ac:spMkLst>
            <pc:docMk/>
            <pc:sldMk cId="4239026025" sldId="319"/>
            <ac:spMk id="40" creationId="{DFEA5539-F506-4EB6-8784-4803A52BD877}"/>
          </ac:spMkLst>
        </pc:spChg>
        <pc:spChg chg="del mod">
          <ac:chgData name="Dario Monticelli" userId="b7020b1786f83ae8" providerId="LiveId" clId="{31FAE69B-46DB-41FE-A631-25C660C7BF84}" dt="2023-01-08T12:51:33.637" v="27063" actId="478"/>
          <ac:spMkLst>
            <pc:docMk/>
            <pc:sldMk cId="4239026025" sldId="319"/>
            <ac:spMk id="41" creationId="{EDDB6902-C73E-4E88-A1B0-D9EE361A5807}"/>
          </ac:spMkLst>
        </pc:spChg>
        <pc:spChg chg="del mod">
          <ac:chgData name="Dario Monticelli" userId="b7020b1786f83ae8" providerId="LiveId" clId="{31FAE69B-46DB-41FE-A631-25C660C7BF84}" dt="2023-01-08T12:51:33.637" v="27063" actId="478"/>
          <ac:spMkLst>
            <pc:docMk/>
            <pc:sldMk cId="4239026025" sldId="319"/>
            <ac:spMk id="42" creationId="{538F412E-7B59-44A0-A083-037D60D5146F}"/>
          </ac:spMkLst>
        </pc:spChg>
        <pc:spChg chg="del mod">
          <ac:chgData name="Dario Monticelli" userId="b7020b1786f83ae8" providerId="LiveId" clId="{31FAE69B-46DB-41FE-A631-25C660C7BF84}" dt="2023-01-08T12:51:33.637" v="27063" actId="478"/>
          <ac:spMkLst>
            <pc:docMk/>
            <pc:sldMk cId="4239026025" sldId="319"/>
            <ac:spMk id="43" creationId="{F7F3D2D7-753A-43DC-8A44-0B4544DDD505}"/>
          </ac:spMkLst>
        </pc:spChg>
        <pc:spChg chg="del mod">
          <ac:chgData name="Dario Monticelli" userId="b7020b1786f83ae8" providerId="LiveId" clId="{31FAE69B-46DB-41FE-A631-25C660C7BF84}" dt="2023-01-08T12:51:33.637" v="27063" actId="478"/>
          <ac:spMkLst>
            <pc:docMk/>
            <pc:sldMk cId="4239026025" sldId="319"/>
            <ac:spMk id="44" creationId="{CF33DFE1-6EA2-4874-BBBD-A259CC60759C}"/>
          </ac:spMkLst>
        </pc:spChg>
        <pc:spChg chg="del mod">
          <ac:chgData name="Dario Monticelli" userId="b7020b1786f83ae8" providerId="LiveId" clId="{31FAE69B-46DB-41FE-A631-25C660C7BF84}" dt="2023-01-08T12:51:33.637" v="27063" actId="478"/>
          <ac:spMkLst>
            <pc:docMk/>
            <pc:sldMk cId="4239026025" sldId="319"/>
            <ac:spMk id="50" creationId="{BB727F61-4A25-4A3E-A838-5988F78EE6B8}"/>
          </ac:spMkLst>
        </pc:spChg>
        <pc:spChg chg="del mod">
          <ac:chgData name="Dario Monticelli" userId="b7020b1786f83ae8" providerId="LiveId" clId="{31FAE69B-46DB-41FE-A631-25C660C7BF84}" dt="2023-01-08T12:51:33.637" v="27063" actId="478"/>
          <ac:spMkLst>
            <pc:docMk/>
            <pc:sldMk cId="4239026025" sldId="319"/>
            <ac:spMk id="78" creationId="{08F62028-8ED3-4D69-8359-CC66129CAE19}"/>
          </ac:spMkLst>
        </pc:spChg>
        <pc:graphicFrameChg chg="del mod modGraphic">
          <ac:chgData name="Dario Monticelli" userId="b7020b1786f83ae8" providerId="LiveId" clId="{31FAE69B-46DB-41FE-A631-25C660C7BF84}" dt="2023-01-08T12:52:35.774" v="27119" actId="478"/>
          <ac:graphicFrameMkLst>
            <pc:docMk/>
            <pc:sldMk cId="4239026025" sldId="319"/>
            <ac:graphicFrameMk id="33" creationId="{98132F42-CE53-4880-A40E-626D0D13F764}"/>
          </ac:graphicFrameMkLst>
        </pc:graphicFrameChg>
        <pc:graphicFrameChg chg="add del mod modGraphic">
          <ac:chgData name="Dario Monticelli" userId="b7020b1786f83ae8" providerId="LiveId" clId="{31FAE69B-46DB-41FE-A631-25C660C7BF84}" dt="2023-01-08T12:52:51.162" v="27123" actId="478"/>
          <ac:graphicFrameMkLst>
            <pc:docMk/>
            <pc:sldMk cId="4239026025" sldId="319"/>
            <ac:graphicFrameMk id="46" creationId="{5567BFBA-04A9-45D7-8673-2D3BD692B5FB}"/>
          </ac:graphicFrameMkLst>
        </pc:graphicFrameChg>
        <pc:picChg chg="del">
          <ac:chgData name="Dario Monticelli" userId="b7020b1786f83ae8" providerId="LiveId" clId="{31FAE69B-46DB-41FE-A631-25C660C7BF84}" dt="2023-01-08T12:51:29.183" v="27062" actId="478"/>
          <ac:picMkLst>
            <pc:docMk/>
            <pc:sldMk cId="4239026025" sldId="319"/>
            <ac:picMk id="6" creationId="{AAB4B82F-0C02-407C-97FF-348820DE8AD8}"/>
          </ac:picMkLst>
        </pc:picChg>
        <pc:picChg chg="add mod">
          <ac:chgData name="Dario Monticelli" userId="b7020b1786f83ae8" providerId="LiveId" clId="{31FAE69B-46DB-41FE-A631-25C660C7BF84}" dt="2023-01-08T12:52:54.141" v="27124" actId="1076"/>
          <ac:picMkLst>
            <pc:docMk/>
            <pc:sldMk cId="4239026025" sldId="319"/>
            <ac:picMk id="36" creationId="{5830BDCD-368F-4CC8-9AEC-9F03672B22F1}"/>
          </ac:picMkLst>
        </pc:picChg>
        <pc:picChg chg="del mod">
          <ac:chgData name="Dario Monticelli" userId="b7020b1786f83ae8" providerId="LiveId" clId="{31FAE69B-46DB-41FE-A631-25C660C7BF84}" dt="2023-01-08T12:51:33.637" v="27063" actId="478"/>
          <ac:picMkLst>
            <pc:docMk/>
            <pc:sldMk cId="4239026025" sldId="319"/>
            <ac:picMk id="51" creationId="{66BE10DF-3304-4320-817F-7714B2BB73BC}"/>
          </ac:picMkLst>
        </pc:picChg>
        <pc:picChg chg="del mod">
          <ac:chgData name="Dario Monticelli" userId="b7020b1786f83ae8" providerId="LiveId" clId="{31FAE69B-46DB-41FE-A631-25C660C7BF84}" dt="2023-01-08T12:51:33.637" v="27063" actId="478"/>
          <ac:picMkLst>
            <pc:docMk/>
            <pc:sldMk cId="4239026025" sldId="319"/>
            <ac:picMk id="65" creationId="{626D2D0C-F10B-4DB2-BF7F-865D164C7F65}"/>
          </ac:picMkLst>
        </pc:picChg>
        <pc:picChg chg="del mod">
          <ac:chgData name="Dario Monticelli" userId="b7020b1786f83ae8" providerId="LiveId" clId="{31FAE69B-46DB-41FE-A631-25C660C7BF84}" dt="2023-01-08T12:51:33.637" v="27063" actId="478"/>
          <ac:picMkLst>
            <pc:docMk/>
            <pc:sldMk cId="4239026025" sldId="319"/>
            <ac:picMk id="68" creationId="{5B229E33-2414-40DB-802B-574AF05C1437}"/>
          </ac:picMkLst>
        </pc:picChg>
        <pc:picChg chg="del mod">
          <ac:chgData name="Dario Monticelli" userId="b7020b1786f83ae8" providerId="LiveId" clId="{31FAE69B-46DB-41FE-A631-25C660C7BF84}" dt="2023-01-08T12:51:33.637" v="27063" actId="478"/>
          <ac:picMkLst>
            <pc:docMk/>
            <pc:sldMk cId="4239026025" sldId="319"/>
            <ac:picMk id="71" creationId="{5165B611-5675-4FF4-81DB-7B3CA8B60639}"/>
          </ac:picMkLst>
        </pc:picChg>
        <pc:picChg chg="del mod">
          <ac:chgData name="Dario Monticelli" userId="b7020b1786f83ae8" providerId="LiveId" clId="{31FAE69B-46DB-41FE-A631-25C660C7BF84}" dt="2023-01-08T12:51:33.637" v="27063" actId="478"/>
          <ac:picMkLst>
            <pc:docMk/>
            <pc:sldMk cId="4239026025" sldId="319"/>
            <ac:picMk id="75" creationId="{B93A8CD1-045D-4970-8486-B6BF259C6A41}"/>
          </ac:picMkLst>
        </pc:picChg>
        <pc:picChg chg="del mod">
          <ac:chgData name="Dario Monticelli" userId="b7020b1786f83ae8" providerId="LiveId" clId="{31FAE69B-46DB-41FE-A631-25C660C7BF84}" dt="2023-01-08T12:52:35.774" v="27119" actId="478"/>
          <ac:picMkLst>
            <pc:docMk/>
            <pc:sldMk cId="4239026025" sldId="319"/>
            <ac:picMk id="80" creationId="{4E06C4EA-DE2D-4E02-947A-DCA32E251336}"/>
          </ac:picMkLst>
        </pc:picChg>
        <pc:cxnChg chg="add del mod">
          <ac:chgData name="Dario Monticelli" userId="b7020b1786f83ae8" providerId="LiveId" clId="{31FAE69B-46DB-41FE-A631-25C660C7BF84}" dt="2023-01-08T12:53:08.038" v="27125" actId="478"/>
          <ac:cxnSpMkLst>
            <pc:docMk/>
            <pc:sldMk cId="4239026025" sldId="319"/>
            <ac:cxnSpMk id="45" creationId="{88855ACD-D443-4DE8-9BB0-91FDAD7EC0EB}"/>
          </ac:cxnSpMkLst>
        </pc:cxnChg>
        <pc:cxnChg chg="del mod">
          <ac:chgData name="Dario Monticelli" userId="b7020b1786f83ae8" providerId="LiveId" clId="{31FAE69B-46DB-41FE-A631-25C660C7BF84}" dt="2023-01-08T12:51:33.637" v="27063" actId="478"/>
          <ac:cxnSpMkLst>
            <pc:docMk/>
            <pc:sldMk cId="4239026025" sldId="319"/>
            <ac:cxnSpMk id="57" creationId="{1AC29C27-6672-4A1F-ABDD-66D3A3E7C393}"/>
          </ac:cxnSpMkLst>
        </pc:cxnChg>
        <pc:cxnChg chg="del mod">
          <ac:chgData name="Dario Monticelli" userId="b7020b1786f83ae8" providerId="LiveId" clId="{31FAE69B-46DB-41FE-A631-25C660C7BF84}" dt="2023-01-08T12:51:33.637" v="27063" actId="478"/>
          <ac:cxnSpMkLst>
            <pc:docMk/>
            <pc:sldMk cId="4239026025" sldId="319"/>
            <ac:cxnSpMk id="64" creationId="{E7ACC7CB-ED3F-43A8-871F-68D94954BD4F}"/>
          </ac:cxnSpMkLst>
        </pc:cxnChg>
        <pc:cxnChg chg="del mod">
          <ac:chgData name="Dario Monticelli" userId="b7020b1786f83ae8" providerId="LiveId" clId="{31FAE69B-46DB-41FE-A631-25C660C7BF84}" dt="2023-01-08T12:51:33.637" v="27063" actId="478"/>
          <ac:cxnSpMkLst>
            <pc:docMk/>
            <pc:sldMk cId="4239026025" sldId="319"/>
            <ac:cxnSpMk id="66" creationId="{0866E0A2-100A-4982-9DCF-0982CB8B33D2}"/>
          </ac:cxnSpMkLst>
        </pc:cxnChg>
        <pc:cxnChg chg="del mod">
          <ac:chgData name="Dario Monticelli" userId="b7020b1786f83ae8" providerId="LiveId" clId="{31FAE69B-46DB-41FE-A631-25C660C7BF84}" dt="2023-01-08T12:51:33.637" v="27063" actId="478"/>
          <ac:cxnSpMkLst>
            <pc:docMk/>
            <pc:sldMk cId="4239026025" sldId="319"/>
            <ac:cxnSpMk id="67" creationId="{1A06CABC-E685-4831-AAA0-68D952782F61}"/>
          </ac:cxnSpMkLst>
        </pc:cxnChg>
        <pc:cxnChg chg="del mod">
          <ac:chgData name="Dario Monticelli" userId="b7020b1786f83ae8" providerId="LiveId" clId="{31FAE69B-46DB-41FE-A631-25C660C7BF84}" dt="2023-01-08T12:51:33.637" v="27063" actId="478"/>
          <ac:cxnSpMkLst>
            <pc:docMk/>
            <pc:sldMk cId="4239026025" sldId="319"/>
            <ac:cxnSpMk id="69" creationId="{6ED2B651-6F9D-47FD-8528-B9ECC89A085A}"/>
          </ac:cxnSpMkLst>
        </pc:cxnChg>
        <pc:cxnChg chg="del mod">
          <ac:chgData name="Dario Monticelli" userId="b7020b1786f83ae8" providerId="LiveId" clId="{31FAE69B-46DB-41FE-A631-25C660C7BF84}" dt="2023-01-08T12:51:33.637" v="27063" actId="478"/>
          <ac:cxnSpMkLst>
            <pc:docMk/>
            <pc:sldMk cId="4239026025" sldId="319"/>
            <ac:cxnSpMk id="70" creationId="{FB044703-E08A-4941-BF46-984BD55E0B0D}"/>
          </ac:cxnSpMkLst>
        </pc:cxnChg>
        <pc:cxnChg chg="del mod">
          <ac:chgData name="Dario Monticelli" userId="b7020b1786f83ae8" providerId="LiveId" clId="{31FAE69B-46DB-41FE-A631-25C660C7BF84}" dt="2023-01-08T12:51:33.637" v="27063" actId="478"/>
          <ac:cxnSpMkLst>
            <pc:docMk/>
            <pc:sldMk cId="4239026025" sldId="319"/>
            <ac:cxnSpMk id="72" creationId="{47398FAD-43BC-4DEF-8BD4-35618C092B25}"/>
          </ac:cxnSpMkLst>
        </pc:cxnChg>
        <pc:cxnChg chg="del mod">
          <ac:chgData name="Dario Monticelli" userId="b7020b1786f83ae8" providerId="LiveId" clId="{31FAE69B-46DB-41FE-A631-25C660C7BF84}" dt="2023-01-08T12:51:33.637" v="27063" actId="478"/>
          <ac:cxnSpMkLst>
            <pc:docMk/>
            <pc:sldMk cId="4239026025" sldId="319"/>
            <ac:cxnSpMk id="73" creationId="{1E7FBE63-4DBC-4955-90F3-FCF3F6D9E78E}"/>
          </ac:cxnSpMkLst>
        </pc:cxnChg>
        <pc:cxnChg chg="del mod">
          <ac:chgData name="Dario Monticelli" userId="b7020b1786f83ae8" providerId="LiveId" clId="{31FAE69B-46DB-41FE-A631-25C660C7BF84}" dt="2023-01-08T12:51:33.637" v="27063" actId="478"/>
          <ac:cxnSpMkLst>
            <pc:docMk/>
            <pc:sldMk cId="4239026025" sldId="319"/>
            <ac:cxnSpMk id="76" creationId="{1D0B0247-78F9-4B97-8C70-56A5B21A062B}"/>
          </ac:cxnSpMkLst>
        </pc:cxnChg>
        <pc:cxnChg chg="del mod">
          <ac:chgData name="Dario Monticelli" userId="b7020b1786f83ae8" providerId="LiveId" clId="{31FAE69B-46DB-41FE-A631-25C660C7BF84}" dt="2023-01-08T12:51:33.637" v="27063" actId="478"/>
          <ac:cxnSpMkLst>
            <pc:docMk/>
            <pc:sldMk cId="4239026025" sldId="319"/>
            <ac:cxnSpMk id="77" creationId="{59D50A32-C35D-421E-9B03-0B73F59DB4E1}"/>
          </ac:cxnSpMkLst>
        </pc:cxnChg>
      </pc:sldChg>
      <pc:sldChg chg="addSp delSp modSp add del mod">
        <pc:chgData name="Dario Monticelli" userId="b7020b1786f83ae8" providerId="LiveId" clId="{31FAE69B-46DB-41FE-A631-25C660C7BF84}" dt="2023-01-08T13:17:21.402" v="27915" actId="47"/>
        <pc:sldMkLst>
          <pc:docMk/>
          <pc:sldMk cId="666099737" sldId="320"/>
        </pc:sldMkLst>
        <pc:spChg chg="mod">
          <ac:chgData name="Dario Monticelli" userId="b7020b1786f83ae8" providerId="LiveId" clId="{31FAE69B-46DB-41FE-A631-25C660C7BF84}" dt="2023-01-08T12:57:41.334" v="27258" actId="14100"/>
          <ac:spMkLst>
            <pc:docMk/>
            <pc:sldMk cId="666099737" sldId="320"/>
            <ac:spMk id="2" creationId="{5FEFBB80-5527-A529-00F5-F99E2EB88649}"/>
          </ac:spMkLst>
        </pc:spChg>
        <pc:spChg chg="mod">
          <ac:chgData name="Dario Monticelli" userId="b7020b1786f83ae8" providerId="LiveId" clId="{31FAE69B-46DB-41FE-A631-25C660C7BF84}" dt="2023-01-08T12:57:51.825" v="27263" actId="113"/>
          <ac:spMkLst>
            <pc:docMk/>
            <pc:sldMk cId="666099737" sldId="320"/>
            <ac:spMk id="3" creationId="{1BFA757C-2256-49D9-A10A-D31255DBE9B3}"/>
          </ac:spMkLst>
        </pc:spChg>
        <pc:graphicFrameChg chg="add mod modGraphic">
          <ac:chgData name="Dario Monticelli" userId="b7020b1786f83ae8" providerId="LiveId" clId="{31FAE69B-46DB-41FE-A631-25C660C7BF84}" dt="2023-01-08T12:54:58.245" v="27171" actId="1076"/>
          <ac:graphicFrameMkLst>
            <pc:docMk/>
            <pc:sldMk cId="666099737" sldId="320"/>
            <ac:graphicFrameMk id="7" creationId="{C105B0B3-BC80-4632-97EE-5E17B87C1F09}"/>
          </ac:graphicFrameMkLst>
        </pc:graphicFrameChg>
        <pc:picChg chg="del">
          <ac:chgData name="Dario Monticelli" userId="b7020b1786f83ae8" providerId="LiveId" clId="{31FAE69B-46DB-41FE-A631-25C660C7BF84}" dt="2023-01-08T12:53:44.209" v="27135" actId="478"/>
          <ac:picMkLst>
            <pc:docMk/>
            <pc:sldMk cId="666099737" sldId="320"/>
            <ac:picMk id="36" creationId="{5830BDCD-368F-4CC8-9AEC-9F03672B22F1}"/>
          </ac:picMkLst>
        </pc:picChg>
      </pc:sldChg>
      <pc:sldChg chg="addSp delSp modSp add del mod">
        <pc:chgData name="Dario Monticelli" userId="b7020b1786f83ae8" providerId="LiveId" clId="{31FAE69B-46DB-41FE-A631-25C660C7BF84}" dt="2023-01-08T13:17:02.410" v="27909" actId="47"/>
        <pc:sldMkLst>
          <pc:docMk/>
          <pc:sldMk cId="936785273" sldId="321"/>
        </pc:sldMkLst>
        <pc:spChg chg="mod">
          <ac:chgData name="Dario Monticelli" userId="b7020b1786f83ae8" providerId="LiveId" clId="{31FAE69B-46DB-41FE-A631-25C660C7BF84}" dt="2023-01-08T12:57:57.456" v="27265" actId="14100"/>
          <ac:spMkLst>
            <pc:docMk/>
            <pc:sldMk cId="936785273" sldId="321"/>
            <ac:spMk id="2" creationId="{5FEFBB80-5527-A529-00F5-F99E2EB88649}"/>
          </ac:spMkLst>
        </pc:spChg>
        <pc:spChg chg="mod">
          <ac:chgData name="Dario Monticelli" userId="b7020b1786f83ae8" providerId="LiveId" clId="{31FAE69B-46DB-41FE-A631-25C660C7BF84}" dt="2023-01-08T12:57:54.475" v="27264" actId="113"/>
          <ac:spMkLst>
            <pc:docMk/>
            <pc:sldMk cId="936785273" sldId="321"/>
            <ac:spMk id="3" creationId="{1BFA757C-2256-49D9-A10A-D31255DBE9B3}"/>
          </ac:spMkLst>
        </pc:spChg>
        <pc:spChg chg="add mod">
          <ac:chgData name="Dario Monticelli" userId="b7020b1786f83ae8" providerId="LiveId" clId="{31FAE69B-46DB-41FE-A631-25C660C7BF84}" dt="2023-01-08T12:56:25.827" v="27244" actId="1036"/>
          <ac:spMkLst>
            <pc:docMk/>
            <pc:sldMk cId="936785273" sldId="321"/>
            <ac:spMk id="6" creationId="{A0446051-FC84-4938-87A1-53767605A607}"/>
          </ac:spMkLst>
        </pc:spChg>
        <pc:graphicFrameChg chg="del">
          <ac:chgData name="Dario Monticelli" userId="b7020b1786f83ae8" providerId="LiveId" clId="{31FAE69B-46DB-41FE-A631-25C660C7BF84}" dt="2023-01-08T12:55:36.188" v="27205" actId="478"/>
          <ac:graphicFrameMkLst>
            <pc:docMk/>
            <pc:sldMk cId="936785273" sldId="321"/>
            <ac:graphicFrameMk id="7" creationId="{C105B0B3-BC80-4632-97EE-5E17B87C1F09}"/>
          </ac:graphicFrameMkLst>
        </pc:graphicFrameChg>
        <pc:picChg chg="add mod">
          <ac:chgData name="Dario Monticelli" userId="b7020b1786f83ae8" providerId="LiveId" clId="{31FAE69B-46DB-41FE-A631-25C660C7BF84}" dt="2023-01-08T12:56:25.827" v="27244" actId="1036"/>
          <ac:picMkLst>
            <pc:docMk/>
            <pc:sldMk cId="936785273" sldId="321"/>
            <ac:picMk id="8" creationId="{716877FA-A4E3-429B-8540-21C179DF36E1}"/>
          </ac:picMkLst>
        </pc:picChg>
      </pc:sldChg>
      <pc:sldChg chg="delSp modSp add del mod">
        <pc:chgData name="Dario Monticelli" userId="b7020b1786f83ae8" providerId="LiveId" clId="{31FAE69B-46DB-41FE-A631-25C660C7BF84}" dt="2023-01-08T13:09:24.525" v="27780" actId="47"/>
        <pc:sldMkLst>
          <pc:docMk/>
          <pc:sldMk cId="3816605034" sldId="322"/>
        </pc:sldMkLst>
        <pc:spChg chg="mod">
          <ac:chgData name="Dario Monticelli" userId="b7020b1786f83ae8" providerId="LiveId" clId="{31FAE69B-46DB-41FE-A631-25C660C7BF84}" dt="2023-01-08T12:58:03.129" v="27267" actId="14100"/>
          <ac:spMkLst>
            <pc:docMk/>
            <pc:sldMk cId="3816605034" sldId="322"/>
            <ac:spMk id="2" creationId="{5FEFBB80-5527-A529-00F5-F99E2EB88649}"/>
          </ac:spMkLst>
        </pc:spChg>
        <pc:spChg chg="mod">
          <ac:chgData name="Dario Monticelli" userId="b7020b1786f83ae8" providerId="LiveId" clId="{31FAE69B-46DB-41FE-A631-25C660C7BF84}" dt="2023-01-08T13:01:11.415" v="27400" actId="21"/>
          <ac:spMkLst>
            <pc:docMk/>
            <pc:sldMk cId="3816605034" sldId="322"/>
            <ac:spMk id="3" creationId="{1BFA757C-2256-49D9-A10A-D31255DBE9B3}"/>
          </ac:spMkLst>
        </pc:spChg>
        <pc:spChg chg="del mod">
          <ac:chgData name="Dario Monticelli" userId="b7020b1786f83ae8" providerId="LiveId" clId="{31FAE69B-46DB-41FE-A631-25C660C7BF84}" dt="2023-01-08T12:57:15.765" v="27253" actId="478"/>
          <ac:spMkLst>
            <pc:docMk/>
            <pc:sldMk cId="3816605034" sldId="322"/>
            <ac:spMk id="6" creationId="{A0446051-FC84-4938-87A1-53767605A607}"/>
          </ac:spMkLst>
        </pc:spChg>
        <pc:picChg chg="del">
          <ac:chgData name="Dario Monticelli" userId="b7020b1786f83ae8" providerId="LiveId" clId="{31FAE69B-46DB-41FE-A631-25C660C7BF84}" dt="2023-01-08T12:57:12.340" v="27251" actId="478"/>
          <ac:picMkLst>
            <pc:docMk/>
            <pc:sldMk cId="3816605034" sldId="322"/>
            <ac:picMk id="8" creationId="{716877FA-A4E3-429B-8540-21C179DF36E1}"/>
          </ac:picMkLst>
        </pc:picChg>
      </pc:sldChg>
      <pc:sldChg chg="add del">
        <pc:chgData name="Dario Monticelli" userId="b7020b1786f83ae8" providerId="LiveId" clId="{31FAE69B-46DB-41FE-A631-25C660C7BF84}" dt="2023-01-08T12:57:43.873" v="27260"/>
        <pc:sldMkLst>
          <pc:docMk/>
          <pc:sldMk cId="309261620" sldId="323"/>
        </pc:sldMkLst>
      </pc:sldChg>
      <pc:sldChg chg="addSp delSp modSp add del mod">
        <pc:chgData name="Dario Monticelli" userId="b7020b1786f83ae8" providerId="LiveId" clId="{31FAE69B-46DB-41FE-A631-25C660C7BF84}" dt="2023-01-08T13:17:02.410" v="27909" actId="47"/>
        <pc:sldMkLst>
          <pc:docMk/>
          <pc:sldMk cId="1736178310" sldId="323"/>
        </pc:sldMkLst>
        <pc:spChg chg="mod">
          <ac:chgData name="Dario Monticelli" userId="b7020b1786f83ae8" providerId="LiveId" clId="{31FAE69B-46DB-41FE-A631-25C660C7BF84}" dt="2023-01-08T13:09:55.634" v="27790" actId="14"/>
          <ac:spMkLst>
            <pc:docMk/>
            <pc:sldMk cId="1736178310" sldId="323"/>
            <ac:spMk id="3" creationId="{1BFA757C-2256-49D9-A10A-D31255DBE9B3}"/>
          </ac:spMkLst>
        </pc:spChg>
        <pc:picChg chg="add del mod">
          <ac:chgData name="Dario Monticelli" userId="b7020b1786f83ae8" providerId="LiveId" clId="{31FAE69B-46DB-41FE-A631-25C660C7BF84}" dt="2023-01-08T13:04:06.297" v="27535" actId="21"/>
          <ac:picMkLst>
            <pc:docMk/>
            <pc:sldMk cId="1736178310" sldId="323"/>
            <ac:picMk id="7" creationId="{99E93ACF-93E9-4F19-BB3A-8F39ED2BF0A4}"/>
          </ac:picMkLst>
        </pc:picChg>
      </pc:sldChg>
      <pc:sldChg chg="add del">
        <pc:chgData name="Dario Monticelli" userId="b7020b1786f83ae8" providerId="LiveId" clId="{31FAE69B-46DB-41FE-A631-25C660C7BF84}" dt="2023-01-08T13:01:17.408" v="27402"/>
        <pc:sldMkLst>
          <pc:docMk/>
          <pc:sldMk cId="4052699362" sldId="323"/>
        </pc:sldMkLst>
      </pc:sldChg>
      <pc:sldChg chg="addSp delSp modSp add del mod">
        <pc:chgData name="Dario Monticelli" userId="b7020b1786f83ae8" providerId="LiveId" clId="{31FAE69B-46DB-41FE-A631-25C660C7BF84}" dt="2023-01-08T16:53:46.592" v="32558" actId="47"/>
        <pc:sldMkLst>
          <pc:docMk/>
          <pc:sldMk cId="4083776367" sldId="324"/>
        </pc:sldMkLst>
        <pc:spChg chg="mod">
          <ac:chgData name="Dario Monticelli" userId="b7020b1786f83ae8" providerId="LiveId" clId="{31FAE69B-46DB-41FE-A631-25C660C7BF84}" dt="2023-01-08T13:24:06.429" v="28132" actId="20577"/>
          <ac:spMkLst>
            <pc:docMk/>
            <pc:sldMk cId="4083776367" sldId="324"/>
            <ac:spMk id="2" creationId="{5FEFBB80-5527-A529-00F5-F99E2EB88649}"/>
          </ac:spMkLst>
        </pc:spChg>
        <pc:spChg chg="del mod">
          <ac:chgData name="Dario Monticelli" userId="b7020b1786f83ae8" providerId="LiveId" clId="{31FAE69B-46DB-41FE-A631-25C660C7BF84}" dt="2023-01-08T16:53:44.756" v="32557" actId="21"/>
          <ac:spMkLst>
            <pc:docMk/>
            <pc:sldMk cId="4083776367" sldId="324"/>
            <ac:spMk id="6" creationId="{30937B34-BB7B-DB85-9CFF-AD24DD253B02}"/>
          </ac:spMkLst>
        </pc:spChg>
        <pc:spChg chg="add del mod">
          <ac:chgData name="Dario Monticelli" userId="b7020b1786f83ae8" providerId="LiveId" clId="{31FAE69B-46DB-41FE-A631-25C660C7BF84}" dt="2023-01-08T16:53:35.593" v="32554" actId="478"/>
          <ac:spMkLst>
            <pc:docMk/>
            <pc:sldMk cId="4083776367" sldId="324"/>
            <ac:spMk id="9" creationId="{D2F54AED-F86E-488D-915C-C7DADF92C517}"/>
          </ac:spMkLst>
        </pc:spChg>
        <pc:picChg chg="del">
          <ac:chgData name="Dario Monticelli" userId="b7020b1786f83ae8" providerId="LiveId" clId="{31FAE69B-46DB-41FE-A631-25C660C7BF84}" dt="2023-01-08T16:18:05.480" v="31553" actId="478"/>
          <ac:picMkLst>
            <pc:docMk/>
            <pc:sldMk cId="4083776367" sldId="324"/>
            <ac:picMk id="8" creationId="{0CC510CF-FEA5-4633-9B51-3C2CB79376B2}"/>
          </ac:picMkLst>
        </pc:picChg>
      </pc:sldChg>
      <pc:sldChg chg="addSp delSp modSp add mod modNotesTx">
        <pc:chgData name="Dario Monticelli" userId="b7020b1786f83ae8" providerId="LiveId" clId="{31FAE69B-46DB-41FE-A631-25C660C7BF84}" dt="2023-01-08T18:07:04.594" v="34839" actId="20577"/>
        <pc:sldMkLst>
          <pc:docMk/>
          <pc:sldMk cId="168155834" sldId="325"/>
        </pc:sldMkLst>
        <pc:spChg chg="del">
          <ac:chgData name="Dario Monticelli" userId="b7020b1786f83ae8" providerId="LiveId" clId="{31FAE69B-46DB-41FE-A631-25C660C7BF84}" dt="2023-01-08T17:23:54.132" v="33574" actId="478"/>
          <ac:spMkLst>
            <pc:docMk/>
            <pc:sldMk cId="168155834" sldId="325"/>
            <ac:spMk id="2" creationId="{5FEFBB80-5527-A529-00F5-F99E2EB88649}"/>
          </ac:spMkLst>
        </pc:spChg>
        <pc:spChg chg="mod ord">
          <ac:chgData name="Dario Monticelli" userId="b7020b1786f83ae8" providerId="LiveId" clId="{31FAE69B-46DB-41FE-A631-25C660C7BF84}" dt="2023-01-08T17:25:01.700" v="33599" actId="20577"/>
          <ac:spMkLst>
            <pc:docMk/>
            <pc:sldMk cId="168155834" sldId="325"/>
            <ac:spMk id="3" creationId="{1BFA757C-2256-49D9-A10A-D31255DBE9B3}"/>
          </ac:spMkLst>
        </pc:spChg>
        <pc:spChg chg="add del mod">
          <ac:chgData name="Dario Monticelli" userId="b7020b1786f83ae8" providerId="LiveId" clId="{31FAE69B-46DB-41FE-A631-25C660C7BF84}" dt="2023-01-08T13:12:51.456" v="27858" actId="478"/>
          <ac:spMkLst>
            <pc:docMk/>
            <pc:sldMk cId="168155834" sldId="325"/>
            <ac:spMk id="6" creationId="{7BA650E2-6DE5-46A9-A59B-8321833A69E0}"/>
          </ac:spMkLst>
        </pc:spChg>
        <pc:spChg chg="add del mod">
          <ac:chgData name="Dario Monticelli" userId="b7020b1786f83ae8" providerId="LiveId" clId="{31FAE69B-46DB-41FE-A631-25C660C7BF84}" dt="2023-01-08T13:12:51.456" v="27858" actId="478"/>
          <ac:spMkLst>
            <pc:docMk/>
            <pc:sldMk cId="168155834" sldId="325"/>
            <ac:spMk id="7" creationId="{05402D0C-8287-49E5-B397-10D2382389EE}"/>
          </ac:spMkLst>
        </pc:spChg>
        <pc:spChg chg="add del mod">
          <ac:chgData name="Dario Monticelli" userId="b7020b1786f83ae8" providerId="LiveId" clId="{31FAE69B-46DB-41FE-A631-25C660C7BF84}" dt="2023-01-08T13:12:51.456" v="27858" actId="478"/>
          <ac:spMkLst>
            <pc:docMk/>
            <pc:sldMk cId="168155834" sldId="325"/>
            <ac:spMk id="8" creationId="{51078603-18E0-4DB2-A0B8-407C151C6A50}"/>
          </ac:spMkLst>
        </pc:spChg>
        <pc:spChg chg="add del mod">
          <ac:chgData name="Dario Monticelli" userId="b7020b1786f83ae8" providerId="LiveId" clId="{31FAE69B-46DB-41FE-A631-25C660C7BF84}" dt="2023-01-08T13:12:51.456" v="27858" actId="478"/>
          <ac:spMkLst>
            <pc:docMk/>
            <pc:sldMk cId="168155834" sldId="325"/>
            <ac:spMk id="9" creationId="{188E36A7-54BD-4CF0-BDED-767021985E5E}"/>
          </ac:spMkLst>
        </pc:spChg>
        <pc:spChg chg="add del mod">
          <ac:chgData name="Dario Monticelli" userId="b7020b1786f83ae8" providerId="LiveId" clId="{31FAE69B-46DB-41FE-A631-25C660C7BF84}" dt="2023-01-08T13:17:08.610" v="27911" actId="478"/>
          <ac:spMkLst>
            <pc:docMk/>
            <pc:sldMk cId="168155834" sldId="325"/>
            <ac:spMk id="14" creationId="{80D17D2E-1217-43BB-B02F-BD55D9458782}"/>
          </ac:spMkLst>
        </pc:spChg>
        <pc:spChg chg="add del mod">
          <ac:chgData name="Dario Monticelli" userId="b7020b1786f83ae8" providerId="LiveId" clId="{31FAE69B-46DB-41FE-A631-25C660C7BF84}" dt="2023-01-08T17:23:56.558" v="33575" actId="478"/>
          <ac:spMkLst>
            <pc:docMk/>
            <pc:sldMk cId="168155834" sldId="325"/>
            <ac:spMk id="18" creationId="{A18596C6-7B88-48D8-9065-8FAF08C10A7A}"/>
          </ac:spMkLst>
        </pc:spChg>
        <pc:spChg chg="add mod">
          <ac:chgData name="Dario Monticelli" userId="b7020b1786f83ae8" providerId="LiveId" clId="{31FAE69B-46DB-41FE-A631-25C660C7BF84}" dt="2023-01-08T17:26:18.208" v="33621" actId="20577"/>
          <ac:spMkLst>
            <pc:docMk/>
            <pc:sldMk cId="168155834" sldId="325"/>
            <ac:spMk id="19" creationId="{841207D5-D723-40F6-9140-EF5DD70D1C13}"/>
          </ac:spMkLst>
        </pc:spChg>
        <pc:graphicFrameChg chg="add del mod modGraphic">
          <ac:chgData name="Dario Monticelli" userId="b7020b1786f83ae8" providerId="LiveId" clId="{31FAE69B-46DB-41FE-A631-25C660C7BF84}" dt="2023-01-08T13:17:36.930" v="27918" actId="478"/>
          <ac:graphicFrameMkLst>
            <pc:docMk/>
            <pc:sldMk cId="168155834" sldId="325"/>
            <ac:graphicFrameMk id="15" creationId="{21D0A182-6031-4BBF-9CA2-045937D548D5}"/>
          </ac:graphicFrameMkLst>
        </pc:graphicFrameChg>
        <pc:picChg chg="add del">
          <ac:chgData name="Dario Monticelli" userId="b7020b1786f83ae8" providerId="LiveId" clId="{31FAE69B-46DB-41FE-A631-25C660C7BF84}" dt="2023-01-08T13:12:13.859" v="27843" actId="22"/>
          <ac:picMkLst>
            <pc:docMk/>
            <pc:sldMk cId="168155834" sldId="325"/>
            <ac:picMk id="11" creationId="{400DC201-A467-4FE5-BC00-F3F28CD34D03}"/>
          </ac:picMkLst>
        </pc:picChg>
        <pc:picChg chg="add del mod">
          <ac:chgData name="Dario Monticelli" userId="b7020b1786f83ae8" providerId="LiveId" clId="{31FAE69B-46DB-41FE-A631-25C660C7BF84}" dt="2023-01-08T13:16:38.756" v="27902" actId="478"/>
          <ac:picMkLst>
            <pc:docMk/>
            <pc:sldMk cId="168155834" sldId="325"/>
            <ac:picMk id="12" creationId="{4BA64F95-ACDC-4C6F-BD9C-52369A2815BE}"/>
          </ac:picMkLst>
        </pc:picChg>
        <pc:picChg chg="add del mod">
          <ac:chgData name="Dario Monticelli" userId="b7020b1786f83ae8" providerId="LiveId" clId="{31FAE69B-46DB-41FE-A631-25C660C7BF84}" dt="2023-01-08T13:17:08.610" v="27911" actId="478"/>
          <ac:picMkLst>
            <pc:docMk/>
            <pc:sldMk cId="168155834" sldId="325"/>
            <ac:picMk id="13" creationId="{0C230398-6FBD-40B1-A98E-82090EF3C545}"/>
          </ac:picMkLst>
        </pc:picChg>
        <pc:picChg chg="add mod">
          <ac:chgData name="Dario Monticelli" userId="b7020b1786f83ae8" providerId="LiveId" clId="{31FAE69B-46DB-41FE-A631-25C660C7BF84}" dt="2023-01-08T13:18:29.629" v="27927" actId="14100"/>
          <ac:picMkLst>
            <pc:docMk/>
            <pc:sldMk cId="168155834" sldId="325"/>
            <ac:picMk id="16" creationId="{F6900290-259F-4852-B493-C7BC462E373E}"/>
          </ac:picMkLst>
        </pc:picChg>
      </pc:sldChg>
      <pc:sldChg chg="addSp delSp modSp add mod modNotesTx">
        <pc:chgData name="Dario Monticelli" userId="b7020b1786f83ae8" providerId="LiveId" clId="{31FAE69B-46DB-41FE-A631-25C660C7BF84}" dt="2023-01-08T18:07:16.042" v="34852"/>
        <pc:sldMkLst>
          <pc:docMk/>
          <pc:sldMk cId="680400533" sldId="326"/>
        </pc:sldMkLst>
        <pc:spChg chg="del">
          <ac:chgData name="Dario Monticelli" userId="b7020b1786f83ae8" providerId="LiveId" clId="{31FAE69B-46DB-41FE-A631-25C660C7BF84}" dt="2023-01-08T17:26:50.342" v="33637" actId="478"/>
          <ac:spMkLst>
            <pc:docMk/>
            <pc:sldMk cId="680400533" sldId="326"/>
            <ac:spMk id="2" creationId="{5FEFBB80-5527-A529-00F5-F99E2EB88649}"/>
          </ac:spMkLst>
        </pc:spChg>
        <pc:spChg chg="add del mod">
          <ac:chgData name="Dario Monticelli" userId="b7020b1786f83ae8" providerId="LiveId" clId="{31FAE69B-46DB-41FE-A631-25C660C7BF84}" dt="2023-01-08T17:26:51.303" v="33638" actId="478"/>
          <ac:spMkLst>
            <pc:docMk/>
            <pc:sldMk cId="680400533" sldId="326"/>
            <ac:spMk id="11" creationId="{B77566B7-0B45-4971-91E8-62915AD10D33}"/>
          </ac:spMkLst>
        </pc:spChg>
        <pc:spChg chg="add mod">
          <ac:chgData name="Dario Monticelli" userId="b7020b1786f83ae8" providerId="LiveId" clId="{31FAE69B-46DB-41FE-A631-25C660C7BF84}" dt="2023-01-08T17:26:51.746" v="33639"/>
          <ac:spMkLst>
            <pc:docMk/>
            <pc:sldMk cId="680400533" sldId="326"/>
            <ac:spMk id="12" creationId="{FCCEB2CD-CCB6-4352-AC65-EFCC9FE16473}"/>
          </ac:spMkLst>
        </pc:spChg>
      </pc:sldChg>
      <pc:sldChg chg="addSp delSp modSp add mod modNotesTx">
        <pc:chgData name="Dario Monticelli" userId="b7020b1786f83ae8" providerId="LiveId" clId="{31FAE69B-46DB-41FE-A631-25C660C7BF84}" dt="2023-01-08T18:07:08.703" v="34850" actId="20577"/>
        <pc:sldMkLst>
          <pc:docMk/>
          <pc:sldMk cId="1427446018" sldId="327"/>
        </pc:sldMkLst>
        <pc:spChg chg="del">
          <ac:chgData name="Dario Monticelli" userId="b7020b1786f83ae8" providerId="LiveId" clId="{31FAE69B-46DB-41FE-A631-25C660C7BF84}" dt="2023-01-08T17:26:45.218" v="33634" actId="478"/>
          <ac:spMkLst>
            <pc:docMk/>
            <pc:sldMk cId="1427446018" sldId="327"/>
            <ac:spMk id="2" creationId="{5FEFBB80-5527-A529-00F5-F99E2EB88649}"/>
          </ac:spMkLst>
        </pc:spChg>
        <pc:spChg chg="add del mod">
          <ac:chgData name="Dario Monticelli" userId="b7020b1786f83ae8" providerId="LiveId" clId="{31FAE69B-46DB-41FE-A631-25C660C7BF84}" dt="2023-01-08T17:26:45.987" v="33635" actId="478"/>
          <ac:spMkLst>
            <pc:docMk/>
            <pc:sldMk cId="1427446018" sldId="327"/>
            <ac:spMk id="7" creationId="{9226E562-7BF3-4081-BC28-DADD45C2F23E}"/>
          </ac:spMkLst>
        </pc:spChg>
        <pc:spChg chg="add mod">
          <ac:chgData name="Dario Monticelli" userId="b7020b1786f83ae8" providerId="LiveId" clId="{31FAE69B-46DB-41FE-A631-25C660C7BF84}" dt="2023-01-08T17:26:46.409" v="33636"/>
          <ac:spMkLst>
            <pc:docMk/>
            <pc:sldMk cId="1427446018" sldId="327"/>
            <ac:spMk id="9" creationId="{70B00828-DF3E-4EB5-AA2C-C4CA7558EEAD}"/>
          </ac:spMkLst>
        </pc:spChg>
      </pc:sldChg>
      <pc:sldChg chg="addSp delSp modSp add mod modNotesTx">
        <pc:chgData name="Dario Monticelli" userId="b7020b1786f83ae8" providerId="LiveId" clId="{31FAE69B-46DB-41FE-A631-25C660C7BF84}" dt="2023-01-08T18:07:05.540" v="34843" actId="20577"/>
        <pc:sldMkLst>
          <pc:docMk/>
          <pc:sldMk cId="313857966" sldId="328"/>
        </pc:sldMkLst>
        <pc:spChg chg="del">
          <ac:chgData name="Dario Monticelli" userId="b7020b1786f83ae8" providerId="LiveId" clId="{31FAE69B-46DB-41FE-A631-25C660C7BF84}" dt="2023-01-08T17:26:38.519" v="33632" actId="478"/>
          <ac:spMkLst>
            <pc:docMk/>
            <pc:sldMk cId="313857966" sldId="328"/>
            <ac:spMk id="2" creationId="{5FEFBB80-5527-A529-00F5-F99E2EB88649}"/>
          </ac:spMkLst>
        </pc:spChg>
        <pc:spChg chg="add del mod">
          <ac:chgData name="Dario Monticelli" userId="b7020b1786f83ae8" providerId="LiveId" clId="{31FAE69B-46DB-41FE-A631-25C660C7BF84}" dt="2023-01-08T17:26:40.601" v="33633"/>
          <ac:spMkLst>
            <pc:docMk/>
            <pc:sldMk cId="313857966" sldId="328"/>
            <ac:spMk id="7" creationId="{924A47FB-1657-4FCA-8CB3-56E9E723A408}"/>
          </ac:spMkLst>
        </pc:spChg>
        <pc:spChg chg="add mod">
          <ac:chgData name="Dario Monticelli" userId="b7020b1786f83ae8" providerId="LiveId" clId="{31FAE69B-46DB-41FE-A631-25C660C7BF84}" dt="2023-01-08T17:26:40.601" v="33633"/>
          <ac:spMkLst>
            <pc:docMk/>
            <pc:sldMk cId="313857966" sldId="328"/>
            <ac:spMk id="8" creationId="{7B8F669D-539A-4E2D-9ABE-5E199E44D91D}"/>
          </ac:spMkLst>
        </pc:spChg>
      </pc:sldChg>
      <pc:sldChg chg="addSp delSp modSp add mod modNotesTx">
        <pc:chgData name="Dario Monticelli" userId="b7020b1786f83ae8" providerId="LiveId" clId="{31FAE69B-46DB-41FE-A631-25C660C7BF84}" dt="2023-01-08T18:07:05.356" v="34842" actId="20577"/>
        <pc:sldMkLst>
          <pc:docMk/>
          <pc:sldMk cId="38682541" sldId="329"/>
        </pc:sldMkLst>
        <pc:spChg chg="del">
          <ac:chgData name="Dario Monticelli" userId="b7020b1786f83ae8" providerId="LiveId" clId="{31FAE69B-46DB-41FE-A631-25C660C7BF84}" dt="2023-01-08T17:26:32.789" v="33629" actId="478"/>
          <ac:spMkLst>
            <pc:docMk/>
            <pc:sldMk cId="38682541" sldId="329"/>
            <ac:spMk id="2" creationId="{5FEFBB80-5527-A529-00F5-F99E2EB88649}"/>
          </ac:spMkLst>
        </pc:spChg>
        <pc:spChg chg="add del mod">
          <ac:chgData name="Dario Monticelli" userId="b7020b1786f83ae8" providerId="LiveId" clId="{31FAE69B-46DB-41FE-A631-25C660C7BF84}" dt="2023-01-08T17:26:34.466" v="33630" actId="478"/>
          <ac:spMkLst>
            <pc:docMk/>
            <pc:sldMk cId="38682541" sldId="329"/>
            <ac:spMk id="7" creationId="{18C7C253-0B2B-4F0F-B93B-FD36609749C7}"/>
          </ac:spMkLst>
        </pc:spChg>
        <pc:spChg chg="add mod">
          <ac:chgData name="Dario Monticelli" userId="b7020b1786f83ae8" providerId="LiveId" clId="{31FAE69B-46DB-41FE-A631-25C660C7BF84}" dt="2023-01-08T17:26:34.799" v="33631"/>
          <ac:spMkLst>
            <pc:docMk/>
            <pc:sldMk cId="38682541" sldId="329"/>
            <ac:spMk id="8" creationId="{5AE7FD18-8F49-4670-BEA8-EE087B4FE0FF}"/>
          </ac:spMkLst>
        </pc:spChg>
      </pc:sldChg>
      <pc:sldChg chg="addSp delSp modSp add mod modNotesTx">
        <pc:chgData name="Dario Monticelli" userId="b7020b1786f83ae8" providerId="LiveId" clId="{31FAE69B-46DB-41FE-A631-25C660C7BF84}" dt="2023-01-08T18:07:05.173" v="34841" actId="20577"/>
        <pc:sldMkLst>
          <pc:docMk/>
          <pc:sldMk cId="3907390759" sldId="330"/>
        </pc:sldMkLst>
        <pc:spChg chg="del">
          <ac:chgData name="Dario Monticelli" userId="b7020b1786f83ae8" providerId="LiveId" clId="{31FAE69B-46DB-41FE-A631-25C660C7BF84}" dt="2023-01-08T17:26:26.421" v="33624" actId="478"/>
          <ac:spMkLst>
            <pc:docMk/>
            <pc:sldMk cId="3907390759" sldId="330"/>
            <ac:spMk id="2" creationId="{5FEFBB80-5527-A529-00F5-F99E2EB88649}"/>
          </ac:spMkLst>
        </pc:spChg>
        <pc:spChg chg="add del mod">
          <ac:chgData name="Dario Monticelli" userId="b7020b1786f83ae8" providerId="LiveId" clId="{31FAE69B-46DB-41FE-A631-25C660C7BF84}" dt="2023-01-08T17:26:29.153" v="33627" actId="478"/>
          <ac:spMkLst>
            <pc:docMk/>
            <pc:sldMk cId="3907390759" sldId="330"/>
            <ac:spMk id="7" creationId="{3314C345-51F6-4310-9B92-CD74F1F2ED6E}"/>
          </ac:spMkLst>
        </pc:spChg>
        <pc:spChg chg="add del mod">
          <ac:chgData name="Dario Monticelli" userId="b7020b1786f83ae8" providerId="LiveId" clId="{31FAE69B-46DB-41FE-A631-25C660C7BF84}" dt="2023-01-08T17:26:27.806" v="33626"/>
          <ac:spMkLst>
            <pc:docMk/>
            <pc:sldMk cId="3907390759" sldId="330"/>
            <ac:spMk id="10" creationId="{3E27E1D3-83E2-41B4-9AEC-02EABB7C588C}"/>
          </ac:spMkLst>
        </pc:spChg>
        <pc:spChg chg="add mod">
          <ac:chgData name="Dario Monticelli" userId="b7020b1786f83ae8" providerId="LiveId" clId="{31FAE69B-46DB-41FE-A631-25C660C7BF84}" dt="2023-01-08T17:26:29.395" v="33628"/>
          <ac:spMkLst>
            <pc:docMk/>
            <pc:sldMk cId="3907390759" sldId="330"/>
            <ac:spMk id="11" creationId="{0EDAE744-AB99-4608-9423-190C7E673D2E}"/>
          </ac:spMkLst>
        </pc:spChg>
        <pc:spChg chg="mod">
          <ac:chgData name="Dario Monticelli" userId="b7020b1786f83ae8" providerId="LiveId" clId="{31FAE69B-46DB-41FE-A631-25C660C7BF84}" dt="2023-01-08T13:18:12.729" v="27926" actId="1076"/>
          <ac:spMkLst>
            <pc:docMk/>
            <pc:sldMk cId="3907390759" sldId="330"/>
            <ac:spMk id="14" creationId="{80D17D2E-1217-43BB-B02F-BD55D9458782}"/>
          </ac:spMkLst>
        </pc:spChg>
        <pc:picChg chg="mod">
          <ac:chgData name="Dario Monticelli" userId="b7020b1786f83ae8" providerId="LiveId" clId="{31FAE69B-46DB-41FE-A631-25C660C7BF84}" dt="2023-01-08T13:18:07.436" v="27925" actId="14100"/>
          <ac:picMkLst>
            <pc:docMk/>
            <pc:sldMk cId="3907390759" sldId="330"/>
            <ac:picMk id="13" creationId="{0C230398-6FBD-40B1-A98E-82090EF3C545}"/>
          </ac:picMkLst>
        </pc:picChg>
      </pc:sldChg>
      <pc:sldChg chg="addSp delSp modSp add mod modNotesTx">
        <pc:chgData name="Dario Monticelli" userId="b7020b1786f83ae8" providerId="LiveId" clId="{31FAE69B-46DB-41FE-A631-25C660C7BF84}" dt="2023-01-08T18:07:04.967" v="34840" actId="20577"/>
        <pc:sldMkLst>
          <pc:docMk/>
          <pc:sldMk cId="1876440242" sldId="331"/>
        </pc:sldMkLst>
        <pc:spChg chg="del">
          <ac:chgData name="Dario Monticelli" userId="b7020b1786f83ae8" providerId="LiveId" clId="{31FAE69B-46DB-41FE-A631-25C660C7BF84}" dt="2023-01-08T17:26:06.915" v="33617" actId="478"/>
          <ac:spMkLst>
            <pc:docMk/>
            <pc:sldMk cId="1876440242" sldId="331"/>
            <ac:spMk id="2" creationId="{5FEFBB80-5527-A529-00F5-F99E2EB88649}"/>
          </ac:spMkLst>
        </pc:spChg>
        <pc:spChg chg="mod">
          <ac:chgData name="Dario Monticelli" userId="b7020b1786f83ae8" providerId="LiveId" clId="{31FAE69B-46DB-41FE-A631-25C660C7BF84}" dt="2023-01-08T17:25:06.335" v="33600" actId="20577"/>
          <ac:spMkLst>
            <pc:docMk/>
            <pc:sldMk cId="1876440242" sldId="331"/>
            <ac:spMk id="3" creationId="{1BFA757C-2256-49D9-A10A-D31255DBE9B3}"/>
          </ac:spMkLst>
        </pc:spChg>
        <pc:spChg chg="add del mod">
          <ac:chgData name="Dario Monticelli" userId="b7020b1786f83ae8" providerId="LiveId" clId="{31FAE69B-46DB-41FE-A631-25C660C7BF84}" dt="2023-01-08T17:26:07.484" v="33618" actId="478"/>
          <ac:spMkLst>
            <pc:docMk/>
            <pc:sldMk cId="1876440242" sldId="331"/>
            <ac:spMk id="7" creationId="{26CBF42A-2E36-4452-A0C8-22BE99327DF1}"/>
          </ac:spMkLst>
        </pc:spChg>
        <pc:spChg chg="add mod">
          <ac:chgData name="Dario Monticelli" userId="b7020b1786f83ae8" providerId="LiveId" clId="{31FAE69B-46DB-41FE-A631-25C660C7BF84}" dt="2023-01-08T17:26:20.997" v="33623" actId="20577"/>
          <ac:spMkLst>
            <pc:docMk/>
            <pc:sldMk cId="1876440242" sldId="331"/>
            <ac:spMk id="9" creationId="{52F1F12E-E415-4DB7-BC89-349CFB9E05E3}"/>
          </ac:spMkLst>
        </pc:spChg>
      </pc:sldChg>
      <pc:sldChg chg="addSp delSp modSp add mod delAnim modNotesTx">
        <pc:chgData name="Dario Monticelli" userId="b7020b1786f83ae8" providerId="LiveId" clId="{31FAE69B-46DB-41FE-A631-25C660C7BF84}" dt="2023-01-08T18:04:34.828" v="34726"/>
        <pc:sldMkLst>
          <pc:docMk/>
          <pc:sldMk cId="1706673066" sldId="332"/>
        </pc:sldMkLst>
        <pc:spChg chg="del mod">
          <ac:chgData name="Dario Monticelli" userId="b7020b1786f83ae8" providerId="LiveId" clId="{31FAE69B-46DB-41FE-A631-25C660C7BF84}" dt="2023-01-08T17:44:01.368" v="34231" actId="478"/>
          <ac:spMkLst>
            <pc:docMk/>
            <pc:sldMk cId="1706673066" sldId="332"/>
            <ac:spMk id="2" creationId="{9EA4248C-E1EF-F033-B151-780F4249B899}"/>
          </ac:spMkLst>
        </pc:spChg>
        <pc:spChg chg="add del mod">
          <ac:chgData name="Dario Monticelli" userId="b7020b1786f83ae8" providerId="LiveId" clId="{31FAE69B-46DB-41FE-A631-25C660C7BF84}" dt="2023-01-08T13:19:58.456" v="27933" actId="478"/>
          <ac:spMkLst>
            <pc:docMk/>
            <pc:sldMk cId="1706673066" sldId="332"/>
            <ac:spMk id="6" creationId="{1B8FFE09-10D0-4A5C-BDFC-246CE792C9F2}"/>
          </ac:spMkLst>
        </pc:spChg>
        <pc:spChg chg="del">
          <ac:chgData name="Dario Monticelli" userId="b7020b1786f83ae8" providerId="LiveId" clId="{31FAE69B-46DB-41FE-A631-25C660C7BF84}" dt="2023-01-08T13:19:56.407" v="27931" actId="478"/>
          <ac:spMkLst>
            <pc:docMk/>
            <pc:sldMk cId="1706673066" sldId="332"/>
            <ac:spMk id="8" creationId="{D5E5DF02-40C5-8344-0AEE-9CF8E5D712DB}"/>
          </ac:spMkLst>
        </pc:spChg>
        <pc:spChg chg="add mod">
          <ac:chgData name="Dario Monticelli" userId="b7020b1786f83ae8" providerId="LiveId" clId="{31FAE69B-46DB-41FE-A631-25C660C7BF84}" dt="2023-01-08T17:45:00.796" v="34305" actId="1076"/>
          <ac:spMkLst>
            <pc:docMk/>
            <pc:sldMk cId="1706673066" sldId="332"/>
            <ac:spMk id="10" creationId="{18D78F62-6912-4076-9D89-6888E8F71305}"/>
          </ac:spMkLst>
        </pc:spChg>
        <pc:spChg chg="add del mod">
          <ac:chgData name="Dario Monticelli" userId="b7020b1786f83ae8" providerId="LiveId" clId="{31FAE69B-46DB-41FE-A631-25C660C7BF84}" dt="2023-01-08T17:44:04.073" v="34233" actId="478"/>
          <ac:spMkLst>
            <pc:docMk/>
            <pc:sldMk cId="1706673066" sldId="332"/>
            <ac:spMk id="12" creationId="{A3EAD1F4-7B72-44DD-A508-E3AC253EBF55}"/>
          </ac:spMkLst>
        </pc:spChg>
        <pc:spChg chg="add del mod">
          <ac:chgData name="Dario Monticelli" userId="b7020b1786f83ae8" providerId="LiveId" clId="{31FAE69B-46DB-41FE-A631-25C660C7BF84}" dt="2023-01-08T17:44:37.291" v="34257" actId="478"/>
          <ac:spMkLst>
            <pc:docMk/>
            <pc:sldMk cId="1706673066" sldId="332"/>
            <ac:spMk id="13" creationId="{B11AA315-47FD-4D60-BCA9-E09FE25E0AD2}"/>
          </ac:spMkLst>
        </pc:spChg>
        <pc:spChg chg="add mod">
          <ac:chgData name="Dario Monticelli" userId="b7020b1786f83ae8" providerId="LiveId" clId="{31FAE69B-46DB-41FE-A631-25C660C7BF84}" dt="2023-01-08T17:44:39.417" v="34258"/>
          <ac:spMkLst>
            <pc:docMk/>
            <pc:sldMk cId="1706673066" sldId="332"/>
            <ac:spMk id="14" creationId="{7785A45B-A707-4A39-9697-61D0FB9C0EE7}"/>
          </ac:spMkLst>
        </pc:spChg>
        <pc:spChg chg="add mod">
          <ac:chgData name="Dario Monticelli" userId="b7020b1786f83ae8" providerId="LiveId" clId="{31FAE69B-46DB-41FE-A631-25C660C7BF84}" dt="2023-01-08T18:03:24.672" v="34719" actId="20577"/>
          <ac:spMkLst>
            <pc:docMk/>
            <pc:sldMk cId="1706673066" sldId="332"/>
            <ac:spMk id="15" creationId="{3DF84A4B-BBB0-4887-A70A-1ED5297E9870}"/>
          </ac:spMkLst>
        </pc:spChg>
        <pc:picChg chg="add mod">
          <ac:chgData name="Dario Monticelli" userId="b7020b1786f83ae8" providerId="LiveId" clId="{31FAE69B-46DB-41FE-A631-25C660C7BF84}" dt="2023-01-08T17:45:00.796" v="34305" actId="1076"/>
          <ac:picMkLst>
            <pc:docMk/>
            <pc:sldMk cId="1706673066" sldId="332"/>
            <ac:picMk id="9" creationId="{BC809007-C015-48CC-80A3-294AD71DC745}"/>
          </ac:picMkLst>
        </pc:picChg>
      </pc:sldChg>
      <pc:sldChg chg="addSp delSp modSp add mod delAnim modAnim modNotesTx">
        <pc:chgData name="Dario Monticelli" userId="b7020b1786f83ae8" providerId="LiveId" clId="{31FAE69B-46DB-41FE-A631-25C660C7BF84}" dt="2023-01-08T18:07:29.210" v="34854"/>
        <pc:sldMkLst>
          <pc:docMk/>
          <pc:sldMk cId="45786779" sldId="333"/>
        </pc:sldMkLst>
        <pc:spChg chg="mod">
          <ac:chgData name="Dario Monticelli" userId="b7020b1786f83ae8" providerId="LiveId" clId="{31FAE69B-46DB-41FE-A631-25C660C7BF84}" dt="2023-01-08T17:21:31.690" v="33484" actId="113"/>
          <ac:spMkLst>
            <pc:docMk/>
            <pc:sldMk cId="45786779" sldId="333"/>
            <ac:spMk id="2" creationId="{5FEFBB80-5527-A529-00F5-F99E2EB88649}"/>
          </ac:spMkLst>
        </pc:spChg>
        <pc:spChg chg="add del">
          <ac:chgData name="Dario Monticelli" userId="b7020b1786f83ae8" providerId="LiveId" clId="{31FAE69B-46DB-41FE-A631-25C660C7BF84}" dt="2023-01-08T13:52:07.461" v="28569" actId="11529"/>
          <ac:spMkLst>
            <pc:docMk/>
            <pc:sldMk cId="45786779" sldId="333"/>
            <ac:spMk id="11" creationId="{3D7C6A7D-9B31-4AC0-B121-7F4E627BB7CE}"/>
          </ac:spMkLst>
        </pc:spChg>
        <pc:spChg chg="add mod">
          <ac:chgData name="Dario Monticelli" userId="b7020b1786f83ae8" providerId="LiveId" clId="{31FAE69B-46DB-41FE-A631-25C660C7BF84}" dt="2023-01-08T14:00:08.484" v="28831" actId="1038"/>
          <ac:spMkLst>
            <pc:docMk/>
            <pc:sldMk cId="45786779" sldId="333"/>
            <ac:spMk id="12" creationId="{A928B8F5-B1B3-41C6-8F02-FFF0D35FEF17}"/>
          </ac:spMkLst>
        </pc:spChg>
        <pc:spChg chg="add mod">
          <ac:chgData name="Dario Monticelli" userId="b7020b1786f83ae8" providerId="LiveId" clId="{31FAE69B-46DB-41FE-A631-25C660C7BF84}" dt="2023-01-08T14:03:16.664" v="28890" actId="1037"/>
          <ac:spMkLst>
            <pc:docMk/>
            <pc:sldMk cId="45786779" sldId="333"/>
            <ac:spMk id="13" creationId="{8B06457D-3EEC-4608-AE67-3629B0AD1F31}"/>
          </ac:spMkLst>
        </pc:spChg>
        <pc:spChg chg="add mod">
          <ac:chgData name="Dario Monticelli" userId="b7020b1786f83ae8" providerId="LiveId" clId="{31FAE69B-46DB-41FE-A631-25C660C7BF84}" dt="2023-01-08T15:28:48.109" v="29722" actId="1076"/>
          <ac:spMkLst>
            <pc:docMk/>
            <pc:sldMk cId="45786779" sldId="333"/>
            <ac:spMk id="14" creationId="{26FC68F8-DE46-4A2C-B37A-F1D38DED0606}"/>
          </ac:spMkLst>
        </pc:spChg>
        <pc:spChg chg="mod">
          <ac:chgData name="Dario Monticelli" userId="b7020b1786f83ae8" providerId="LiveId" clId="{31FAE69B-46DB-41FE-A631-25C660C7BF84}" dt="2023-01-08T13:49:52.274" v="28533" actId="20577"/>
          <ac:spMkLst>
            <pc:docMk/>
            <pc:sldMk cId="45786779" sldId="333"/>
            <ac:spMk id="34" creationId="{309615C6-8968-4D34-AF4C-66966BC13E29}"/>
          </ac:spMkLst>
        </pc:spChg>
        <pc:spChg chg="del mod">
          <ac:chgData name="Dario Monticelli" userId="b7020b1786f83ae8" providerId="LiveId" clId="{31FAE69B-46DB-41FE-A631-25C660C7BF84}" dt="2023-01-08T13:49:40.258" v="28528" actId="478"/>
          <ac:spMkLst>
            <pc:docMk/>
            <pc:sldMk cId="45786779" sldId="333"/>
            <ac:spMk id="35" creationId="{1B813042-11DE-4796-9556-0D40ACB54AC6}"/>
          </ac:spMkLst>
        </pc:spChg>
        <pc:spChg chg="del mod">
          <ac:chgData name="Dario Monticelli" userId="b7020b1786f83ae8" providerId="LiveId" clId="{31FAE69B-46DB-41FE-A631-25C660C7BF84}" dt="2023-01-08T13:49:37.838" v="28527" actId="478"/>
          <ac:spMkLst>
            <pc:docMk/>
            <pc:sldMk cId="45786779" sldId="333"/>
            <ac:spMk id="37" creationId="{D1FDA93A-7F5A-4632-B082-D1A1B116D9F7}"/>
          </ac:spMkLst>
        </pc:spChg>
        <pc:spChg chg="del mod">
          <ac:chgData name="Dario Monticelli" userId="b7020b1786f83ae8" providerId="LiveId" clId="{31FAE69B-46DB-41FE-A631-25C660C7BF84}" dt="2023-01-08T13:49:02.418" v="28522" actId="478"/>
          <ac:spMkLst>
            <pc:docMk/>
            <pc:sldMk cId="45786779" sldId="333"/>
            <ac:spMk id="38" creationId="{0336227B-C417-4ED3-976B-849CE17E5967}"/>
          </ac:spMkLst>
        </pc:spChg>
        <pc:spChg chg="del mod">
          <ac:chgData name="Dario Monticelli" userId="b7020b1786f83ae8" providerId="LiveId" clId="{31FAE69B-46DB-41FE-A631-25C660C7BF84}" dt="2023-01-08T13:49:02.418" v="28522" actId="478"/>
          <ac:spMkLst>
            <pc:docMk/>
            <pc:sldMk cId="45786779" sldId="333"/>
            <ac:spMk id="39" creationId="{E5C62D37-A3CB-4750-8598-36BA67265519}"/>
          </ac:spMkLst>
        </pc:spChg>
        <pc:spChg chg="del mod">
          <ac:chgData name="Dario Monticelli" userId="b7020b1786f83ae8" providerId="LiveId" clId="{31FAE69B-46DB-41FE-A631-25C660C7BF84}" dt="2023-01-08T13:49:02.418" v="28522" actId="478"/>
          <ac:spMkLst>
            <pc:docMk/>
            <pc:sldMk cId="45786779" sldId="333"/>
            <ac:spMk id="40" creationId="{DFEA5539-F506-4EB6-8784-4803A52BD877}"/>
          </ac:spMkLst>
        </pc:spChg>
        <pc:spChg chg="del mod">
          <ac:chgData name="Dario Monticelli" userId="b7020b1786f83ae8" providerId="LiveId" clId="{31FAE69B-46DB-41FE-A631-25C660C7BF84}" dt="2023-01-08T13:49:02.418" v="28522" actId="478"/>
          <ac:spMkLst>
            <pc:docMk/>
            <pc:sldMk cId="45786779" sldId="333"/>
            <ac:spMk id="41" creationId="{EDDB6902-C73E-4E88-A1B0-D9EE361A5807}"/>
          </ac:spMkLst>
        </pc:spChg>
        <pc:spChg chg="del mod">
          <ac:chgData name="Dario Monticelli" userId="b7020b1786f83ae8" providerId="LiveId" clId="{31FAE69B-46DB-41FE-A631-25C660C7BF84}" dt="2023-01-08T13:49:02.418" v="28522" actId="478"/>
          <ac:spMkLst>
            <pc:docMk/>
            <pc:sldMk cId="45786779" sldId="333"/>
            <ac:spMk id="42" creationId="{538F412E-7B59-44A0-A083-037D60D5146F}"/>
          </ac:spMkLst>
        </pc:spChg>
        <pc:spChg chg="del mod">
          <ac:chgData name="Dario Monticelli" userId="b7020b1786f83ae8" providerId="LiveId" clId="{31FAE69B-46DB-41FE-A631-25C660C7BF84}" dt="2023-01-08T13:49:02.418" v="28522" actId="478"/>
          <ac:spMkLst>
            <pc:docMk/>
            <pc:sldMk cId="45786779" sldId="333"/>
            <ac:spMk id="43" creationId="{F7F3D2D7-753A-43DC-8A44-0B4544DDD505}"/>
          </ac:spMkLst>
        </pc:spChg>
        <pc:spChg chg="del mod">
          <ac:chgData name="Dario Monticelli" userId="b7020b1786f83ae8" providerId="LiveId" clId="{31FAE69B-46DB-41FE-A631-25C660C7BF84}" dt="2023-01-08T13:49:02.418" v="28522" actId="478"/>
          <ac:spMkLst>
            <pc:docMk/>
            <pc:sldMk cId="45786779" sldId="333"/>
            <ac:spMk id="44" creationId="{CF33DFE1-6EA2-4874-BBBD-A259CC60759C}"/>
          </ac:spMkLst>
        </pc:spChg>
        <pc:spChg chg="mod">
          <ac:chgData name="Dario Monticelli" userId="b7020b1786f83ae8" providerId="LiveId" clId="{31FAE69B-46DB-41FE-A631-25C660C7BF84}" dt="2023-01-08T13:49:54.532" v="28534" actId="20577"/>
          <ac:spMkLst>
            <pc:docMk/>
            <pc:sldMk cId="45786779" sldId="333"/>
            <ac:spMk id="45" creationId="{F2757486-643B-48D8-8569-4ECAF382B4B7}"/>
          </ac:spMkLst>
        </pc:spChg>
        <pc:spChg chg="del mod">
          <ac:chgData name="Dario Monticelli" userId="b7020b1786f83ae8" providerId="LiveId" clId="{31FAE69B-46DB-41FE-A631-25C660C7BF84}" dt="2023-01-08T13:49:40.958" v="28529" actId="478"/>
          <ac:spMkLst>
            <pc:docMk/>
            <pc:sldMk cId="45786779" sldId="333"/>
            <ac:spMk id="46" creationId="{309CEE53-D440-474B-8B94-FCF12E4F2020}"/>
          </ac:spMkLst>
        </pc:spChg>
        <pc:spChg chg="del mod">
          <ac:chgData name="Dario Monticelli" userId="b7020b1786f83ae8" providerId="LiveId" clId="{31FAE69B-46DB-41FE-A631-25C660C7BF84}" dt="2023-01-08T13:49:37.838" v="28527" actId="478"/>
          <ac:spMkLst>
            <pc:docMk/>
            <pc:sldMk cId="45786779" sldId="333"/>
            <ac:spMk id="47" creationId="{B10AF026-3E14-4C64-9B23-C8AFAE973DB7}"/>
          </ac:spMkLst>
        </pc:spChg>
        <pc:spChg chg="del mod">
          <ac:chgData name="Dario Monticelli" userId="b7020b1786f83ae8" providerId="LiveId" clId="{31FAE69B-46DB-41FE-A631-25C660C7BF84}" dt="2023-01-08T13:49:02.418" v="28522" actId="478"/>
          <ac:spMkLst>
            <pc:docMk/>
            <pc:sldMk cId="45786779" sldId="333"/>
            <ac:spMk id="48" creationId="{D2552FF9-F9EB-4B67-8BA3-9FF4701EDFE9}"/>
          </ac:spMkLst>
        </pc:spChg>
        <pc:spChg chg="del mod">
          <ac:chgData name="Dario Monticelli" userId="b7020b1786f83ae8" providerId="LiveId" clId="{31FAE69B-46DB-41FE-A631-25C660C7BF84}" dt="2023-01-08T13:49:02.418" v="28522" actId="478"/>
          <ac:spMkLst>
            <pc:docMk/>
            <pc:sldMk cId="45786779" sldId="333"/>
            <ac:spMk id="49" creationId="{439E95A3-7E85-40D2-9363-D71C456786B7}"/>
          </ac:spMkLst>
        </pc:spChg>
        <pc:spChg chg="mod">
          <ac:chgData name="Dario Monticelli" userId="b7020b1786f83ae8" providerId="LiveId" clId="{31FAE69B-46DB-41FE-A631-25C660C7BF84}" dt="2023-01-08T13:48:47.794" v="28520" actId="1038"/>
          <ac:spMkLst>
            <pc:docMk/>
            <pc:sldMk cId="45786779" sldId="333"/>
            <ac:spMk id="50" creationId="{BB727F61-4A25-4A3E-A838-5988F78EE6B8}"/>
          </ac:spMkLst>
        </pc:spChg>
        <pc:spChg chg="del mod">
          <ac:chgData name="Dario Monticelli" userId="b7020b1786f83ae8" providerId="LiveId" clId="{31FAE69B-46DB-41FE-A631-25C660C7BF84}" dt="2023-01-08T13:49:02.418" v="28522" actId="478"/>
          <ac:spMkLst>
            <pc:docMk/>
            <pc:sldMk cId="45786779" sldId="333"/>
            <ac:spMk id="52" creationId="{4CB45ABF-86E7-4A84-A150-90540A64BFDF}"/>
          </ac:spMkLst>
        </pc:spChg>
        <pc:spChg chg="del mod">
          <ac:chgData name="Dario Monticelli" userId="b7020b1786f83ae8" providerId="LiveId" clId="{31FAE69B-46DB-41FE-A631-25C660C7BF84}" dt="2023-01-08T13:49:02.418" v="28522" actId="478"/>
          <ac:spMkLst>
            <pc:docMk/>
            <pc:sldMk cId="45786779" sldId="333"/>
            <ac:spMk id="53" creationId="{33E029F5-657E-4503-8447-2CA4961590B2}"/>
          </ac:spMkLst>
        </pc:spChg>
        <pc:spChg chg="del mod">
          <ac:chgData name="Dario Monticelli" userId="b7020b1786f83ae8" providerId="LiveId" clId="{31FAE69B-46DB-41FE-A631-25C660C7BF84}" dt="2023-01-08T13:49:02.418" v="28522" actId="478"/>
          <ac:spMkLst>
            <pc:docMk/>
            <pc:sldMk cId="45786779" sldId="333"/>
            <ac:spMk id="54" creationId="{6A74EA6E-4A00-4C5C-83D6-253901DAF964}"/>
          </ac:spMkLst>
        </pc:spChg>
        <pc:spChg chg="del mod">
          <ac:chgData name="Dario Monticelli" userId="b7020b1786f83ae8" providerId="LiveId" clId="{31FAE69B-46DB-41FE-A631-25C660C7BF84}" dt="2023-01-08T13:49:02.418" v="28522" actId="478"/>
          <ac:spMkLst>
            <pc:docMk/>
            <pc:sldMk cId="45786779" sldId="333"/>
            <ac:spMk id="55" creationId="{C6F1D1F3-4146-4C9D-ABC3-9EF2374D53C7}"/>
          </ac:spMkLst>
        </pc:spChg>
        <pc:spChg chg="del mod">
          <ac:chgData name="Dario Monticelli" userId="b7020b1786f83ae8" providerId="LiveId" clId="{31FAE69B-46DB-41FE-A631-25C660C7BF84}" dt="2023-01-08T13:49:02.418" v="28522" actId="478"/>
          <ac:spMkLst>
            <pc:docMk/>
            <pc:sldMk cId="45786779" sldId="333"/>
            <ac:spMk id="56" creationId="{699FE343-8ED4-4633-986E-612A6C4EE03F}"/>
          </ac:spMkLst>
        </pc:spChg>
        <pc:spChg chg="mod">
          <ac:chgData name="Dario Monticelli" userId="b7020b1786f83ae8" providerId="LiveId" clId="{31FAE69B-46DB-41FE-A631-25C660C7BF84}" dt="2023-01-08T13:48:47.794" v="28520" actId="1038"/>
          <ac:spMkLst>
            <pc:docMk/>
            <pc:sldMk cId="45786779" sldId="333"/>
            <ac:spMk id="58" creationId="{781BC332-AC1F-41F8-A653-10DB12BFA165}"/>
          </ac:spMkLst>
        </pc:spChg>
        <pc:spChg chg="mod">
          <ac:chgData name="Dario Monticelli" userId="b7020b1786f83ae8" providerId="LiveId" clId="{31FAE69B-46DB-41FE-A631-25C660C7BF84}" dt="2023-01-08T13:49:55.973" v="28535" actId="20577"/>
          <ac:spMkLst>
            <pc:docMk/>
            <pc:sldMk cId="45786779" sldId="333"/>
            <ac:spMk id="59" creationId="{5A960ADC-E6D3-4AF3-B7DC-7AC13F2CCA88}"/>
          </ac:spMkLst>
        </pc:spChg>
        <pc:spChg chg="del mod">
          <ac:chgData name="Dario Monticelli" userId="b7020b1786f83ae8" providerId="LiveId" clId="{31FAE69B-46DB-41FE-A631-25C660C7BF84}" dt="2023-01-08T13:49:41.539" v="28530" actId="478"/>
          <ac:spMkLst>
            <pc:docMk/>
            <pc:sldMk cId="45786779" sldId="333"/>
            <ac:spMk id="60" creationId="{91FB5B83-A884-4B9D-874D-4031154458B8}"/>
          </ac:spMkLst>
        </pc:spChg>
        <pc:spChg chg="del mod">
          <ac:chgData name="Dario Monticelli" userId="b7020b1786f83ae8" providerId="LiveId" clId="{31FAE69B-46DB-41FE-A631-25C660C7BF84}" dt="2023-01-08T13:49:37.838" v="28527" actId="478"/>
          <ac:spMkLst>
            <pc:docMk/>
            <pc:sldMk cId="45786779" sldId="333"/>
            <ac:spMk id="61" creationId="{2AE0C206-5117-4445-9DCC-77211FCD89A3}"/>
          </ac:spMkLst>
        </pc:spChg>
        <pc:spChg chg="del mod">
          <ac:chgData name="Dario Monticelli" userId="b7020b1786f83ae8" providerId="LiveId" clId="{31FAE69B-46DB-41FE-A631-25C660C7BF84}" dt="2023-01-08T13:49:02.418" v="28522" actId="478"/>
          <ac:spMkLst>
            <pc:docMk/>
            <pc:sldMk cId="45786779" sldId="333"/>
            <ac:spMk id="62" creationId="{DC7A7058-0BC2-4BD2-AE17-9348585FA0A2}"/>
          </ac:spMkLst>
        </pc:spChg>
        <pc:spChg chg="del mod">
          <ac:chgData name="Dario Monticelli" userId="b7020b1786f83ae8" providerId="LiveId" clId="{31FAE69B-46DB-41FE-A631-25C660C7BF84}" dt="2023-01-08T13:49:02.418" v="28522" actId="478"/>
          <ac:spMkLst>
            <pc:docMk/>
            <pc:sldMk cId="45786779" sldId="333"/>
            <ac:spMk id="63" creationId="{2BADD6CA-BBA4-4A4C-BD5D-DC7934649FF3}"/>
          </ac:spMkLst>
        </pc:spChg>
        <pc:spChg chg="del mod">
          <ac:chgData name="Dario Monticelli" userId="b7020b1786f83ae8" providerId="LiveId" clId="{31FAE69B-46DB-41FE-A631-25C660C7BF84}" dt="2023-01-08T13:49:02.418" v="28522" actId="478"/>
          <ac:spMkLst>
            <pc:docMk/>
            <pc:sldMk cId="45786779" sldId="333"/>
            <ac:spMk id="74" creationId="{804C5E10-7FDB-473C-86C2-2BEBC0A0F5F3}"/>
          </ac:spMkLst>
        </pc:spChg>
        <pc:spChg chg="mod">
          <ac:chgData name="Dario Monticelli" userId="b7020b1786f83ae8" providerId="LiveId" clId="{31FAE69B-46DB-41FE-A631-25C660C7BF84}" dt="2023-01-08T14:08:56.323" v="28966" actId="1076"/>
          <ac:spMkLst>
            <pc:docMk/>
            <pc:sldMk cId="45786779" sldId="333"/>
            <ac:spMk id="78" creationId="{08F62028-8ED3-4D69-8359-CC66129CAE19}"/>
          </ac:spMkLst>
        </pc:spChg>
        <pc:spChg chg="del mod">
          <ac:chgData name="Dario Monticelli" userId="b7020b1786f83ae8" providerId="LiveId" clId="{31FAE69B-46DB-41FE-A631-25C660C7BF84}" dt="2023-01-08T13:49:02.418" v="28522" actId="478"/>
          <ac:spMkLst>
            <pc:docMk/>
            <pc:sldMk cId="45786779" sldId="333"/>
            <ac:spMk id="79" creationId="{33D4F045-E2AD-41D4-ABBC-591024F96DC5}"/>
          </ac:spMkLst>
        </pc:spChg>
        <pc:spChg chg="del mod">
          <ac:chgData name="Dario Monticelli" userId="b7020b1786f83ae8" providerId="LiveId" clId="{31FAE69B-46DB-41FE-A631-25C660C7BF84}" dt="2023-01-08T13:49:02.418" v="28522" actId="478"/>
          <ac:spMkLst>
            <pc:docMk/>
            <pc:sldMk cId="45786779" sldId="333"/>
            <ac:spMk id="80" creationId="{7A7558F8-BAE3-4B7E-97F3-D08F23C4FD13}"/>
          </ac:spMkLst>
        </pc:spChg>
        <pc:spChg chg="del mod">
          <ac:chgData name="Dario Monticelli" userId="b7020b1786f83ae8" providerId="LiveId" clId="{31FAE69B-46DB-41FE-A631-25C660C7BF84}" dt="2023-01-08T13:49:02.418" v="28522" actId="478"/>
          <ac:spMkLst>
            <pc:docMk/>
            <pc:sldMk cId="45786779" sldId="333"/>
            <ac:spMk id="81" creationId="{6335218F-B744-40BB-B872-F50BA438B6BB}"/>
          </ac:spMkLst>
        </pc:spChg>
        <pc:spChg chg="add mod">
          <ac:chgData name="Dario Monticelli" userId="b7020b1786f83ae8" providerId="LiveId" clId="{31FAE69B-46DB-41FE-A631-25C660C7BF84}" dt="2023-01-08T13:52:32.942" v="28589" actId="1076"/>
          <ac:spMkLst>
            <pc:docMk/>
            <pc:sldMk cId="45786779" sldId="333"/>
            <ac:spMk id="82" creationId="{FC62D375-3C60-4EA9-9838-17E645AEDFF3}"/>
          </ac:spMkLst>
        </pc:spChg>
        <pc:spChg chg="del mod">
          <ac:chgData name="Dario Monticelli" userId="b7020b1786f83ae8" providerId="LiveId" clId="{31FAE69B-46DB-41FE-A631-25C660C7BF84}" dt="2023-01-08T13:49:02.418" v="28522" actId="478"/>
          <ac:spMkLst>
            <pc:docMk/>
            <pc:sldMk cId="45786779" sldId="333"/>
            <ac:spMk id="83" creationId="{0B32C7BC-0067-4801-9601-8A42DB4ED5E5}"/>
          </ac:spMkLst>
        </pc:spChg>
        <pc:spChg chg="mod">
          <ac:chgData name="Dario Monticelli" userId="b7020b1786f83ae8" providerId="LiveId" clId="{31FAE69B-46DB-41FE-A631-25C660C7BF84}" dt="2023-01-08T13:48:47.794" v="28520" actId="1038"/>
          <ac:spMkLst>
            <pc:docMk/>
            <pc:sldMk cId="45786779" sldId="333"/>
            <ac:spMk id="84" creationId="{B395D320-9A00-452C-992C-EB708C808F31}"/>
          </ac:spMkLst>
        </pc:spChg>
        <pc:spChg chg="mod">
          <ac:chgData name="Dario Monticelli" userId="b7020b1786f83ae8" providerId="LiveId" clId="{31FAE69B-46DB-41FE-A631-25C660C7BF84}" dt="2023-01-08T13:49:57.065" v="28536" actId="20577"/>
          <ac:spMkLst>
            <pc:docMk/>
            <pc:sldMk cId="45786779" sldId="333"/>
            <ac:spMk id="85" creationId="{E6B6DC00-E032-4CD2-A809-F98E6610BC51}"/>
          </ac:spMkLst>
        </pc:spChg>
        <pc:spChg chg="del mod">
          <ac:chgData name="Dario Monticelli" userId="b7020b1786f83ae8" providerId="LiveId" clId="{31FAE69B-46DB-41FE-A631-25C660C7BF84}" dt="2023-01-08T13:49:42.758" v="28531" actId="478"/>
          <ac:spMkLst>
            <pc:docMk/>
            <pc:sldMk cId="45786779" sldId="333"/>
            <ac:spMk id="86" creationId="{6514B178-1EA6-443B-B042-A4A4B047ED3A}"/>
          </ac:spMkLst>
        </pc:spChg>
        <pc:spChg chg="del mod">
          <ac:chgData name="Dario Monticelli" userId="b7020b1786f83ae8" providerId="LiveId" clId="{31FAE69B-46DB-41FE-A631-25C660C7BF84}" dt="2023-01-08T13:49:37.838" v="28527" actId="478"/>
          <ac:spMkLst>
            <pc:docMk/>
            <pc:sldMk cId="45786779" sldId="333"/>
            <ac:spMk id="87" creationId="{6BFF2734-A0BD-4EAF-A410-4DD571F667D2}"/>
          </ac:spMkLst>
        </pc:spChg>
        <pc:spChg chg="del mod">
          <ac:chgData name="Dario Monticelli" userId="b7020b1786f83ae8" providerId="LiveId" clId="{31FAE69B-46DB-41FE-A631-25C660C7BF84}" dt="2023-01-08T13:49:02.418" v="28522" actId="478"/>
          <ac:spMkLst>
            <pc:docMk/>
            <pc:sldMk cId="45786779" sldId="333"/>
            <ac:spMk id="88" creationId="{9772E942-A100-4738-9192-0F2BDD6F1E32}"/>
          </ac:spMkLst>
        </pc:spChg>
        <pc:spChg chg="del mod">
          <ac:chgData name="Dario Monticelli" userId="b7020b1786f83ae8" providerId="LiveId" clId="{31FAE69B-46DB-41FE-A631-25C660C7BF84}" dt="2023-01-08T13:49:02.418" v="28522" actId="478"/>
          <ac:spMkLst>
            <pc:docMk/>
            <pc:sldMk cId="45786779" sldId="333"/>
            <ac:spMk id="89" creationId="{D3BABEC5-ED49-43AC-97B4-66F73F3BA7B6}"/>
          </ac:spMkLst>
        </pc:spChg>
        <pc:spChg chg="del mod">
          <ac:chgData name="Dario Monticelli" userId="b7020b1786f83ae8" providerId="LiveId" clId="{31FAE69B-46DB-41FE-A631-25C660C7BF84}" dt="2023-01-08T13:49:02.418" v="28522" actId="478"/>
          <ac:spMkLst>
            <pc:docMk/>
            <pc:sldMk cId="45786779" sldId="333"/>
            <ac:spMk id="90" creationId="{0E5887E4-EB8D-46B4-A22D-3C1323F1D4E3}"/>
          </ac:spMkLst>
        </pc:spChg>
        <pc:spChg chg="del mod">
          <ac:chgData name="Dario Monticelli" userId="b7020b1786f83ae8" providerId="LiveId" clId="{31FAE69B-46DB-41FE-A631-25C660C7BF84}" dt="2023-01-08T13:49:02.418" v="28522" actId="478"/>
          <ac:spMkLst>
            <pc:docMk/>
            <pc:sldMk cId="45786779" sldId="333"/>
            <ac:spMk id="91" creationId="{1BABC1F2-CEE4-4F80-874E-281C9CA92349}"/>
          </ac:spMkLst>
        </pc:spChg>
        <pc:spChg chg="del mod">
          <ac:chgData name="Dario Monticelli" userId="b7020b1786f83ae8" providerId="LiveId" clId="{31FAE69B-46DB-41FE-A631-25C660C7BF84}" dt="2023-01-08T13:49:02.418" v="28522" actId="478"/>
          <ac:spMkLst>
            <pc:docMk/>
            <pc:sldMk cId="45786779" sldId="333"/>
            <ac:spMk id="92" creationId="{324F9AA7-7439-4AE1-B61C-B06CDDEDFCCA}"/>
          </ac:spMkLst>
        </pc:spChg>
        <pc:spChg chg="del mod">
          <ac:chgData name="Dario Monticelli" userId="b7020b1786f83ae8" providerId="LiveId" clId="{31FAE69B-46DB-41FE-A631-25C660C7BF84}" dt="2023-01-08T13:49:02.418" v="28522" actId="478"/>
          <ac:spMkLst>
            <pc:docMk/>
            <pc:sldMk cId="45786779" sldId="333"/>
            <ac:spMk id="93" creationId="{9D4EADCE-7399-4986-8AF6-4F1D242F9622}"/>
          </ac:spMkLst>
        </pc:spChg>
        <pc:spChg chg="del mod">
          <ac:chgData name="Dario Monticelli" userId="b7020b1786f83ae8" providerId="LiveId" clId="{31FAE69B-46DB-41FE-A631-25C660C7BF84}" dt="2023-01-08T13:49:02.418" v="28522" actId="478"/>
          <ac:spMkLst>
            <pc:docMk/>
            <pc:sldMk cId="45786779" sldId="333"/>
            <ac:spMk id="94" creationId="{DE6AF6A2-5189-43A4-8B9D-13B31E116A47}"/>
          </ac:spMkLst>
        </pc:spChg>
        <pc:spChg chg="mod">
          <ac:chgData name="Dario Monticelli" userId="b7020b1786f83ae8" providerId="LiveId" clId="{31FAE69B-46DB-41FE-A631-25C660C7BF84}" dt="2023-01-08T13:48:47.794" v="28520" actId="1038"/>
          <ac:spMkLst>
            <pc:docMk/>
            <pc:sldMk cId="45786779" sldId="333"/>
            <ac:spMk id="95" creationId="{C19ECF7A-1C46-4637-A2EB-1FC8ACBCDBDD}"/>
          </ac:spMkLst>
        </pc:spChg>
        <pc:spChg chg="add mod">
          <ac:chgData name="Dario Monticelli" userId="b7020b1786f83ae8" providerId="LiveId" clId="{31FAE69B-46DB-41FE-A631-25C660C7BF84}" dt="2023-01-08T13:52:32.942" v="28589" actId="1076"/>
          <ac:spMkLst>
            <pc:docMk/>
            <pc:sldMk cId="45786779" sldId="333"/>
            <ac:spMk id="97" creationId="{4A53460D-03E3-4D40-9ECF-24DFD9D2A6B7}"/>
          </ac:spMkLst>
        </pc:spChg>
        <pc:spChg chg="add del mod">
          <ac:chgData name="Dario Monticelli" userId="b7020b1786f83ae8" providerId="LiveId" clId="{31FAE69B-46DB-41FE-A631-25C660C7BF84}" dt="2023-01-08T14:01:53.297" v="28856" actId="478"/>
          <ac:spMkLst>
            <pc:docMk/>
            <pc:sldMk cId="45786779" sldId="333"/>
            <ac:spMk id="98" creationId="{DD3C70DA-9E99-483E-BD6B-5934DE029F72}"/>
          </ac:spMkLst>
        </pc:spChg>
        <pc:spChg chg="add del mod">
          <ac:chgData name="Dario Monticelli" userId="b7020b1786f83ae8" providerId="LiveId" clId="{31FAE69B-46DB-41FE-A631-25C660C7BF84}" dt="2023-01-08T14:01:55.008" v="28858"/>
          <ac:spMkLst>
            <pc:docMk/>
            <pc:sldMk cId="45786779" sldId="333"/>
            <ac:spMk id="99" creationId="{03AF5195-7C3B-4141-8ED7-F784682761B2}"/>
          </ac:spMkLst>
        </pc:spChg>
        <pc:spChg chg="add mod">
          <ac:chgData name="Dario Monticelli" userId="b7020b1786f83ae8" providerId="LiveId" clId="{31FAE69B-46DB-41FE-A631-25C660C7BF84}" dt="2023-01-08T14:03:16.664" v="28890" actId="1037"/>
          <ac:spMkLst>
            <pc:docMk/>
            <pc:sldMk cId="45786779" sldId="333"/>
            <ac:spMk id="100" creationId="{4BF6334F-9955-4703-8E53-D859761BC0F1}"/>
          </ac:spMkLst>
        </pc:spChg>
        <pc:spChg chg="add del mod">
          <ac:chgData name="Dario Monticelli" userId="b7020b1786f83ae8" providerId="LiveId" clId="{31FAE69B-46DB-41FE-A631-25C660C7BF84}" dt="2023-01-08T14:02:28.795" v="28866" actId="478"/>
          <ac:spMkLst>
            <pc:docMk/>
            <pc:sldMk cId="45786779" sldId="333"/>
            <ac:spMk id="101" creationId="{0482944C-82B4-4FE4-8191-C91C33735ED7}"/>
          </ac:spMkLst>
        </pc:spChg>
        <pc:spChg chg="add del mod">
          <ac:chgData name="Dario Monticelli" userId="b7020b1786f83ae8" providerId="LiveId" clId="{31FAE69B-46DB-41FE-A631-25C660C7BF84}" dt="2023-01-08T14:02:28.795" v="28866" actId="478"/>
          <ac:spMkLst>
            <pc:docMk/>
            <pc:sldMk cId="45786779" sldId="333"/>
            <ac:spMk id="102" creationId="{0776ABE2-BC69-41A4-9C23-17CDB56469AC}"/>
          </ac:spMkLst>
        </pc:spChg>
        <pc:spChg chg="add mod">
          <ac:chgData name="Dario Monticelli" userId="b7020b1786f83ae8" providerId="LiveId" clId="{31FAE69B-46DB-41FE-A631-25C660C7BF84}" dt="2023-01-08T14:02:08.195" v="28863" actId="571"/>
          <ac:spMkLst>
            <pc:docMk/>
            <pc:sldMk cId="45786779" sldId="333"/>
            <ac:spMk id="103" creationId="{BC6E6629-7198-4B62-BBB2-04D382B45841}"/>
          </ac:spMkLst>
        </pc:spChg>
        <pc:spChg chg="add mod">
          <ac:chgData name="Dario Monticelli" userId="b7020b1786f83ae8" providerId="LiveId" clId="{31FAE69B-46DB-41FE-A631-25C660C7BF84}" dt="2023-01-08T14:02:08.195" v="28863" actId="571"/>
          <ac:spMkLst>
            <pc:docMk/>
            <pc:sldMk cId="45786779" sldId="333"/>
            <ac:spMk id="104" creationId="{CF8621D4-9C7F-41EF-99C3-2338F003A7F5}"/>
          </ac:spMkLst>
        </pc:spChg>
        <pc:spChg chg="add mod">
          <ac:chgData name="Dario Monticelli" userId="b7020b1786f83ae8" providerId="LiveId" clId="{31FAE69B-46DB-41FE-A631-25C660C7BF84}" dt="2023-01-08T14:03:16.664" v="28890" actId="1037"/>
          <ac:spMkLst>
            <pc:docMk/>
            <pc:sldMk cId="45786779" sldId="333"/>
            <ac:spMk id="105" creationId="{117EC1D1-9577-4A75-BE58-D39198707504}"/>
          </ac:spMkLst>
        </pc:spChg>
        <pc:spChg chg="add mod">
          <ac:chgData name="Dario Monticelli" userId="b7020b1786f83ae8" providerId="LiveId" clId="{31FAE69B-46DB-41FE-A631-25C660C7BF84}" dt="2023-01-08T14:03:16.664" v="28890" actId="1037"/>
          <ac:spMkLst>
            <pc:docMk/>
            <pc:sldMk cId="45786779" sldId="333"/>
            <ac:spMk id="106" creationId="{4B64DED3-68AC-4159-9909-10286C889343}"/>
          </ac:spMkLst>
        </pc:spChg>
        <pc:spChg chg="add del mod">
          <ac:chgData name="Dario Monticelli" userId="b7020b1786f83ae8" providerId="LiveId" clId="{31FAE69B-46DB-41FE-A631-25C660C7BF84}" dt="2023-01-08T14:10:30.553" v="29134" actId="478"/>
          <ac:spMkLst>
            <pc:docMk/>
            <pc:sldMk cId="45786779" sldId="333"/>
            <ac:spMk id="109" creationId="{014332DC-40DA-4620-B416-C06AEBBF0AA6}"/>
          </ac:spMkLst>
        </pc:spChg>
        <pc:spChg chg="add del mod">
          <ac:chgData name="Dario Monticelli" userId="b7020b1786f83ae8" providerId="LiveId" clId="{31FAE69B-46DB-41FE-A631-25C660C7BF84}" dt="2023-01-08T14:10:30.553" v="29134" actId="478"/>
          <ac:spMkLst>
            <pc:docMk/>
            <pc:sldMk cId="45786779" sldId="333"/>
            <ac:spMk id="110" creationId="{DE40EAE8-FD69-4A9E-B669-FBAFF79E66C3}"/>
          </ac:spMkLst>
        </pc:spChg>
        <pc:spChg chg="add del mod">
          <ac:chgData name="Dario Monticelli" userId="b7020b1786f83ae8" providerId="LiveId" clId="{31FAE69B-46DB-41FE-A631-25C660C7BF84}" dt="2023-01-08T14:10:30.553" v="29134" actId="478"/>
          <ac:spMkLst>
            <pc:docMk/>
            <pc:sldMk cId="45786779" sldId="333"/>
            <ac:spMk id="111" creationId="{1B004D9F-0163-49C9-91AD-A9176F90757F}"/>
          </ac:spMkLst>
        </pc:spChg>
        <pc:spChg chg="add del mod">
          <ac:chgData name="Dario Monticelli" userId="b7020b1786f83ae8" providerId="LiveId" clId="{31FAE69B-46DB-41FE-A631-25C660C7BF84}" dt="2023-01-08T14:10:30.553" v="29134" actId="478"/>
          <ac:spMkLst>
            <pc:docMk/>
            <pc:sldMk cId="45786779" sldId="333"/>
            <ac:spMk id="112" creationId="{61D8E130-D4D0-45C4-9F06-98D3A1E2EC02}"/>
          </ac:spMkLst>
        </pc:spChg>
        <pc:graphicFrameChg chg="modGraphic">
          <ac:chgData name="Dario Monticelli" userId="b7020b1786f83ae8" providerId="LiveId" clId="{31FAE69B-46DB-41FE-A631-25C660C7BF84}" dt="2023-01-08T15:21:48.065" v="29677" actId="20577"/>
          <ac:graphicFrameMkLst>
            <pc:docMk/>
            <pc:sldMk cId="45786779" sldId="333"/>
            <ac:graphicFrameMk id="33" creationId="{98132F42-CE53-4880-A40E-626D0D13F764}"/>
          </ac:graphicFrameMkLst>
        </pc:graphicFrameChg>
        <pc:graphicFrameChg chg="add del mod">
          <ac:chgData name="Dario Monticelli" userId="b7020b1786f83ae8" providerId="LiveId" clId="{31FAE69B-46DB-41FE-A631-25C660C7BF84}" dt="2023-01-08T15:22:05.563" v="29682"/>
          <ac:graphicFrameMkLst>
            <pc:docMk/>
            <pc:sldMk cId="45786779" sldId="333"/>
            <ac:graphicFrameMk id="115" creationId="{F64F01EB-61ED-4FAA-B797-59B53E0ADFB6}"/>
          </ac:graphicFrameMkLst>
        </pc:graphicFrameChg>
        <pc:picChg chg="mod">
          <ac:chgData name="Dario Monticelli" userId="b7020b1786f83ae8" providerId="LiveId" clId="{31FAE69B-46DB-41FE-A631-25C660C7BF84}" dt="2023-01-08T17:21:41.378" v="33530" actId="1037"/>
          <ac:picMkLst>
            <pc:docMk/>
            <pc:sldMk cId="45786779" sldId="333"/>
            <ac:picMk id="7" creationId="{4F6939CE-47BC-4FAF-876E-0CDFE02B12F5}"/>
          </ac:picMkLst>
        </pc:picChg>
        <pc:picChg chg="mod ord modCrop">
          <ac:chgData name="Dario Monticelli" userId="b7020b1786f83ae8" providerId="LiveId" clId="{31FAE69B-46DB-41FE-A631-25C660C7BF84}" dt="2023-01-08T14:09:00.270" v="28969" actId="1076"/>
          <ac:picMkLst>
            <pc:docMk/>
            <pc:sldMk cId="45786779" sldId="333"/>
            <ac:picMk id="51" creationId="{66BE10DF-3304-4320-817F-7714B2BB73BC}"/>
          </ac:picMkLst>
        </pc:picChg>
        <pc:picChg chg="del mod">
          <ac:chgData name="Dario Monticelli" userId="b7020b1786f83ae8" providerId="LiveId" clId="{31FAE69B-46DB-41FE-A631-25C660C7BF84}" dt="2023-01-08T13:49:04.675" v="28523" actId="478"/>
          <ac:picMkLst>
            <pc:docMk/>
            <pc:sldMk cId="45786779" sldId="333"/>
            <ac:picMk id="65" creationId="{626D2D0C-F10B-4DB2-BF7F-865D164C7F65}"/>
          </ac:picMkLst>
        </pc:picChg>
        <pc:picChg chg="del mod">
          <ac:chgData name="Dario Monticelli" userId="b7020b1786f83ae8" providerId="LiveId" clId="{31FAE69B-46DB-41FE-A631-25C660C7BF84}" dt="2023-01-08T13:49:02.418" v="28522" actId="478"/>
          <ac:picMkLst>
            <pc:docMk/>
            <pc:sldMk cId="45786779" sldId="333"/>
            <ac:picMk id="68" creationId="{5B229E33-2414-40DB-802B-574AF05C1437}"/>
          </ac:picMkLst>
        </pc:picChg>
        <pc:picChg chg="del mod">
          <ac:chgData name="Dario Monticelli" userId="b7020b1786f83ae8" providerId="LiveId" clId="{31FAE69B-46DB-41FE-A631-25C660C7BF84}" dt="2023-01-08T13:49:02.418" v="28522" actId="478"/>
          <ac:picMkLst>
            <pc:docMk/>
            <pc:sldMk cId="45786779" sldId="333"/>
            <ac:picMk id="71" creationId="{5165B611-5675-4FF4-81DB-7B3CA8B60639}"/>
          </ac:picMkLst>
        </pc:picChg>
        <pc:picChg chg="del mod">
          <ac:chgData name="Dario Monticelli" userId="b7020b1786f83ae8" providerId="LiveId" clId="{31FAE69B-46DB-41FE-A631-25C660C7BF84}" dt="2023-01-08T13:49:02.418" v="28522" actId="478"/>
          <ac:picMkLst>
            <pc:docMk/>
            <pc:sldMk cId="45786779" sldId="333"/>
            <ac:picMk id="75" creationId="{B93A8CD1-045D-4970-8486-B6BF259C6A41}"/>
          </ac:picMkLst>
        </pc:picChg>
        <pc:picChg chg="add mod">
          <ac:chgData name="Dario Monticelli" userId="b7020b1786f83ae8" providerId="LiveId" clId="{31FAE69B-46DB-41FE-A631-25C660C7BF84}" dt="2023-01-08T13:52:32.942" v="28589" actId="1076"/>
          <ac:picMkLst>
            <pc:docMk/>
            <pc:sldMk cId="45786779" sldId="333"/>
            <ac:picMk id="96" creationId="{FCB0B0E8-7632-41EB-9A7C-010EFA6EB5FF}"/>
          </ac:picMkLst>
        </pc:picChg>
        <pc:picChg chg="add del mod">
          <ac:chgData name="Dario Monticelli" userId="b7020b1786f83ae8" providerId="LiveId" clId="{31FAE69B-46DB-41FE-A631-25C660C7BF84}" dt="2023-01-08T14:08:48.373" v="28962" actId="478"/>
          <ac:picMkLst>
            <pc:docMk/>
            <pc:sldMk cId="45786779" sldId="333"/>
            <ac:picMk id="107" creationId="{486AE697-7146-4726-8C21-DD75780D8BFC}"/>
          </ac:picMkLst>
        </pc:picChg>
        <pc:picChg chg="add del mod">
          <ac:chgData name="Dario Monticelli" userId="b7020b1786f83ae8" providerId="LiveId" clId="{31FAE69B-46DB-41FE-A631-25C660C7BF84}" dt="2023-01-08T14:10:23.728" v="29132" actId="478"/>
          <ac:picMkLst>
            <pc:docMk/>
            <pc:sldMk cId="45786779" sldId="333"/>
            <ac:picMk id="113" creationId="{1186A626-139A-493C-B6A3-A5DC4AF241AB}"/>
          </ac:picMkLst>
        </pc:picChg>
        <pc:cxnChg chg="add mod">
          <ac:chgData name="Dario Monticelli" userId="b7020b1786f83ae8" providerId="LiveId" clId="{31FAE69B-46DB-41FE-A631-25C660C7BF84}" dt="2023-01-08T13:52:32.942" v="28589" actId="1076"/>
          <ac:cxnSpMkLst>
            <pc:docMk/>
            <pc:sldMk cId="45786779" sldId="333"/>
            <ac:cxnSpMk id="9" creationId="{3074CA2F-03ED-4308-9B50-55743A640B9C}"/>
          </ac:cxnSpMkLst>
        </pc:cxnChg>
        <pc:cxnChg chg="mod">
          <ac:chgData name="Dario Monticelli" userId="b7020b1786f83ae8" providerId="LiveId" clId="{31FAE69B-46DB-41FE-A631-25C660C7BF84}" dt="2023-01-08T13:48:47.794" v="28520" actId="1038"/>
          <ac:cxnSpMkLst>
            <pc:docMk/>
            <pc:sldMk cId="45786779" sldId="333"/>
            <ac:cxnSpMk id="57" creationId="{1AC29C27-6672-4A1F-ABDD-66D3A3E7C393}"/>
          </ac:cxnSpMkLst>
        </pc:cxnChg>
        <pc:cxnChg chg="del mod">
          <ac:chgData name="Dario Monticelli" userId="b7020b1786f83ae8" providerId="LiveId" clId="{31FAE69B-46DB-41FE-A631-25C660C7BF84}" dt="2023-01-08T13:49:06.216" v="28524" actId="478"/>
          <ac:cxnSpMkLst>
            <pc:docMk/>
            <pc:sldMk cId="45786779" sldId="333"/>
            <ac:cxnSpMk id="64" creationId="{E7ACC7CB-ED3F-43A8-871F-68D94954BD4F}"/>
          </ac:cxnSpMkLst>
        </pc:cxnChg>
        <pc:cxnChg chg="del mod">
          <ac:chgData name="Dario Monticelli" userId="b7020b1786f83ae8" providerId="LiveId" clId="{31FAE69B-46DB-41FE-A631-25C660C7BF84}" dt="2023-01-08T13:49:02.418" v="28522" actId="478"/>
          <ac:cxnSpMkLst>
            <pc:docMk/>
            <pc:sldMk cId="45786779" sldId="333"/>
            <ac:cxnSpMk id="66" creationId="{0866E0A2-100A-4982-9DCF-0982CB8B33D2}"/>
          </ac:cxnSpMkLst>
        </pc:cxnChg>
        <pc:cxnChg chg="del mod">
          <ac:chgData name="Dario Monticelli" userId="b7020b1786f83ae8" providerId="LiveId" clId="{31FAE69B-46DB-41FE-A631-25C660C7BF84}" dt="2023-01-08T13:49:02.418" v="28522" actId="478"/>
          <ac:cxnSpMkLst>
            <pc:docMk/>
            <pc:sldMk cId="45786779" sldId="333"/>
            <ac:cxnSpMk id="67" creationId="{1A06CABC-E685-4831-AAA0-68D952782F61}"/>
          </ac:cxnSpMkLst>
        </pc:cxnChg>
        <pc:cxnChg chg="del mod">
          <ac:chgData name="Dario Monticelli" userId="b7020b1786f83ae8" providerId="LiveId" clId="{31FAE69B-46DB-41FE-A631-25C660C7BF84}" dt="2023-01-08T13:49:02.418" v="28522" actId="478"/>
          <ac:cxnSpMkLst>
            <pc:docMk/>
            <pc:sldMk cId="45786779" sldId="333"/>
            <ac:cxnSpMk id="69" creationId="{6ED2B651-6F9D-47FD-8528-B9ECC89A085A}"/>
          </ac:cxnSpMkLst>
        </pc:cxnChg>
        <pc:cxnChg chg="del mod">
          <ac:chgData name="Dario Monticelli" userId="b7020b1786f83ae8" providerId="LiveId" clId="{31FAE69B-46DB-41FE-A631-25C660C7BF84}" dt="2023-01-08T13:49:02.418" v="28522" actId="478"/>
          <ac:cxnSpMkLst>
            <pc:docMk/>
            <pc:sldMk cId="45786779" sldId="333"/>
            <ac:cxnSpMk id="70" creationId="{FB044703-E08A-4941-BF46-984BD55E0B0D}"/>
          </ac:cxnSpMkLst>
        </pc:cxnChg>
        <pc:cxnChg chg="del mod">
          <ac:chgData name="Dario Monticelli" userId="b7020b1786f83ae8" providerId="LiveId" clId="{31FAE69B-46DB-41FE-A631-25C660C7BF84}" dt="2023-01-08T13:49:02.418" v="28522" actId="478"/>
          <ac:cxnSpMkLst>
            <pc:docMk/>
            <pc:sldMk cId="45786779" sldId="333"/>
            <ac:cxnSpMk id="72" creationId="{47398FAD-43BC-4DEF-8BD4-35618C092B25}"/>
          </ac:cxnSpMkLst>
        </pc:cxnChg>
        <pc:cxnChg chg="del mod">
          <ac:chgData name="Dario Monticelli" userId="b7020b1786f83ae8" providerId="LiveId" clId="{31FAE69B-46DB-41FE-A631-25C660C7BF84}" dt="2023-01-08T13:49:02.418" v="28522" actId="478"/>
          <ac:cxnSpMkLst>
            <pc:docMk/>
            <pc:sldMk cId="45786779" sldId="333"/>
            <ac:cxnSpMk id="73" creationId="{1E7FBE63-4DBC-4955-90F3-FCF3F6D9E78E}"/>
          </ac:cxnSpMkLst>
        </pc:cxnChg>
        <pc:cxnChg chg="del mod">
          <ac:chgData name="Dario Monticelli" userId="b7020b1786f83ae8" providerId="LiveId" clId="{31FAE69B-46DB-41FE-A631-25C660C7BF84}" dt="2023-01-08T13:49:02.418" v="28522" actId="478"/>
          <ac:cxnSpMkLst>
            <pc:docMk/>
            <pc:sldMk cId="45786779" sldId="333"/>
            <ac:cxnSpMk id="76" creationId="{1D0B0247-78F9-4B97-8C70-56A5B21A062B}"/>
          </ac:cxnSpMkLst>
        </pc:cxnChg>
        <pc:cxnChg chg="del mod">
          <ac:chgData name="Dario Monticelli" userId="b7020b1786f83ae8" providerId="LiveId" clId="{31FAE69B-46DB-41FE-A631-25C660C7BF84}" dt="2023-01-08T13:49:02.418" v="28522" actId="478"/>
          <ac:cxnSpMkLst>
            <pc:docMk/>
            <pc:sldMk cId="45786779" sldId="333"/>
            <ac:cxnSpMk id="77" creationId="{59D50A32-C35D-421E-9B03-0B73F59DB4E1}"/>
          </ac:cxnSpMkLst>
        </pc:cxnChg>
        <pc:cxnChg chg="add del mod">
          <ac:chgData name="Dario Monticelli" userId="b7020b1786f83ae8" providerId="LiveId" clId="{31FAE69B-46DB-41FE-A631-25C660C7BF84}" dt="2023-01-08T14:08:49.919" v="28963" actId="478"/>
          <ac:cxnSpMkLst>
            <pc:docMk/>
            <pc:sldMk cId="45786779" sldId="333"/>
            <ac:cxnSpMk id="108" creationId="{A72EEC32-070E-4D32-BEF7-5F0F8840C612}"/>
          </ac:cxnSpMkLst>
        </pc:cxnChg>
        <pc:cxnChg chg="add del mod">
          <ac:chgData name="Dario Monticelli" userId="b7020b1786f83ae8" providerId="LiveId" clId="{31FAE69B-46DB-41FE-A631-25C660C7BF84}" dt="2023-01-08T14:10:25.470" v="29133" actId="478"/>
          <ac:cxnSpMkLst>
            <pc:docMk/>
            <pc:sldMk cId="45786779" sldId="333"/>
            <ac:cxnSpMk id="114" creationId="{9AADB419-14DD-4B5B-9B29-4E9D8C8B8692}"/>
          </ac:cxnSpMkLst>
        </pc:cxnChg>
      </pc:sldChg>
      <pc:sldChg chg="add del">
        <pc:chgData name="Dario Monticelli" userId="b7020b1786f83ae8" providerId="LiveId" clId="{31FAE69B-46DB-41FE-A631-25C660C7BF84}" dt="2023-01-08T13:21:43.046" v="28111" actId="47"/>
        <pc:sldMkLst>
          <pc:docMk/>
          <pc:sldMk cId="1753454647" sldId="333"/>
        </pc:sldMkLst>
      </pc:sldChg>
      <pc:sldChg chg="addSp delSp modSp add mod delAnim modAnim modNotesTx">
        <pc:chgData name="Dario Monticelli" userId="b7020b1786f83ae8" providerId="LiveId" clId="{31FAE69B-46DB-41FE-A631-25C660C7BF84}" dt="2023-01-08T17:29:50.561" v="33724"/>
        <pc:sldMkLst>
          <pc:docMk/>
          <pc:sldMk cId="3119348108" sldId="334"/>
        </pc:sldMkLst>
        <pc:spChg chg="del">
          <ac:chgData name="Dario Monticelli" userId="b7020b1786f83ae8" providerId="LiveId" clId="{31FAE69B-46DB-41FE-A631-25C660C7BF84}" dt="2023-01-08T17:23:08.120" v="33554" actId="478"/>
          <ac:spMkLst>
            <pc:docMk/>
            <pc:sldMk cId="3119348108" sldId="334"/>
            <ac:spMk id="2" creationId="{5FEFBB80-5527-A529-00F5-F99E2EB88649}"/>
          </ac:spMkLst>
        </pc:spChg>
        <pc:spChg chg="mod">
          <ac:chgData name="Dario Monticelli" userId="b7020b1786f83ae8" providerId="LiveId" clId="{31FAE69B-46DB-41FE-A631-25C660C7BF84}" dt="2023-01-08T13:52:47.186" v="28591" actId="1076"/>
          <ac:spMkLst>
            <pc:docMk/>
            <pc:sldMk cId="3119348108" sldId="334"/>
            <ac:spMk id="4" creationId="{B057730E-1393-C202-735F-ACD353B049CC}"/>
          </ac:spMkLst>
        </pc:spChg>
        <pc:spChg chg="add del mod">
          <ac:chgData name="Dario Monticelli" userId="b7020b1786f83ae8" providerId="LiveId" clId="{31FAE69B-46DB-41FE-A631-25C660C7BF84}" dt="2023-01-08T17:23:08.756" v="33555" actId="478"/>
          <ac:spMkLst>
            <pc:docMk/>
            <pc:sldMk cId="3119348108" sldId="334"/>
            <ac:spMk id="9" creationId="{8072EF62-9D6F-41D3-BC7A-BAD4EB82D282}"/>
          </ac:spMkLst>
        </pc:spChg>
        <pc:spChg chg="del">
          <ac:chgData name="Dario Monticelli" userId="b7020b1786f83ae8" providerId="LiveId" clId="{31FAE69B-46DB-41FE-A631-25C660C7BF84}" dt="2023-01-08T14:29:35.144" v="29477" actId="478"/>
          <ac:spMkLst>
            <pc:docMk/>
            <pc:sldMk cId="3119348108" sldId="334"/>
            <ac:spMk id="34" creationId="{309615C6-8968-4D34-AF4C-66966BC13E29}"/>
          </ac:spMkLst>
        </pc:spChg>
        <pc:spChg chg="del">
          <ac:chgData name="Dario Monticelli" userId="b7020b1786f83ae8" providerId="LiveId" clId="{31FAE69B-46DB-41FE-A631-25C660C7BF84}" dt="2023-01-08T14:29:35.144" v="29477" actId="478"/>
          <ac:spMkLst>
            <pc:docMk/>
            <pc:sldMk cId="3119348108" sldId="334"/>
            <ac:spMk id="35" creationId="{1B813042-11DE-4796-9556-0D40ACB54AC6}"/>
          </ac:spMkLst>
        </pc:spChg>
        <pc:spChg chg="del">
          <ac:chgData name="Dario Monticelli" userId="b7020b1786f83ae8" providerId="LiveId" clId="{31FAE69B-46DB-41FE-A631-25C660C7BF84}" dt="2023-01-08T14:29:35.144" v="29477" actId="478"/>
          <ac:spMkLst>
            <pc:docMk/>
            <pc:sldMk cId="3119348108" sldId="334"/>
            <ac:spMk id="37" creationId="{D1FDA93A-7F5A-4632-B082-D1A1B116D9F7}"/>
          </ac:spMkLst>
        </pc:spChg>
        <pc:spChg chg="del">
          <ac:chgData name="Dario Monticelli" userId="b7020b1786f83ae8" providerId="LiveId" clId="{31FAE69B-46DB-41FE-A631-25C660C7BF84}" dt="2023-01-08T14:29:35.144" v="29477" actId="478"/>
          <ac:spMkLst>
            <pc:docMk/>
            <pc:sldMk cId="3119348108" sldId="334"/>
            <ac:spMk id="38" creationId="{0336227B-C417-4ED3-976B-849CE17E5967}"/>
          </ac:spMkLst>
        </pc:spChg>
        <pc:spChg chg="del">
          <ac:chgData name="Dario Monticelli" userId="b7020b1786f83ae8" providerId="LiveId" clId="{31FAE69B-46DB-41FE-A631-25C660C7BF84}" dt="2023-01-08T14:29:35.144" v="29477" actId="478"/>
          <ac:spMkLst>
            <pc:docMk/>
            <pc:sldMk cId="3119348108" sldId="334"/>
            <ac:spMk id="39" creationId="{E5C62D37-A3CB-4750-8598-36BA67265519}"/>
          </ac:spMkLst>
        </pc:spChg>
        <pc:spChg chg="del">
          <ac:chgData name="Dario Monticelli" userId="b7020b1786f83ae8" providerId="LiveId" clId="{31FAE69B-46DB-41FE-A631-25C660C7BF84}" dt="2023-01-08T14:29:35.144" v="29477" actId="478"/>
          <ac:spMkLst>
            <pc:docMk/>
            <pc:sldMk cId="3119348108" sldId="334"/>
            <ac:spMk id="40" creationId="{DFEA5539-F506-4EB6-8784-4803A52BD877}"/>
          </ac:spMkLst>
        </pc:spChg>
        <pc:spChg chg="del">
          <ac:chgData name="Dario Monticelli" userId="b7020b1786f83ae8" providerId="LiveId" clId="{31FAE69B-46DB-41FE-A631-25C660C7BF84}" dt="2023-01-08T14:29:35.144" v="29477" actId="478"/>
          <ac:spMkLst>
            <pc:docMk/>
            <pc:sldMk cId="3119348108" sldId="334"/>
            <ac:spMk id="41" creationId="{EDDB6902-C73E-4E88-A1B0-D9EE361A5807}"/>
          </ac:spMkLst>
        </pc:spChg>
        <pc:spChg chg="del">
          <ac:chgData name="Dario Monticelli" userId="b7020b1786f83ae8" providerId="LiveId" clId="{31FAE69B-46DB-41FE-A631-25C660C7BF84}" dt="2023-01-08T14:29:35.144" v="29477" actId="478"/>
          <ac:spMkLst>
            <pc:docMk/>
            <pc:sldMk cId="3119348108" sldId="334"/>
            <ac:spMk id="42" creationId="{538F412E-7B59-44A0-A083-037D60D5146F}"/>
          </ac:spMkLst>
        </pc:spChg>
        <pc:spChg chg="del">
          <ac:chgData name="Dario Monticelli" userId="b7020b1786f83ae8" providerId="LiveId" clId="{31FAE69B-46DB-41FE-A631-25C660C7BF84}" dt="2023-01-08T14:29:35.144" v="29477" actId="478"/>
          <ac:spMkLst>
            <pc:docMk/>
            <pc:sldMk cId="3119348108" sldId="334"/>
            <ac:spMk id="43" creationId="{F7F3D2D7-753A-43DC-8A44-0B4544DDD505}"/>
          </ac:spMkLst>
        </pc:spChg>
        <pc:spChg chg="del">
          <ac:chgData name="Dario Monticelli" userId="b7020b1786f83ae8" providerId="LiveId" clId="{31FAE69B-46DB-41FE-A631-25C660C7BF84}" dt="2023-01-08T14:29:35.144" v="29477" actId="478"/>
          <ac:spMkLst>
            <pc:docMk/>
            <pc:sldMk cId="3119348108" sldId="334"/>
            <ac:spMk id="44" creationId="{CF33DFE1-6EA2-4874-BBBD-A259CC60759C}"/>
          </ac:spMkLst>
        </pc:spChg>
        <pc:spChg chg="del">
          <ac:chgData name="Dario Monticelli" userId="b7020b1786f83ae8" providerId="LiveId" clId="{31FAE69B-46DB-41FE-A631-25C660C7BF84}" dt="2023-01-08T14:29:35.144" v="29477" actId="478"/>
          <ac:spMkLst>
            <pc:docMk/>
            <pc:sldMk cId="3119348108" sldId="334"/>
            <ac:spMk id="45" creationId="{F2757486-643B-48D8-8569-4ECAF382B4B7}"/>
          </ac:spMkLst>
        </pc:spChg>
        <pc:spChg chg="del">
          <ac:chgData name="Dario Monticelli" userId="b7020b1786f83ae8" providerId="LiveId" clId="{31FAE69B-46DB-41FE-A631-25C660C7BF84}" dt="2023-01-08T14:29:35.144" v="29477" actId="478"/>
          <ac:spMkLst>
            <pc:docMk/>
            <pc:sldMk cId="3119348108" sldId="334"/>
            <ac:spMk id="46" creationId="{309CEE53-D440-474B-8B94-FCF12E4F2020}"/>
          </ac:spMkLst>
        </pc:spChg>
        <pc:spChg chg="del">
          <ac:chgData name="Dario Monticelli" userId="b7020b1786f83ae8" providerId="LiveId" clId="{31FAE69B-46DB-41FE-A631-25C660C7BF84}" dt="2023-01-08T14:29:35.144" v="29477" actId="478"/>
          <ac:spMkLst>
            <pc:docMk/>
            <pc:sldMk cId="3119348108" sldId="334"/>
            <ac:spMk id="47" creationId="{B10AF026-3E14-4C64-9B23-C8AFAE973DB7}"/>
          </ac:spMkLst>
        </pc:spChg>
        <pc:spChg chg="del">
          <ac:chgData name="Dario Monticelli" userId="b7020b1786f83ae8" providerId="LiveId" clId="{31FAE69B-46DB-41FE-A631-25C660C7BF84}" dt="2023-01-08T14:29:35.144" v="29477" actId="478"/>
          <ac:spMkLst>
            <pc:docMk/>
            <pc:sldMk cId="3119348108" sldId="334"/>
            <ac:spMk id="48" creationId="{D2552FF9-F9EB-4B67-8BA3-9FF4701EDFE9}"/>
          </ac:spMkLst>
        </pc:spChg>
        <pc:spChg chg="del">
          <ac:chgData name="Dario Monticelli" userId="b7020b1786f83ae8" providerId="LiveId" clId="{31FAE69B-46DB-41FE-A631-25C660C7BF84}" dt="2023-01-08T14:29:35.144" v="29477" actId="478"/>
          <ac:spMkLst>
            <pc:docMk/>
            <pc:sldMk cId="3119348108" sldId="334"/>
            <ac:spMk id="49" creationId="{439E95A3-7E85-40D2-9363-D71C456786B7}"/>
          </ac:spMkLst>
        </pc:spChg>
        <pc:spChg chg="del">
          <ac:chgData name="Dario Monticelli" userId="b7020b1786f83ae8" providerId="LiveId" clId="{31FAE69B-46DB-41FE-A631-25C660C7BF84}" dt="2023-01-08T14:29:35.144" v="29477" actId="478"/>
          <ac:spMkLst>
            <pc:docMk/>
            <pc:sldMk cId="3119348108" sldId="334"/>
            <ac:spMk id="52" creationId="{4CB45ABF-86E7-4A84-A150-90540A64BFDF}"/>
          </ac:spMkLst>
        </pc:spChg>
        <pc:spChg chg="del">
          <ac:chgData name="Dario Monticelli" userId="b7020b1786f83ae8" providerId="LiveId" clId="{31FAE69B-46DB-41FE-A631-25C660C7BF84}" dt="2023-01-08T14:29:35.144" v="29477" actId="478"/>
          <ac:spMkLst>
            <pc:docMk/>
            <pc:sldMk cId="3119348108" sldId="334"/>
            <ac:spMk id="53" creationId="{33E029F5-657E-4503-8447-2CA4961590B2}"/>
          </ac:spMkLst>
        </pc:spChg>
        <pc:spChg chg="del">
          <ac:chgData name="Dario Monticelli" userId="b7020b1786f83ae8" providerId="LiveId" clId="{31FAE69B-46DB-41FE-A631-25C660C7BF84}" dt="2023-01-08T14:29:35.144" v="29477" actId="478"/>
          <ac:spMkLst>
            <pc:docMk/>
            <pc:sldMk cId="3119348108" sldId="334"/>
            <ac:spMk id="54" creationId="{6A74EA6E-4A00-4C5C-83D6-253901DAF964}"/>
          </ac:spMkLst>
        </pc:spChg>
        <pc:spChg chg="del">
          <ac:chgData name="Dario Monticelli" userId="b7020b1786f83ae8" providerId="LiveId" clId="{31FAE69B-46DB-41FE-A631-25C660C7BF84}" dt="2023-01-08T14:29:35.144" v="29477" actId="478"/>
          <ac:spMkLst>
            <pc:docMk/>
            <pc:sldMk cId="3119348108" sldId="334"/>
            <ac:spMk id="55" creationId="{C6F1D1F3-4146-4C9D-ABC3-9EF2374D53C7}"/>
          </ac:spMkLst>
        </pc:spChg>
        <pc:spChg chg="del">
          <ac:chgData name="Dario Monticelli" userId="b7020b1786f83ae8" providerId="LiveId" clId="{31FAE69B-46DB-41FE-A631-25C660C7BF84}" dt="2023-01-08T14:29:35.144" v="29477" actId="478"/>
          <ac:spMkLst>
            <pc:docMk/>
            <pc:sldMk cId="3119348108" sldId="334"/>
            <ac:spMk id="56" creationId="{699FE343-8ED4-4633-986E-612A6C4EE03F}"/>
          </ac:spMkLst>
        </pc:spChg>
        <pc:spChg chg="del">
          <ac:chgData name="Dario Monticelli" userId="b7020b1786f83ae8" providerId="LiveId" clId="{31FAE69B-46DB-41FE-A631-25C660C7BF84}" dt="2023-01-08T14:25:30.297" v="29403" actId="478"/>
          <ac:spMkLst>
            <pc:docMk/>
            <pc:sldMk cId="3119348108" sldId="334"/>
            <ac:spMk id="58" creationId="{781BC332-AC1F-41F8-A653-10DB12BFA165}"/>
          </ac:spMkLst>
        </pc:spChg>
        <pc:spChg chg="del mod">
          <ac:chgData name="Dario Monticelli" userId="b7020b1786f83ae8" providerId="LiveId" clId="{31FAE69B-46DB-41FE-A631-25C660C7BF84}" dt="2023-01-08T14:29:35.144" v="29477" actId="478"/>
          <ac:spMkLst>
            <pc:docMk/>
            <pc:sldMk cId="3119348108" sldId="334"/>
            <ac:spMk id="59" creationId="{5A960ADC-E6D3-4AF3-B7DC-7AC13F2CCA88}"/>
          </ac:spMkLst>
        </pc:spChg>
        <pc:spChg chg="del mod">
          <ac:chgData name="Dario Monticelli" userId="b7020b1786f83ae8" providerId="LiveId" clId="{31FAE69B-46DB-41FE-A631-25C660C7BF84}" dt="2023-01-08T14:29:35.144" v="29477" actId="478"/>
          <ac:spMkLst>
            <pc:docMk/>
            <pc:sldMk cId="3119348108" sldId="334"/>
            <ac:spMk id="60" creationId="{91FB5B83-A884-4B9D-874D-4031154458B8}"/>
          </ac:spMkLst>
        </pc:spChg>
        <pc:spChg chg="del mod">
          <ac:chgData name="Dario Monticelli" userId="b7020b1786f83ae8" providerId="LiveId" clId="{31FAE69B-46DB-41FE-A631-25C660C7BF84}" dt="2023-01-08T14:29:35.144" v="29477" actId="478"/>
          <ac:spMkLst>
            <pc:docMk/>
            <pc:sldMk cId="3119348108" sldId="334"/>
            <ac:spMk id="61" creationId="{2AE0C206-5117-4445-9DCC-77211FCD89A3}"/>
          </ac:spMkLst>
        </pc:spChg>
        <pc:spChg chg="del mod">
          <ac:chgData name="Dario Monticelli" userId="b7020b1786f83ae8" providerId="LiveId" clId="{31FAE69B-46DB-41FE-A631-25C660C7BF84}" dt="2023-01-08T14:29:35.144" v="29477" actId="478"/>
          <ac:spMkLst>
            <pc:docMk/>
            <pc:sldMk cId="3119348108" sldId="334"/>
            <ac:spMk id="62" creationId="{DC7A7058-0BC2-4BD2-AE17-9348585FA0A2}"/>
          </ac:spMkLst>
        </pc:spChg>
        <pc:spChg chg="del mod">
          <ac:chgData name="Dario Monticelli" userId="b7020b1786f83ae8" providerId="LiveId" clId="{31FAE69B-46DB-41FE-A631-25C660C7BF84}" dt="2023-01-08T14:29:35.144" v="29477" actId="478"/>
          <ac:spMkLst>
            <pc:docMk/>
            <pc:sldMk cId="3119348108" sldId="334"/>
            <ac:spMk id="63" creationId="{2BADD6CA-BBA4-4A4C-BD5D-DC7934649FF3}"/>
          </ac:spMkLst>
        </pc:spChg>
        <pc:spChg chg="del mod">
          <ac:chgData name="Dario Monticelli" userId="b7020b1786f83ae8" providerId="LiveId" clId="{31FAE69B-46DB-41FE-A631-25C660C7BF84}" dt="2023-01-08T14:29:35.144" v="29477" actId="478"/>
          <ac:spMkLst>
            <pc:docMk/>
            <pc:sldMk cId="3119348108" sldId="334"/>
            <ac:spMk id="74" creationId="{804C5E10-7FDB-473C-86C2-2BEBC0A0F5F3}"/>
          </ac:spMkLst>
        </pc:spChg>
        <pc:spChg chg="del">
          <ac:chgData name="Dario Monticelli" userId="b7020b1786f83ae8" providerId="LiveId" clId="{31FAE69B-46DB-41FE-A631-25C660C7BF84}" dt="2023-01-08T14:25:30.297" v="29403" actId="478"/>
          <ac:spMkLst>
            <pc:docMk/>
            <pc:sldMk cId="3119348108" sldId="334"/>
            <ac:spMk id="78" creationId="{08F62028-8ED3-4D69-8359-CC66129CAE19}"/>
          </ac:spMkLst>
        </pc:spChg>
        <pc:spChg chg="del mod">
          <ac:chgData name="Dario Monticelli" userId="b7020b1786f83ae8" providerId="LiveId" clId="{31FAE69B-46DB-41FE-A631-25C660C7BF84}" dt="2023-01-08T14:29:35.144" v="29477" actId="478"/>
          <ac:spMkLst>
            <pc:docMk/>
            <pc:sldMk cId="3119348108" sldId="334"/>
            <ac:spMk id="79" creationId="{33D4F045-E2AD-41D4-ABBC-591024F96DC5}"/>
          </ac:spMkLst>
        </pc:spChg>
        <pc:spChg chg="del mod">
          <ac:chgData name="Dario Monticelli" userId="b7020b1786f83ae8" providerId="LiveId" clId="{31FAE69B-46DB-41FE-A631-25C660C7BF84}" dt="2023-01-08T14:29:35.144" v="29477" actId="478"/>
          <ac:spMkLst>
            <pc:docMk/>
            <pc:sldMk cId="3119348108" sldId="334"/>
            <ac:spMk id="80" creationId="{7A7558F8-BAE3-4B7E-97F3-D08F23C4FD13}"/>
          </ac:spMkLst>
        </pc:spChg>
        <pc:spChg chg="del mod">
          <ac:chgData name="Dario Monticelli" userId="b7020b1786f83ae8" providerId="LiveId" clId="{31FAE69B-46DB-41FE-A631-25C660C7BF84}" dt="2023-01-08T14:29:35.144" v="29477" actId="478"/>
          <ac:spMkLst>
            <pc:docMk/>
            <pc:sldMk cId="3119348108" sldId="334"/>
            <ac:spMk id="81" creationId="{6335218F-B744-40BB-B872-F50BA438B6BB}"/>
          </ac:spMkLst>
        </pc:spChg>
        <pc:spChg chg="add mod">
          <ac:chgData name="Dario Monticelli" userId="b7020b1786f83ae8" providerId="LiveId" clId="{31FAE69B-46DB-41FE-A631-25C660C7BF84}" dt="2023-01-08T13:53:29.164" v="28594"/>
          <ac:spMkLst>
            <pc:docMk/>
            <pc:sldMk cId="3119348108" sldId="334"/>
            <ac:spMk id="82" creationId="{D02375D7-8835-48D0-961C-30082FA62DE3}"/>
          </ac:spMkLst>
        </pc:spChg>
        <pc:spChg chg="del mod">
          <ac:chgData name="Dario Monticelli" userId="b7020b1786f83ae8" providerId="LiveId" clId="{31FAE69B-46DB-41FE-A631-25C660C7BF84}" dt="2023-01-08T14:29:35.144" v="29477" actId="478"/>
          <ac:spMkLst>
            <pc:docMk/>
            <pc:sldMk cId="3119348108" sldId="334"/>
            <ac:spMk id="83" creationId="{0B32C7BC-0067-4801-9601-8A42DB4ED5E5}"/>
          </ac:spMkLst>
        </pc:spChg>
        <pc:spChg chg="del mod">
          <ac:chgData name="Dario Monticelli" userId="b7020b1786f83ae8" providerId="LiveId" clId="{31FAE69B-46DB-41FE-A631-25C660C7BF84}" dt="2023-01-08T14:25:30.297" v="29403" actId="478"/>
          <ac:spMkLst>
            <pc:docMk/>
            <pc:sldMk cId="3119348108" sldId="334"/>
            <ac:spMk id="84" creationId="{B395D320-9A00-452C-992C-EB708C808F31}"/>
          </ac:spMkLst>
        </pc:spChg>
        <pc:spChg chg="del mod">
          <ac:chgData name="Dario Monticelli" userId="b7020b1786f83ae8" providerId="LiveId" clId="{31FAE69B-46DB-41FE-A631-25C660C7BF84}" dt="2023-01-08T14:29:35.144" v="29477" actId="478"/>
          <ac:spMkLst>
            <pc:docMk/>
            <pc:sldMk cId="3119348108" sldId="334"/>
            <ac:spMk id="85" creationId="{E6B6DC00-E032-4CD2-A809-F98E6610BC51}"/>
          </ac:spMkLst>
        </pc:spChg>
        <pc:spChg chg="del mod">
          <ac:chgData name="Dario Monticelli" userId="b7020b1786f83ae8" providerId="LiveId" clId="{31FAE69B-46DB-41FE-A631-25C660C7BF84}" dt="2023-01-08T14:29:35.144" v="29477" actId="478"/>
          <ac:spMkLst>
            <pc:docMk/>
            <pc:sldMk cId="3119348108" sldId="334"/>
            <ac:spMk id="86" creationId="{6514B178-1EA6-443B-B042-A4A4B047ED3A}"/>
          </ac:spMkLst>
        </pc:spChg>
        <pc:spChg chg="del mod">
          <ac:chgData name="Dario Monticelli" userId="b7020b1786f83ae8" providerId="LiveId" clId="{31FAE69B-46DB-41FE-A631-25C660C7BF84}" dt="2023-01-08T14:29:35.144" v="29477" actId="478"/>
          <ac:spMkLst>
            <pc:docMk/>
            <pc:sldMk cId="3119348108" sldId="334"/>
            <ac:spMk id="87" creationId="{6BFF2734-A0BD-4EAF-A410-4DD571F667D2}"/>
          </ac:spMkLst>
        </pc:spChg>
        <pc:spChg chg="del mod">
          <ac:chgData name="Dario Monticelli" userId="b7020b1786f83ae8" providerId="LiveId" clId="{31FAE69B-46DB-41FE-A631-25C660C7BF84}" dt="2023-01-08T14:29:35.144" v="29477" actId="478"/>
          <ac:spMkLst>
            <pc:docMk/>
            <pc:sldMk cId="3119348108" sldId="334"/>
            <ac:spMk id="88" creationId="{9772E942-A100-4738-9192-0F2BDD6F1E32}"/>
          </ac:spMkLst>
        </pc:spChg>
        <pc:spChg chg="del mod">
          <ac:chgData name="Dario Monticelli" userId="b7020b1786f83ae8" providerId="LiveId" clId="{31FAE69B-46DB-41FE-A631-25C660C7BF84}" dt="2023-01-08T14:29:35.144" v="29477" actId="478"/>
          <ac:spMkLst>
            <pc:docMk/>
            <pc:sldMk cId="3119348108" sldId="334"/>
            <ac:spMk id="89" creationId="{D3BABEC5-ED49-43AC-97B4-66F73F3BA7B6}"/>
          </ac:spMkLst>
        </pc:spChg>
        <pc:spChg chg="del mod">
          <ac:chgData name="Dario Monticelli" userId="b7020b1786f83ae8" providerId="LiveId" clId="{31FAE69B-46DB-41FE-A631-25C660C7BF84}" dt="2023-01-08T14:29:35.144" v="29477" actId="478"/>
          <ac:spMkLst>
            <pc:docMk/>
            <pc:sldMk cId="3119348108" sldId="334"/>
            <ac:spMk id="90" creationId="{0E5887E4-EB8D-46B4-A22D-3C1323F1D4E3}"/>
          </ac:spMkLst>
        </pc:spChg>
        <pc:spChg chg="del mod">
          <ac:chgData name="Dario Monticelli" userId="b7020b1786f83ae8" providerId="LiveId" clId="{31FAE69B-46DB-41FE-A631-25C660C7BF84}" dt="2023-01-08T14:29:35.144" v="29477" actId="478"/>
          <ac:spMkLst>
            <pc:docMk/>
            <pc:sldMk cId="3119348108" sldId="334"/>
            <ac:spMk id="91" creationId="{1BABC1F2-CEE4-4F80-874E-281C9CA92349}"/>
          </ac:spMkLst>
        </pc:spChg>
        <pc:spChg chg="del mod">
          <ac:chgData name="Dario Monticelli" userId="b7020b1786f83ae8" providerId="LiveId" clId="{31FAE69B-46DB-41FE-A631-25C660C7BF84}" dt="2023-01-08T14:29:35.144" v="29477" actId="478"/>
          <ac:spMkLst>
            <pc:docMk/>
            <pc:sldMk cId="3119348108" sldId="334"/>
            <ac:spMk id="92" creationId="{324F9AA7-7439-4AE1-B61C-B06CDDEDFCCA}"/>
          </ac:spMkLst>
        </pc:spChg>
        <pc:spChg chg="del mod">
          <ac:chgData name="Dario Monticelli" userId="b7020b1786f83ae8" providerId="LiveId" clId="{31FAE69B-46DB-41FE-A631-25C660C7BF84}" dt="2023-01-08T14:29:35.144" v="29477" actId="478"/>
          <ac:spMkLst>
            <pc:docMk/>
            <pc:sldMk cId="3119348108" sldId="334"/>
            <ac:spMk id="93" creationId="{9D4EADCE-7399-4986-8AF6-4F1D242F9622}"/>
          </ac:spMkLst>
        </pc:spChg>
        <pc:spChg chg="del mod">
          <ac:chgData name="Dario Monticelli" userId="b7020b1786f83ae8" providerId="LiveId" clId="{31FAE69B-46DB-41FE-A631-25C660C7BF84}" dt="2023-01-08T14:29:35.144" v="29477" actId="478"/>
          <ac:spMkLst>
            <pc:docMk/>
            <pc:sldMk cId="3119348108" sldId="334"/>
            <ac:spMk id="94" creationId="{DE6AF6A2-5189-43A4-8B9D-13B31E116A47}"/>
          </ac:spMkLst>
        </pc:spChg>
        <pc:spChg chg="del mod">
          <ac:chgData name="Dario Monticelli" userId="b7020b1786f83ae8" providerId="LiveId" clId="{31FAE69B-46DB-41FE-A631-25C660C7BF84}" dt="2023-01-08T14:25:30.297" v="29403" actId="478"/>
          <ac:spMkLst>
            <pc:docMk/>
            <pc:sldMk cId="3119348108" sldId="334"/>
            <ac:spMk id="95" creationId="{C19ECF7A-1C46-4637-A2EB-1FC8ACBCDBDD}"/>
          </ac:spMkLst>
        </pc:spChg>
        <pc:spChg chg="add mod">
          <ac:chgData name="Dario Monticelli" userId="b7020b1786f83ae8" providerId="LiveId" clId="{31FAE69B-46DB-41FE-A631-25C660C7BF84}" dt="2023-01-08T13:53:29.164" v="28594"/>
          <ac:spMkLst>
            <pc:docMk/>
            <pc:sldMk cId="3119348108" sldId="334"/>
            <ac:spMk id="97" creationId="{6995C2B8-93A6-4C43-A962-2DB667DD1927}"/>
          </ac:spMkLst>
        </pc:spChg>
        <pc:spChg chg="add del mod">
          <ac:chgData name="Dario Monticelli" userId="b7020b1786f83ae8" providerId="LiveId" clId="{31FAE69B-46DB-41FE-A631-25C660C7BF84}" dt="2023-01-08T14:30:59.835" v="29489" actId="478"/>
          <ac:spMkLst>
            <pc:docMk/>
            <pc:sldMk cId="3119348108" sldId="334"/>
            <ac:spMk id="99" creationId="{33F5EB07-57C5-4E45-A59B-4F7FE0B907D6}"/>
          </ac:spMkLst>
        </pc:spChg>
        <pc:spChg chg="add del mod">
          <ac:chgData name="Dario Monticelli" userId="b7020b1786f83ae8" providerId="LiveId" clId="{31FAE69B-46DB-41FE-A631-25C660C7BF84}" dt="2023-01-08T14:30:59.835" v="29489" actId="478"/>
          <ac:spMkLst>
            <pc:docMk/>
            <pc:sldMk cId="3119348108" sldId="334"/>
            <ac:spMk id="100" creationId="{2D6CF907-CAA6-4669-9533-084B243FCD01}"/>
          </ac:spMkLst>
        </pc:spChg>
        <pc:spChg chg="add del mod">
          <ac:chgData name="Dario Monticelli" userId="b7020b1786f83ae8" providerId="LiveId" clId="{31FAE69B-46DB-41FE-A631-25C660C7BF84}" dt="2023-01-08T14:30:59.835" v="29489" actId="478"/>
          <ac:spMkLst>
            <pc:docMk/>
            <pc:sldMk cId="3119348108" sldId="334"/>
            <ac:spMk id="101" creationId="{6BB87B60-A784-45C6-BAF8-B24783BB0912}"/>
          </ac:spMkLst>
        </pc:spChg>
        <pc:spChg chg="add del mod">
          <ac:chgData name="Dario Monticelli" userId="b7020b1786f83ae8" providerId="LiveId" clId="{31FAE69B-46DB-41FE-A631-25C660C7BF84}" dt="2023-01-08T14:30:59.835" v="29489" actId="478"/>
          <ac:spMkLst>
            <pc:docMk/>
            <pc:sldMk cId="3119348108" sldId="334"/>
            <ac:spMk id="102" creationId="{F1FE39CD-C5CF-46DE-A1CE-A5A95DF0BFC6}"/>
          </ac:spMkLst>
        </pc:spChg>
        <pc:spChg chg="add del mod">
          <ac:chgData name="Dario Monticelli" userId="b7020b1786f83ae8" providerId="LiveId" clId="{31FAE69B-46DB-41FE-A631-25C660C7BF84}" dt="2023-01-08T14:30:59.835" v="29489" actId="478"/>
          <ac:spMkLst>
            <pc:docMk/>
            <pc:sldMk cId="3119348108" sldId="334"/>
            <ac:spMk id="103" creationId="{4127F6F9-7B09-49D8-B5C4-81DBF5A91949}"/>
          </ac:spMkLst>
        </pc:spChg>
        <pc:spChg chg="add mod">
          <ac:chgData name="Dario Monticelli" userId="b7020b1786f83ae8" providerId="LiveId" clId="{31FAE69B-46DB-41FE-A631-25C660C7BF84}" dt="2023-01-08T14:25:31.507" v="29404"/>
          <ac:spMkLst>
            <pc:docMk/>
            <pc:sldMk cId="3119348108" sldId="334"/>
            <ac:spMk id="104" creationId="{223391A2-5889-4163-8B39-D0B9E73458F1}"/>
          </ac:spMkLst>
        </pc:spChg>
        <pc:spChg chg="add mod">
          <ac:chgData name="Dario Monticelli" userId="b7020b1786f83ae8" providerId="LiveId" clId="{31FAE69B-46DB-41FE-A631-25C660C7BF84}" dt="2023-01-08T14:25:31.507" v="29404"/>
          <ac:spMkLst>
            <pc:docMk/>
            <pc:sldMk cId="3119348108" sldId="334"/>
            <ac:spMk id="105" creationId="{32CD1413-A66C-408D-9CBD-9913638F444E}"/>
          </ac:spMkLst>
        </pc:spChg>
        <pc:spChg chg="add mod">
          <ac:chgData name="Dario Monticelli" userId="b7020b1786f83ae8" providerId="LiveId" clId="{31FAE69B-46DB-41FE-A631-25C660C7BF84}" dt="2023-01-08T14:25:31.507" v="29404"/>
          <ac:spMkLst>
            <pc:docMk/>
            <pc:sldMk cId="3119348108" sldId="334"/>
            <ac:spMk id="106" creationId="{9DC923ED-F47D-4E17-9E3C-A9B18E3DA29F}"/>
          </ac:spMkLst>
        </pc:spChg>
        <pc:spChg chg="add mod">
          <ac:chgData name="Dario Monticelli" userId="b7020b1786f83ae8" providerId="LiveId" clId="{31FAE69B-46DB-41FE-A631-25C660C7BF84}" dt="2023-01-08T14:25:31.507" v="29404"/>
          <ac:spMkLst>
            <pc:docMk/>
            <pc:sldMk cId="3119348108" sldId="334"/>
            <ac:spMk id="107" creationId="{52407FCB-5BF6-46E5-AD74-201F3A399C53}"/>
          </ac:spMkLst>
        </pc:spChg>
        <pc:spChg chg="add mod">
          <ac:chgData name="Dario Monticelli" userId="b7020b1786f83ae8" providerId="LiveId" clId="{31FAE69B-46DB-41FE-A631-25C660C7BF84}" dt="2023-01-08T14:29:35.905" v="29478"/>
          <ac:spMkLst>
            <pc:docMk/>
            <pc:sldMk cId="3119348108" sldId="334"/>
            <ac:spMk id="108" creationId="{2FD4F6B7-CF7F-4628-9F83-E3076F6D2969}"/>
          </ac:spMkLst>
        </pc:spChg>
        <pc:spChg chg="add mod">
          <ac:chgData name="Dario Monticelli" userId="b7020b1786f83ae8" providerId="LiveId" clId="{31FAE69B-46DB-41FE-A631-25C660C7BF84}" dt="2023-01-08T14:29:35.905" v="29478"/>
          <ac:spMkLst>
            <pc:docMk/>
            <pc:sldMk cId="3119348108" sldId="334"/>
            <ac:spMk id="109" creationId="{AEE1E642-11C0-4A5F-B7BB-269238F7C38E}"/>
          </ac:spMkLst>
        </pc:spChg>
        <pc:spChg chg="add mod">
          <ac:chgData name="Dario Monticelli" userId="b7020b1786f83ae8" providerId="LiveId" clId="{31FAE69B-46DB-41FE-A631-25C660C7BF84}" dt="2023-01-08T14:29:35.905" v="29478"/>
          <ac:spMkLst>
            <pc:docMk/>
            <pc:sldMk cId="3119348108" sldId="334"/>
            <ac:spMk id="110" creationId="{C1FCD5CC-1EE9-4620-83B2-4891E4F7722B}"/>
          </ac:spMkLst>
        </pc:spChg>
        <pc:spChg chg="add mod">
          <ac:chgData name="Dario Monticelli" userId="b7020b1786f83ae8" providerId="LiveId" clId="{31FAE69B-46DB-41FE-A631-25C660C7BF84}" dt="2023-01-08T14:29:35.905" v="29478"/>
          <ac:spMkLst>
            <pc:docMk/>
            <pc:sldMk cId="3119348108" sldId="334"/>
            <ac:spMk id="111" creationId="{6338577D-B955-4C81-8983-F6ED44AACD11}"/>
          </ac:spMkLst>
        </pc:spChg>
        <pc:spChg chg="add mod">
          <ac:chgData name="Dario Monticelli" userId="b7020b1786f83ae8" providerId="LiveId" clId="{31FAE69B-46DB-41FE-A631-25C660C7BF84}" dt="2023-01-08T14:29:35.905" v="29478"/>
          <ac:spMkLst>
            <pc:docMk/>
            <pc:sldMk cId="3119348108" sldId="334"/>
            <ac:spMk id="112" creationId="{A28B4180-8FD3-4A2C-B601-F92C50249083}"/>
          </ac:spMkLst>
        </pc:spChg>
        <pc:spChg chg="add mod">
          <ac:chgData name="Dario Monticelli" userId="b7020b1786f83ae8" providerId="LiveId" clId="{31FAE69B-46DB-41FE-A631-25C660C7BF84}" dt="2023-01-08T14:29:35.905" v="29478"/>
          <ac:spMkLst>
            <pc:docMk/>
            <pc:sldMk cId="3119348108" sldId="334"/>
            <ac:spMk id="113" creationId="{7ADDEC96-81C6-48FA-B901-9970F8D23CD6}"/>
          </ac:spMkLst>
        </pc:spChg>
        <pc:spChg chg="add mod">
          <ac:chgData name="Dario Monticelli" userId="b7020b1786f83ae8" providerId="LiveId" clId="{31FAE69B-46DB-41FE-A631-25C660C7BF84}" dt="2023-01-08T14:29:35.905" v="29478"/>
          <ac:spMkLst>
            <pc:docMk/>
            <pc:sldMk cId="3119348108" sldId="334"/>
            <ac:spMk id="114" creationId="{FF0F4088-7443-4AC3-9D13-9C332AC76415}"/>
          </ac:spMkLst>
        </pc:spChg>
        <pc:spChg chg="add mod">
          <ac:chgData name="Dario Monticelli" userId="b7020b1786f83ae8" providerId="LiveId" clId="{31FAE69B-46DB-41FE-A631-25C660C7BF84}" dt="2023-01-08T14:29:35.905" v="29478"/>
          <ac:spMkLst>
            <pc:docMk/>
            <pc:sldMk cId="3119348108" sldId="334"/>
            <ac:spMk id="115" creationId="{8AE216B2-F304-473A-958C-9DB854CECD13}"/>
          </ac:spMkLst>
        </pc:spChg>
        <pc:spChg chg="add mod">
          <ac:chgData name="Dario Monticelli" userId="b7020b1786f83ae8" providerId="LiveId" clId="{31FAE69B-46DB-41FE-A631-25C660C7BF84}" dt="2023-01-08T14:29:35.905" v="29478"/>
          <ac:spMkLst>
            <pc:docMk/>
            <pc:sldMk cId="3119348108" sldId="334"/>
            <ac:spMk id="116" creationId="{DBCFB066-055B-4740-BFEF-CB8B9BFE80E5}"/>
          </ac:spMkLst>
        </pc:spChg>
        <pc:spChg chg="add mod">
          <ac:chgData name="Dario Monticelli" userId="b7020b1786f83ae8" providerId="LiveId" clId="{31FAE69B-46DB-41FE-A631-25C660C7BF84}" dt="2023-01-08T14:29:35.905" v="29478"/>
          <ac:spMkLst>
            <pc:docMk/>
            <pc:sldMk cId="3119348108" sldId="334"/>
            <ac:spMk id="117" creationId="{0CF11A86-AAA8-4712-A111-4A8EE455109A}"/>
          </ac:spMkLst>
        </pc:spChg>
        <pc:spChg chg="add mod">
          <ac:chgData name="Dario Monticelli" userId="b7020b1786f83ae8" providerId="LiveId" clId="{31FAE69B-46DB-41FE-A631-25C660C7BF84}" dt="2023-01-08T14:29:35.905" v="29478"/>
          <ac:spMkLst>
            <pc:docMk/>
            <pc:sldMk cId="3119348108" sldId="334"/>
            <ac:spMk id="118" creationId="{AB51B2AE-B1FB-4B9A-9D9D-7512894AECD5}"/>
          </ac:spMkLst>
        </pc:spChg>
        <pc:spChg chg="add mod">
          <ac:chgData name="Dario Monticelli" userId="b7020b1786f83ae8" providerId="LiveId" clId="{31FAE69B-46DB-41FE-A631-25C660C7BF84}" dt="2023-01-08T14:29:35.905" v="29478"/>
          <ac:spMkLst>
            <pc:docMk/>
            <pc:sldMk cId="3119348108" sldId="334"/>
            <ac:spMk id="119" creationId="{D05AB306-EF00-459D-BD10-14BAD8C11007}"/>
          </ac:spMkLst>
        </pc:spChg>
        <pc:spChg chg="add mod">
          <ac:chgData name="Dario Monticelli" userId="b7020b1786f83ae8" providerId="LiveId" clId="{31FAE69B-46DB-41FE-A631-25C660C7BF84}" dt="2023-01-08T14:29:35.905" v="29478"/>
          <ac:spMkLst>
            <pc:docMk/>
            <pc:sldMk cId="3119348108" sldId="334"/>
            <ac:spMk id="120" creationId="{7CA17C24-728F-440B-99CD-96C540600BF5}"/>
          </ac:spMkLst>
        </pc:spChg>
        <pc:spChg chg="add mod">
          <ac:chgData name="Dario Monticelli" userId="b7020b1786f83ae8" providerId="LiveId" clId="{31FAE69B-46DB-41FE-A631-25C660C7BF84}" dt="2023-01-08T14:29:35.905" v="29478"/>
          <ac:spMkLst>
            <pc:docMk/>
            <pc:sldMk cId="3119348108" sldId="334"/>
            <ac:spMk id="121" creationId="{AE40F9EE-9A09-4A9B-B643-0149D39C5D70}"/>
          </ac:spMkLst>
        </pc:spChg>
        <pc:spChg chg="add mod">
          <ac:chgData name="Dario Monticelli" userId="b7020b1786f83ae8" providerId="LiveId" clId="{31FAE69B-46DB-41FE-A631-25C660C7BF84}" dt="2023-01-08T14:29:35.905" v="29478"/>
          <ac:spMkLst>
            <pc:docMk/>
            <pc:sldMk cId="3119348108" sldId="334"/>
            <ac:spMk id="122" creationId="{02BABC68-E67E-4744-8DF9-DF97DFED7B91}"/>
          </ac:spMkLst>
        </pc:spChg>
        <pc:spChg chg="add mod">
          <ac:chgData name="Dario Monticelli" userId="b7020b1786f83ae8" providerId="LiveId" clId="{31FAE69B-46DB-41FE-A631-25C660C7BF84}" dt="2023-01-08T14:29:35.905" v="29478"/>
          <ac:spMkLst>
            <pc:docMk/>
            <pc:sldMk cId="3119348108" sldId="334"/>
            <ac:spMk id="123" creationId="{13337D04-DC18-4DD5-8966-08398E91600A}"/>
          </ac:spMkLst>
        </pc:spChg>
        <pc:spChg chg="add mod">
          <ac:chgData name="Dario Monticelli" userId="b7020b1786f83ae8" providerId="LiveId" clId="{31FAE69B-46DB-41FE-A631-25C660C7BF84}" dt="2023-01-08T14:29:35.905" v="29478"/>
          <ac:spMkLst>
            <pc:docMk/>
            <pc:sldMk cId="3119348108" sldId="334"/>
            <ac:spMk id="124" creationId="{4F7C8859-13B4-40E3-8C72-029F0DA8F011}"/>
          </ac:spMkLst>
        </pc:spChg>
        <pc:spChg chg="add mod">
          <ac:chgData name="Dario Monticelli" userId="b7020b1786f83ae8" providerId="LiveId" clId="{31FAE69B-46DB-41FE-A631-25C660C7BF84}" dt="2023-01-08T14:29:35.905" v="29478"/>
          <ac:spMkLst>
            <pc:docMk/>
            <pc:sldMk cId="3119348108" sldId="334"/>
            <ac:spMk id="125" creationId="{AF38AEDB-0767-4F46-8069-20AD83FF7AD6}"/>
          </ac:spMkLst>
        </pc:spChg>
        <pc:spChg chg="add mod">
          <ac:chgData name="Dario Monticelli" userId="b7020b1786f83ae8" providerId="LiveId" clId="{31FAE69B-46DB-41FE-A631-25C660C7BF84}" dt="2023-01-08T14:29:35.905" v="29478"/>
          <ac:spMkLst>
            <pc:docMk/>
            <pc:sldMk cId="3119348108" sldId="334"/>
            <ac:spMk id="126" creationId="{FF740A19-D0D7-4BE3-87D9-3B0162214DC3}"/>
          </ac:spMkLst>
        </pc:spChg>
        <pc:spChg chg="add mod">
          <ac:chgData name="Dario Monticelli" userId="b7020b1786f83ae8" providerId="LiveId" clId="{31FAE69B-46DB-41FE-A631-25C660C7BF84}" dt="2023-01-08T14:29:35.905" v="29478"/>
          <ac:spMkLst>
            <pc:docMk/>
            <pc:sldMk cId="3119348108" sldId="334"/>
            <ac:spMk id="127" creationId="{07F19201-3743-49F9-AE33-E4783C6E051C}"/>
          </ac:spMkLst>
        </pc:spChg>
        <pc:spChg chg="add mod">
          <ac:chgData name="Dario Monticelli" userId="b7020b1786f83ae8" providerId="LiveId" clId="{31FAE69B-46DB-41FE-A631-25C660C7BF84}" dt="2023-01-08T14:29:35.905" v="29478"/>
          <ac:spMkLst>
            <pc:docMk/>
            <pc:sldMk cId="3119348108" sldId="334"/>
            <ac:spMk id="128" creationId="{F0478BAD-6FB1-4826-8ED6-2E30A4D17FB5}"/>
          </ac:spMkLst>
        </pc:spChg>
        <pc:spChg chg="add mod">
          <ac:chgData name="Dario Monticelli" userId="b7020b1786f83ae8" providerId="LiveId" clId="{31FAE69B-46DB-41FE-A631-25C660C7BF84}" dt="2023-01-08T14:29:35.905" v="29478"/>
          <ac:spMkLst>
            <pc:docMk/>
            <pc:sldMk cId="3119348108" sldId="334"/>
            <ac:spMk id="129" creationId="{FF329D4A-B33A-40F6-8F40-FBB67F560795}"/>
          </ac:spMkLst>
        </pc:spChg>
        <pc:spChg chg="add mod">
          <ac:chgData name="Dario Monticelli" userId="b7020b1786f83ae8" providerId="LiveId" clId="{31FAE69B-46DB-41FE-A631-25C660C7BF84}" dt="2023-01-08T14:31:07.868" v="29490" actId="20577"/>
          <ac:spMkLst>
            <pc:docMk/>
            <pc:sldMk cId="3119348108" sldId="334"/>
            <ac:spMk id="130" creationId="{A3C8C5D8-3AEC-41DA-9DD9-77E4628FDE66}"/>
          </ac:spMkLst>
        </pc:spChg>
        <pc:spChg chg="add mod">
          <ac:chgData name="Dario Monticelli" userId="b7020b1786f83ae8" providerId="LiveId" clId="{31FAE69B-46DB-41FE-A631-25C660C7BF84}" dt="2023-01-08T14:31:09.405" v="29491" actId="20577"/>
          <ac:spMkLst>
            <pc:docMk/>
            <pc:sldMk cId="3119348108" sldId="334"/>
            <ac:spMk id="131" creationId="{6A584356-6F41-4238-B3DC-10813E597285}"/>
          </ac:spMkLst>
        </pc:spChg>
        <pc:spChg chg="add mod">
          <ac:chgData name="Dario Monticelli" userId="b7020b1786f83ae8" providerId="LiveId" clId="{31FAE69B-46DB-41FE-A631-25C660C7BF84}" dt="2023-01-08T14:31:10.763" v="29492" actId="20577"/>
          <ac:spMkLst>
            <pc:docMk/>
            <pc:sldMk cId="3119348108" sldId="334"/>
            <ac:spMk id="132" creationId="{11E8762A-ACC6-405F-859F-CF1AF6D19DCE}"/>
          </ac:spMkLst>
        </pc:spChg>
        <pc:spChg chg="add mod">
          <ac:chgData name="Dario Monticelli" userId="b7020b1786f83ae8" providerId="LiveId" clId="{31FAE69B-46DB-41FE-A631-25C660C7BF84}" dt="2023-01-08T14:29:35.905" v="29478"/>
          <ac:spMkLst>
            <pc:docMk/>
            <pc:sldMk cId="3119348108" sldId="334"/>
            <ac:spMk id="133" creationId="{EA2602AF-24CC-4380-8E70-3551A3C55C55}"/>
          </ac:spMkLst>
        </pc:spChg>
        <pc:spChg chg="add mod">
          <ac:chgData name="Dario Monticelli" userId="b7020b1786f83ae8" providerId="LiveId" clId="{31FAE69B-46DB-41FE-A631-25C660C7BF84}" dt="2023-01-08T14:29:49.510" v="29480" actId="1076"/>
          <ac:spMkLst>
            <pc:docMk/>
            <pc:sldMk cId="3119348108" sldId="334"/>
            <ac:spMk id="134" creationId="{0310C2D6-80C7-4830-A091-D81EF29188AB}"/>
          </ac:spMkLst>
        </pc:spChg>
        <pc:spChg chg="add mod">
          <ac:chgData name="Dario Monticelli" userId="b7020b1786f83ae8" providerId="LiveId" clId="{31FAE69B-46DB-41FE-A631-25C660C7BF84}" dt="2023-01-08T14:35:22.035" v="29562" actId="20577"/>
          <ac:spMkLst>
            <pc:docMk/>
            <pc:sldMk cId="3119348108" sldId="334"/>
            <ac:spMk id="135" creationId="{3F985A94-E50D-4F38-A5F7-29A2D31B7AFC}"/>
          </ac:spMkLst>
        </pc:spChg>
        <pc:spChg chg="add mod">
          <ac:chgData name="Dario Monticelli" userId="b7020b1786f83ae8" providerId="LiveId" clId="{31FAE69B-46DB-41FE-A631-25C660C7BF84}" dt="2023-01-08T14:35:24.813" v="29563" actId="20577"/>
          <ac:spMkLst>
            <pc:docMk/>
            <pc:sldMk cId="3119348108" sldId="334"/>
            <ac:spMk id="136" creationId="{5EF92F1E-6C7E-4E9D-81F0-F2A02857F0E3}"/>
          </ac:spMkLst>
        </pc:spChg>
        <pc:spChg chg="add mod">
          <ac:chgData name="Dario Monticelli" userId="b7020b1786f83ae8" providerId="LiveId" clId="{31FAE69B-46DB-41FE-A631-25C660C7BF84}" dt="2023-01-08T14:31:20.276" v="29495" actId="20577"/>
          <ac:spMkLst>
            <pc:docMk/>
            <pc:sldMk cId="3119348108" sldId="334"/>
            <ac:spMk id="137" creationId="{72C6719F-214B-4707-8AA1-D1F7EDD77C1C}"/>
          </ac:spMkLst>
        </pc:spChg>
        <pc:spChg chg="add mod">
          <ac:chgData name="Dario Monticelli" userId="b7020b1786f83ae8" providerId="LiveId" clId="{31FAE69B-46DB-41FE-A631-25C660C7BF84}" dt="2023-01-08T14:30:17.647" v="29488" actId="1035"/>
          <ac:spMkLst>
            <pc:docMk/>
            <pc:sldMk cId="3119348108" sldId="334"/>
            <ac:spMk id="138" creationId="{7F91EBBC-A781-46B9-BD49-E4357C3751EF}"/>
          </ac:spMkLst>
        </pc:spChg>
        <pc:spChg chg="add mod">
          <ac:chgData name="Dario Monticelli" userId="b7020b1786f83ae8" providerId="LiveId" clId="{31FAE69B-46DB-41FE-A631-25C660C7BF84}" dt="2023-01-08T14:31:34.424" v="29498" actId="20577"/>
          <ac:spMkLst>
            <pc:docMk/>
            <pc:sldMk cId="3119348108" sldId="334"/>
            <ac:spMk id="139" creationId="{20449F94-746A-415C-9BB0-4183C38E8A50}"/>
          </ac:spMkLst>
        </pc:spChg>
        <pc:spChg chg="add mod">
          <ac:chgData name="Dario Monticelli" userId="b7020b1786f83ae8" providerId="LiveId" clId="{31FAE69B-46DB-41FE-A631-25C660C7BF84}" dt="2023-01-08T14:35:27.355" v="29564" actId="20577"/>
          <ac:spMkLst>
            <pc:docMk/>
            <pc:sldMk cId="3119348108" sldId="334"/>
            <ac:spMk id="140" creationId="{7308EDDA-A345-4C9C-8E6B-4983B39CDD4E}"/>
          </ac:spMkLst>
        </pc:spChg>
        <pc:spChg chg="add mod">
          <ac:chgData name="Dario Monticelli" userId="b7020b1786f83ae8" providerId="LiveId" clId="{31FAE69B-46DB-41FE-A631-25C660C7BF84}" dt="2023-01-08T14:35:29.414" v="29565" actId="20577"/>
          <ac:spMkLst>
            <pc:docMk/>
            <pc:sldMk cId="3119348108" sldId="334"/>
            <ac:spMk id="141" creationId="{085CEACD-4771-415D-B293-C4AA8391A686}"/>
          </ac:spMkLst>
        </pc:spChg>
        <pc:spChg chg="add mod">
          <ac:chgData name="Dario Monticelli" userId="b7020b1786f83ae8" providerId="LiveId" clId="{31FAE69B-46DB-41FE-A631-25C660C7BF84}" dt="2023-01-08T14:30:17.647" v="29488" actId="1035"/>
          <ac:spMkLst>
            <pc:docMk/>
            <pc:sldMk cId="3119348108" sldId="334"/>
            <ac:spMk id="142" creationId="{AF8CD09B-91EB-473A-98BC-117EAEB6B229}"/>
          </ac:spMkLst>
        </pc:spChg>
        <pc:spChg chg="add mod">
          <ac:chgData name="Dario Monticelli" userId="b7020b1786f83ae8" providerId="LiveId" clId="{31FAE69B-46DB-41FE-A631-25C660C7BF84}" dt="2023-01-08T14:35:38.285" v="29570" actId="20577"/>
          <ac:spMkLst>
            <pc:docMk/>
            <pc:sldMk cId="3119348108" sldId="334"/>
            <ac:spMk id="143" creationId="{C70B29C5-FB43-49BD-BA07-8F47E2070733}"/>
          </ac:spMkLst>
        </pc:spChg>
        <pc:spChg chg="add mod">
          <ac:chgData name="Dario Monticelli" userId="b7020b1786f83ae8" providerId="LiveId" clId="{31FAE69B-46DB-41FE-A631-25C660C7BF84}" dt="2023-01-08T14:35:36.382" v="29569" actId="20577"/>
          <ac:spMkLst>
            <pc:docMk/>
            <pc:sldMk cId="3119348108" sldId="334"/>
            <ac:spMk id="144" creationId="{242C1A06-5F0B-4615-A833-D4929135CA24}"/>
          </ac:spMkLst>
        </pc:spChg>
        <pc:spChg chg="add mod">
          <ac:chgData name="Dario Monticelli" userId="b7020b1786f83ae8" providerId="LiveId" clId="{31FAE69B-46DB-41FE-A631-25C660C7BF84}" dt="2023-01-08T14:35:34.741" v="29568" actId="20577"/>
          <ac:spMkLst>
            <pc:docMk/>
            <pc:sldMk cId="3119348108" sldId="334"/>
            <ac:spMk id="145" creationId="{3B2371F9-C045-4C5C-AF72-92814A0E82A9}"/>
          </ac:spMkLst>
        </pc:spChg>
        <pc:spChg chg="add mod">
          <ac:chgData name="Dario Monticelli" userId="b7020b1786f83ae8" providerId="LiveId" clId="{31FAE69B-46DB-41FE-A631-25C660C7BF84}" dt="2023-01-08T14:31:52.391" v="29505" actId="1037"/>
          <ac:spMkLst>
            <pc:docMk/>
            <pc:sldMk cId="3119348108" sldId="334"/>
            <ac:spMk id="146" creationId="{A376FAAF-CC6A-4AC7-A66F-5E47B815D92E}"/>
          </ac:spMkLst>
        </pc:spChg>
        <pc:spChg chg="add mod">
          <ac:chgData name="Dario Monticelli" userId="b7020b1786f83ae8" providerId="LiveId" clId="{31FAE69B-46DB-41FE-A631-25C660C7BF84}" dt="2023-01-08T14:35:16.342" v="29561" actId="1038"/>
          <ac:spMkLst>
            <pc:docMk/>
            <pc:sldMk cId="3119348108" sldId="334"/>
            <ac:spMk id="147" creationId="{B52662F1-DA5D-40D2-80DC-F1C76D10435D}"/>
          </ac:spMkLst>
        </pc:spChg>
        <pc:spChg chg="add del mod">
          <ac:chgData name="Dario Monticelli" userId="b7020b1786f83ae8" providerId="LiveId" clId="{31FAE69B-46DB-41FE-A631-25C660C7BF84}" dt="2023-01-08T14:35:41.505" v="29571" actId="478"/>
          <ac:spMkLst>
            <pc:docMk/>
            <pc:sldMk cId="3119348108" sldId="334"/>
            <ac:spMk id="148" creationId="{90AD370E-6E9B-4C6D-A868-4B9F00E13949}"/>
          </ac:spMkLst>
        </pc:spChg>
        <pc:spChg chg="add del mod">
          <ac:chgData name="Dario Monticelli" userId="b7020b1786f83ae8" providerId="LiveId" clId="{31FAE69B-46DB-41FE-A631-25C660C7BF84}" dt="2023-01-08T14:35:41.505" v="29571" actId="478"/>
          <ac:spMkLst>
            <pc:docMk/>
            <pc:sldMk cId="3119348108" sldId="334"/>
            <ac:spMk id="149" creationId="{73062BC2-4A13-45CA-9095-A19300998EAE}"/>
          </ac:spMkLst>
        </pc:spChg>
        <pc:spChg chg="add mod">
          <ac:chgData name="Dario Monticelli" userId="b7020b1786f83ae8" providerId="LiveId" clId="{31FAE69B-46DB-41FE-A631-25C660C7BF84}" dt="2023-01-08T14:34:03.482" v="29532" actId="1076"/>
          <ac:spMkLst>
            <pc:docMk/>
            <pc:sldMk cId="3119348108" sldId="334"/>
            <ac:spMk id="150" creationId="{BC975059-BBFF-4F94-A5DE-FF082F6AEE3E}"/>
          </ac:spMkLst>
        </pc:spChg>
        <pc:spChg chg="add mod">
          <ac:chgData name="Dario Monticelli" userId="b7020b1786f83ae8" providerId="LiveId" clId="{31FAE69B-46DB-41FE-A631-25C660C7BF84}" dt="2023-01-08T14:34:12.849" v="29534" actId="1076"/>
          <ac:spMkLst>
            <pc:docMk/>
            <pc:sldMk cId="3119348108" sldId="334"/>
            <ac:spMk id="151" creationId="{9536588E-183F-4F84-A74D-64692886BB33}"/>
          </ac:spMkLst>
        </pc:spChg>
        <pc:spChg chg="add mod">
          <ac:chgData name="Dario Monticelli" userId="b7020b1786f83ae8" providerId="LiveId" clId="{31FAE69B-46DB-41FE-A631-25C660C7BF84}" dt="2023-01-08T15:28:13.087" v="29704"/>
          <ac:spMkLst>
            <pc:docMk/>
            <pc:sldMk cId="3119348108" sldId="334"/>
            <ac:spMk id="153" creationId="{3DA43592-C2B8-4EFB-995E-AAE93B353FBC}"/>
          </ac:spMkLst>
        </pc:spChg>
        <pc:spChg chg="add del mod">
          <ac:chgData name="Dario Monticelli" userId="b7020b1786f83ae8" providerId="LiveId" clId="{31FAE69B-46DB-41FE-A631-25C660C7BF84}" dt="2023-01-08T15:31:19.961" v="29734" actId="478"/>
          <ac:spMkLst>
            <pc:docMk/>
            <pc:sldMk cId="3119348108" sldId="334"/>
            <ac:spMk id="154" creationId="{E67C86B9-4E89-4E33-8953-C0AB2C9B6A53}"/>
          </ac:spMkLst>
        </pc:spChg>
        <pc:spChg chg="add mod">
          <ac:chgData name="Dario Monticelli" userId="b7020b1786f83ae8" providerId="LiveId" clId="{31FAE69B-46DB-41FE-A631-25C660C7BF84}" dt="2023-01-08T17:23:09.493" v="33556"/>
          <ac:spMkLst>
            <pc:docMk/>
            <pc:sldMk cId="3119348108" sldId="334"/>
            <ac:spMk id="156" creationId="{3A8F2BCC-FE43-43C7-AA52-AD36B99919EF}"/>
          </ac:spMkLst>
        </pc:spChg>
        <pc:graphicFrameChg chg="del mod">
          <ac:chgData name="Dario Monticelli" userId="b7020b1786f83ae8" providerId="LiveId" clId="{31FAE69B-46DB-41FE-A631-25C660C7BF84}" dt="2023-01-08T15:22:50.654" v="29702" actId="478"/>
          <ac:graphicFrameMkLst>
            <pc:docMk/>
            <pc:sldMk cId="3119348108" sldId="334"/>
            <ac:graphicFrameMk id="33" creationId="{98132F42-CE53-4880-A40E-626D0D13F764}"/>
          </ac:graphicFrameMkLst>
        </pc:graphicFrameChg>
        <pc:graphicFrameChg chg="add mod">
          <ac:chgData name="Dario Monticelli" userId="b7020b1786f83ae8" providerId="LiveId" clId="{31FAE69B-46DB-41FE-A631-25C660C7BF84}" dt="2023-01-08T15:22:50.994" v="29703"/>
          <ac:graphicFrameMkLst>
            <pc:docMk/>
            <pc:sldMk cId="3119348108" sldId="334"/>
            <ac:graphicFrameMk id="152" creationId="{56C4AFCE-7686-410B-AA1C-F0A1C35A263E}"/>
          </ac:graphicFrameMkLst>
        </pc:graphicFrameChg>
        <pc:picChg chg="mod">
          <ac:chgData name="Dario Monticelli" userId="b7020b1786f83ae8" providerId="LiveId" clId="{31FAE69B-46DB-41FE-A631-25C660C7BF84}" dt="2023-01-08T14:32:58.389" v="29529" actId="1076"/>
          <ac:picMkLst>
            <pc:docMk/>
            <pc:sldMk cId="3119348108" sldId="334"/>
            <ac:picMk id="6" creationId="{AAB4B82F-0C02-407C-97FF-348820DE8AD8}"/>
          </ac:picMkLst>
        </pc:picChg>
        <pc:picChg chg="del">
          <ac:chgData name="Dario Monticelli" userId="b7020b1786f83ae8" providerId="LiveId" clId="{31FAE69B-46DB-41FE-A631-25C660C7BF84}" dt="2023-01-08T17:22:00.041" v="33531" actId="478"/>
          <ac:picMkLst>
            <pc:docMk/>
            <pc:sldMk cId="3119348108" sldId="334"/>
            <ac:picMk id="7" creationId="{4F6939CE-47BC-4FAF-876E-0CDFE02B12F5}"/>
          </ac:picMkLst>
        </pc:picChg>
        <pc:picChg chg="mod modCrop">
          <ac:chgData name="Dario Monticelli" userId="b7020b1786f83ae8" providerId="LiveId" clId="{31FAE69B-46DB-41FE-A631-25C660C7BF84}" dt="2023-01-08T15:17:34.414" v="29579" actId="732"/>
          <ac:picMkLst>
            <pc:docMk/>
            <pc:sldMk cId="3119348108" sldId="334"/>
            <ac:picMk id="75" creationId="{B93A8CD1-045D-4970-8486-B6BF259C6A41}"/>
          </ac:picMkLst>
        </pc:picChg>
        <pc:picChg chg="add mod">
          <ac:chgData name="Dario Monticelli" userId="b7020b1786f83ae8" providerId="LiveId" clId="{31FAE69B-46DB-41FE-A631-25C660C7BF84}" dt="2023-01-08T13:53:29.164" v="28594"/>
          <ac:picMkLst>
            <pc:docMk/>
            <pc:sldMk cId="3119348108" sldId="334"/>
            <ac:picMk id="96" creationId="{FC277C31-0632-49DC-A19E-35A627E6115E}"/>
          </ac:picMkLst>
        </pc:picChg>
        <pc:picChg chg="add del mod">
          <ac:chgData name="Dario Monticelli" userId="b7020b1786f83ae8" providerId="LiveId" clId="{31FAE69B-46DB-41FE-A631-25C660C7BF84}" dt="2023-01-08T17:29:50.267" v="33723" actId="478"/>
          <ac:picMkLst>
            <pc:docMk/>
            <pc:sldMk cId="3119348108" sldId="334"/>
            <ac:picMk id="155" creationId="{AB9C5C43-7F19-42F7-94FF-17F155DF0BB0}"/>
          </ac:picMkLst>
        </pc:picChg>
        <pc:picChg chg="add mod">
          <ac:chgData name="Dario Monticelli" userId="b7020b1786f83ae8" providerId="LiveId" clId="{31FAE69B-46DB-41FE-A631-25C660C7BF84}" dt="2023-01-08T17:29:50.561" v="33724"/>
          <ac:picMkLst>
            <pc:docMk/>
            <pc:sldMk cId="3119348108" sldId="334"/>
            <ac:picMk id="157" creationId="{758DDF20-E33D-4A1E-B8A9-9C4A1F134DC8}"/>
          </ac:picMkLst>
        </pc:picChg>
        <pc:cxnChg chg="del">
          <ac:chgData name="Dario Monticelli" userId="b7020b1786f83ae8" providerId="LiveId" clId="{31FAE69B-46DB-41FE-A631-25C660C7BF84}" dt="2023-01-08T15:17:24.021" v="29578" actId="478"/>
          <ac:cxnSpMkLst>
            <pc:docMk/>
            <pc:sldMk cId="3119348108" sldId="334"/>
            <ac:cxnSpMk id="76" creationId="{1D0B0247-78F9-4B97-8C70-56A5B21A062B}"/>
          </ac:cxnSpMkLst>
        </pc:cxnChg>
        <pc:cxnChg chg="del">
          <ac:chgData name="Dario Monticelli" userId="b7020b1786f83ae8" providerId="LiveId" clId="{31FAE69B-46DB-41FE-A631-25C660C7BF84}" dt="2023-01-08T15:16:32.026" v="29572" actId="478"/>
          <ac:cxnSpMkLst>
            <pc:docMk/>
            <pc:sldMk cId="3119348108" sldId="334"/>
            <ac:cxnSpMk id="77" creationId="{59D50A32-C35D-421E-9B03-0B73F59DB4E1}"/>
          </ac:cxnSpMkLst>
        </pc:cxnChg>
        <pc:cxnChg chg="add mod">
          <ac:chgData name="Dario Monticelli" userId="b7020b1786f83ae8" providerId="LiveId" clId="{31FAE69B-46DB-41FE-A631-25C660C7BF84}" dt="2023-01-08T13:53:29.164" v="28594"/>
          <ac:cxnSpMkLst>
            <pc:docMk/>
            <pc:sldMk cId="3119348108" sldId="334"/>
            <ac:cxnSpMk id="98" creationId="{C33096D4-B1B9-4852-BA4B-99DB6590F94D}"/>
          </ac:cxnSpMkLst>
        </pc:cxnChg>
      </pc:sldChg>
      <pc:sldChg chg="addSp delSp modSp add mod modAnim modNotesTx">
        <pc:chgData name="Dario Monticelli" userId="b7020b1786f83ae8" providerId="LiveId" clId="{31FAE69B-46DB-41FE-A631-25C660C7BF84}" dt="2023-01-08T17:29:35.498" v="33714"/>
        <pc:sldMkLst>
          <pc:docMk/>
          <pc:sldMk cId="1445341136" sldId="335"/>
        </pc:sldMkLst>
        <pc:spChg chg="del">
          <ac:chgData name="Dario Monticelli" userId="b7020b1786f83ae8" providerId="LiveId" clId="{31FAE69B-46DB-41FE-A631-25C660C7BF84}" dt="2023-01-08T17:22:28.311" v="33533" actId="478"/>
          <ac:spMkLst>
            <pc:docMk/>
            <pc:sldMk cId="1445341136" sldId="335"/>
            <ac:spMk id="2" creationId="{5FEFBB80-5527-A529-00F5-F99E2EB88649}"/>
          </ac:spMkLst>
        </pc:spChg>
        <pc:spChg chg="add del mod">
          <ac:chgData name="Dario Monticelli" userId="b7020b1786f83ae8" providerId="LiveId" clId="{31FAE69B-46DB-41FE-A631-25C660C7BF84}" dt="2023-01-08T17:22:37.167" v="33536" actId="478"/>
          <ac:spMkLst>
            <pc:docMk/>
            <pc:sldMk cId="1445341136" sldId="335"/>
            <ac:spMk id="10" creationId="{BECE6EF5-1012-44B6-9997-E30D9E8A0F92}"/>
          </ac:spMkLst>
        </pc:spChg>
        <pc:spChg chg="mod">
          <ac:chgData name="Dario Monticelli" userId="b7020b1786f83ae8" providerId="LiveId" clId="{31FAE69B-46DB-41FE-A631-25C660C7BF84}" dt="2023-01-08T14:11:45.516" v="29144" actId="20577"/>
          <ac:spMkLst>
            <pc:docMk/>
            <pc:sldMk cId="1445341136" sldId="335"/>
            <ac:spMk id="13" creationId="{8B06457D-3EEC-4608-AE67-3629B0AD1F31}"/>
          </ac:spMkLst>
        </pc:spChg>
        <pc:spChg chg="mod">
          <ac:chgData name="Dario Monticelli" userId="b7020b1786f83ae8" providerId="LiveId" clId="{31FAE69B-46DB-41FE-A631-25C660C7BF84}" dt="2023-01-08T14:11:03.365" v="29136" actId="20577"/>
          <ac:spMkLst>
            <pc:docMk/>
            <pc:sldMk cId="1445341136" sldId="335"/>
            <ac:spMk id="34" creationId="{309615C6-8968-4D34-AF4C-66966BC13E29}"/>
          </ac:spMkLst>
        </pc:spChg>
        <pc:spChg chg="add del mod">
          <ac:chgData name="Dario Monticelli" userId="b7020b1786f83ae8" providerId="LiveId" clId="{31FAE69B-46DB-41FE-A631-25C660C7BF84}" dt="2023-01-08T14:25:05.053" v="29394"/>
          <ac:spMkLst>
            <pc:docMk/>
            <pc:sldMk cId="1445341136" sldId="335"/>
            <ac:spMk id="35" creationId="{97089F4B-F278-47F8-835E-9BEE197BA70F}"/>
          </ac:spMkLst>
        </pc:spChg>
        <pc:spChg chg="add del mod">
          <ac:chgData name="Dario Monticelli" userId="b7020b1786f83ae8" providerId="LiveId" clId="{31FAE69B-46DB-41FE-A631-25C660C7BF84}" dt="2023-01-08T14:25:05.053" v="29394"/>
          <ac:spMkLst>
            <pc:docMk/>
            <pc:sldMk cId="1445341136" sldId="335"/>
            <ac:spMk id="36" creationId="{A2F46255-6531-4182-8AFE-647F2C098AE5}"/>
          </ac:spMkLst>
        </pc:spChg>
        <pc:spChg chg="add del mod">
          <ac:chgData name="Dario Monticelli" userId="b7020b1786f83ae8" providerId="LiveId" clId="{31FAE69B-46DB-41FE-A631-25C660C7BF84}" dt="2023-01-08T14:25:05.053" v="29394"/>
          <ac:spMkLst>
            <pc:docMk/>
            <pc:sldMk cId="1445341136" sldId="335"/>
            <ac:spMk id="37" creationId="{2303AB4B-CE53-4FB5-A2C5-DE5E97ACE11D}"/>
          </ac:spMkLst>
        </pc:spChg>
        <pc:spChg chg="add del mod">
          <ac:chgData name="Dario Monticelli" userId="b7020b1786f83ae8" providerId="LiveId" clId="{31FAE69B-46DB-41FE-A631-25C660C7BF84}" dt="2023-01-08T14:25:05.053" v="29394"/>
          <ac:spMkLst>
            <pc:docMk/>
            <pc:sldMk cId="1445341136" sldId="335"/>
            <ac:spMk id="38" creationId="{E20BAF19-251D-4CDA-8DA9-6FA03D4ACFF5}"/>
          </ac:spMkLst>
        </pc:spChg>
        <pc:spChg chg="add mod">
          <ac:chgData name="Dario Monticelli" userId="b7020b1786f83ae8" providerId="LiveId" clId="{31FAE69B-46DB-41FE-A631-25C660C7BF84}" dt="2023-01-08T14:25:06.539" v="29396"/>
          <ac:spMkLst>
            <pc:docMk/>
            <pc:sldMk cId="1445341136" sldId="335"/>
            <ac:spMk id="39" creationId="{93B4D173-0A80-4D96-91F9-B5AE140A94E2}"/>
          </ac:spMkLst>
        </pc:spChg>
        <pc:spChg chg="add mod">
          <ac:chgData name="Dario Monticelli" userId="b7020b1786f83ae8" providerId="LiveId" clId="{31FAE69B-46DB-41FE-A631-25C660C7BF84}" dt="2023-01-08T14:25:06.539" v="29396"/>
          <ac:spMkLst>
            <pc:docMk/>
            <pc:sldMk cId="1445341136" sldId="335"/>
            <ac:spMk id="40" creationId="{F581654F-810C-412E-8C3E-C2EEBBD7DC6B}"/>
          </ac:spMkLst>
        </pc:spChg>
        <pc:spChg chg="add mod">
          <ac:chgData name="Dario Monticelli" userId="b7020b1786f83ae8" providerId="LiveId" clId="{31FAE69B-46DB-41FE-A631-25C660C7BF84}" dt="2023-01-08T14:25:06.539" v="29396"/>
          <ac:spMkLst>
            <pc:docMk/>
            <pc:sldMk cId="1445341136" sldId="335"/>
            <ac:spMk id="41" creationId="{FA855AF6-5881-4AEC-87A0-45990CC1FB52}"/>
          </ac:spMkLst>
        </pc:spChg>
        <pc:spChg chg="add mod">
          <ac:chgData name="Dario Monticelli" userId="b7020b1786f83ae8" providerId="LiveId" clId="{31FAE69B-46DB-41FE-A631-25C660C7BF84}" dt="2023-01-08T14:25:06.539" v="29396"/>
          <ac:spMkLst>
            <pc:docMk/>
            <pc:sldMk cId="1445341136" sldId="335"/>
            <ac:spMk id="42" creationId="{27FCB1A0-2442-4431-AE91-52AFCC7ACF6B}"/>
          </ac:spMkLst>
        </pc:spChg>
        <pc:spChg chg="add mod">
          <ac:chgData name="Dario Monticelli" userId="b7020b1786f83ae8" providerId="LiveId" clId="{31FAE69B-46DB-41FE-A631-25C660C7BF84}" dt="2023-01-08T15:31:01.994" v="29727"/>
          <ac:spMkLst>
            <pc:docMk/>
            <pc:sldMk cId="1445341136" sldId="335"/>
            <ac:spMk id="44" creationId="{94A60143-521A-44FB-8893-6B0F588F26D0}"/>
          </ac:spMkLst>
        </pc:spChg>
        <pc:spChg chg="mod">
          <ac:chgData name="Dario Monticelli" userId="b7020b1786f83ae8" providerId="LiveId" clId="{31FAE69B-46DB-41FE-A631-25C660C7BF84}" dt="2023-01-08T14:11:25.914" v="29138" actId="20577"/>
          <ac:spMkLst>
            <pc:docMk/>
            <pc:sldMk cId="1445341136" sldId="335"/>
            <ac:spMk id="45" creationId="{F2757486-643B-48D8-8569-4ECAF382B4B7}"/>
          </ac:spMkLst>
        </pc:spChg>
        <pc:spChg chg="add del mod">
          <ac:chgData name="Dario Monticelli" userId="b7020b1786f83ae8" providerId="LiveId" clId="{31FAE69B-46DB-41FE-A631-25C660C7BF84}" dt="2023-01-08T17:22:29.691" v="33535"/>
          <ac:spMkLst>
            <pc:docMk/>
            <pc:sldMk cId="1445341136" sldId="335"/>
            <ac:spMk id="47" creationId="{12223218-4A62-458C-AEB8-DC7A34F147D2}"/>
          </ac:spMkLst>
        </pc:spChg>
        <pc:spChg chg="add mod">
          <ac:chgData name="Dario Monticelli" userId="b7020b1786f83ae8" providerId="LiveId" clId="{31FAE69B-46DB-41FE-A631-25C660C7BF84}" dt="2023-01-08T17:22:37.526" v="33537"/>
          <ac:spMkLst>
            <pc:docMk/>
            <pc:sldMk cId="1445341136" sldId="335"/>
            <ac:spMk id="48" creationId="{DEE089E6-F4E0-41F2-B08A-C143B646603E}"/>
          </ac:spMkLst>
        </pc:spChg>
        <pc:spChg chg="del ord">
          <ac:chgData name="Dario Monticelli" userId="b7020b1786f83ae8" providerId="LiveId" clId="{31FAE69B-46DB-41FE-A631-25C660C7BF84}" dt="2023-01-08T14:25:06.070" v="29395" actId="478"/>
          <ac:spMkLst>
            <pc:docMk/>
            <pc:sldMk cId="1445341136" sldId="335"/>
            <ac:spMk id="58" creationId="{781BC332-AC1F-41F8-A653-10DB12BFA165}"/>
          </ac:spMkLst>
        </pc:spChg>
        <pc:spChg chg="mod">
          <ac:chgData name="Dario Monticelli" userId="b7020b1786f83ae8" providerId="LiveId" clId="{31FAE69B-46DB-41FE-A631-25C660C7BF84}" dt="2023-01-08T14:11:32.398" v="29140" actId="20577"/>
          <ac:spMkLst>
            <pc:docMk/>
            <pc:sldMk cId="1445341136" sldId="335"/>
            <ac:spMk id="59" creationId="{5A960ADC-E6D3-4AF3-B7DC-7AC13F2CCA88}"/>
          </ac:spMkLst>
        </pc:spChg>
        <pc:spChg chg="del">
          <ac:chgData name="Dario Monticelli" userId="b7020b1786f83ae8" providerId="LiveId" clId="{31FAE69B-46DB-41FE-A631-25C660C7BF84}" dt="2023-01-08T14:25:06.070" v="29395" actId="478"/>
          <ac:spMkLst>
            <pc:docMk/>
            <pc:sldMk cId="1445341136" sldId="335"/>
            <ac:spMk id="78" creationId="{08F62028-8ED3-4D69-8359-CC66129CAE19}"/>
          </ac:spMkLst>
        </pc:spChg>
        <pc:spChg chg="del ord">
          <ac:chgData name="Dario Monticelli" userId="b7020b1786f83ae8" providerId="LiveId" clId="{31FAE69B-46DB-41FE-A631-25C660C7BF84}" dt="2023-01-08T14:25:06.070" v="29395" actId="478"/>
          <ac:spMkLst>
            <pc:docMk/>
            <pc:sldMk cId="1445341136" sldId="335"/>
            <ac:spMk id="84" creationId="{B395D320-9A00-452C-992C-EB708C808F31}"/>
          </ac:spMkLst>
        </pc:spChg>
        <pc:spChg chg="mod">
          <ac:chgData name="Dario Monticelli" userId="b7020b1786f83ae8" providerId="LiveId" clId="{31FAE69B-46DB-41FE-A631-25C660C7BF84}" dt="2023-01-08T14:11:40.174" v="29142" actId="20577"/>
          <ac:spMkLst>
            <pc:docMk/>
            <pc:sldMk cId="1445341136" sldId="335"/>
            <ac:spMk id="85" creationId="{E6B6DC00-E032-4CD2-A809-F98E6610BC51}"/>
          </ac:spMkLst>
        </pc:spChg>
        <pc:spChg chg="del ord">
          <ac:chgData name="Dario Monticelli" userId="b7020b1786f83ae8" providerId="LiveId" clId="{31FAE69B-46DB-41FE-A631-25C660C7BF84}" dt="2023-01-08T14:25:06.070" v="29395" actId="478"/>
          <ac:spMkLst>
            <pc:docMk/>
            <pc:sldMk cId="1445341136" sldId="335"/>
            <ac:spMk id="95" creationId="{C19ECF7A-1C46-4637-A2EB-1FC8ACBCDBDD}"/>
          </ac:spMkLst>
        </pc:spChg>
        <pc:graphicFrameChg chg="del mod modGraphic">
          <ac:chgData name="Dario Monticelli" userId="b7020b1786f83ae8" providerId="LiveId" clId="{31FAE69B-46DB-41FE-A631-25C660C7BF84}" dt="2023-01-08T15:22:15.469" v="29686" actId="478"/>
          <ac:graphicFrameMkLst>
            <pc:docMk/>
            <pc:sldMk cId="1445341136" sldId="335"/>
            <ac:graphicFrameMk id="33" creationId="{98132F42-CE53-4880-A40E-626D0D13F764}"/>
          </ac:graphicFrameMkLst>
        </pc:graphicFrameChg>
        <pc:graphicFrameChg chg="add mod">
          <ac:chgData name="Dario Monticelli" userId="b7020b1786f83ae8" providerId="LiveId" clId="{31FAE69B-46DB-41FE-A631-25C660C7BF84}" dt="2023-01-08T15:22:18.914" v="29687"/>
          <ac:graphicFrameMkLst>
            <pc:docMk/>
            <pc:sldMk cId="1445341136" sldId="335"/>
            <ac:graphicFrameMk id="43" creationId="{F2A649BC-9CCD-4CD8-81C6-7AE3C1288193}"/>
          </ac:graphicFrameMkLst>
        </pc:graphicFrameChg>
        <pc:picChg chg="del">
          <ac:chgData name="Dario Monticelli" userId="b7020b1786f83ae8" providerId="LiveId" clId="{31FAE69B-46DB-41FE-A631-25C660C7BF84}" dt="2023-01-08T17:29:35.082" v="33713" actId="478"/>
          <ac:picMkLst>
            <pc:docMk/>
            <pc:sldMk cId="1445341136" sldId="335"/>
            <ac:picMk id="7" creationId="{4F6939CE-47BC-4FAF-876E-0CDFE02B12F5}"/>
          </ac:picMkLst>
        </pc:picChg>
        <pc:picChg chg="add mod">
          <ac:chgData name="Dario Monticelli" userId="b7020b1786f83ae8" providerId="LiveId" clId="{31FAE69B-46DB-41FE-A631-25C660C7BF84}" dt="2023-01-08T17:29:35.498" v="33714"/>
          <ac:picMkLst>
            <pc:docMk/>
            <pc:sldMk cId="1445341136" sldId="335"/>
            <ac:picMk id="49" creationId="{51209349-4FF9-44B5-BEED-EFE398FA030C}"/>
          </ac:picMkLst>
        </pc:picChg>
        <pc:picChg chg="ord">
          <ac:chgData name="Dario Monticelli" userId="b7020b1786f83ae8" providerId="LiveId" clId="{31FAE69B-46DB-41FE-A631-25C660C7BF84}" dt="2023-01-08T14:10:46.358" v="29135" actId="171"/>
          <ac:picMkLst>
            <pc:docMk/>
            <pc:sldMk cId="1445341136" sldId="335"/>
            <ac:picMk id="51" creationId="{66BE10DF-3304-4320-817F-7714B2BB73BC}"/>
          </ac:picMkLst>
        </pc:picChg>
      </pc:sldChg>
      <pc:sldChg chg="addSp delSp modSp add del mod modAnim">
        <pc:chgData name="Dario Monticelli" userId="b7020b1786f83ae8" providerId="LiveId" clId="{31FAE69B-46DB-41FE-A631-25C660C7BF84}" dt="2023-01-08T14:15:36.855" v="29181" actId="47"/>
        <pc:sldMkLst>
          <pc:docMk/>
          <pc:sldMk cId="2637388811" sldId="336"/>
        </pc:sldMkLst>
        <pc:spChg chg="add mod">
          <ac:chgData name="Dario Monticelli" userId="b7020b1786f83ae8" providerId="LiveId" clId="{31FAE69B-46DB-41FE-A631-25C660C7BF84}" dt="2023-01-08T14:13:02.685" v="29157" actId="1076"/>
          <ac:spMkLst>
            <pc:docMk/>
            <pc:sldMk cId="2637388811" sldId="336"/>
            <ac:spMk id="37" creationId="{FE2FCEDD-D3CF-4B26-9C40-663207734EE8}"/>
          </ac:spMkLst>
        </pc:spChg>
        <pc:spChg chg="add mod">
          <ac:chgData name="Dario Monticelli" userId="b7020b1786f83ae8" providerId="LiveId" clId="{31FAE69B-46DB-41FE-A631-25C660C7BF84}" dt="2023-01-08T14:13:02.685" v="29157" actId="1076"/>
          <ac:spMkLst>
            <pc:docMk/>
            <pc:sldMk cId="2637388811" sldId="336"/>
            <ac:spMk id="38" creationId="{E6709D27-9FA5-461F-BBA6-2E01D521B745}"/>
          </ac:spMkLst>
        </pc:spChg>
        <pc:spChg chg="add mod">
          <ac:chgData name="Dario Monticelli" userId="b7020b1786f83ae8" providerId="LiveId" clId="{31FAE69B-46DB-41FE-A631-25C660C7BF84}" dt="2023-01-08T14:13:02.685" v="29157" actId="1076"/>
          <ac:spMkLst>
            <pc:docMk/>
            <pc:sldMk cId="2637388811" sldId="336"/>
            <ac:spMk id="39" creationId="{245C335E-41FD-4CA8-A923-2F5069627DE8}"/>
          </ac:spMkLst>
        </pc:spChg>
        <pc:spChg chg="add mod">
          <ac:chgData name="Dario Monticelli" userId="b7020b1786f83ae8" providerId="LiveId" clId="{31FAE69B-46DB-41FE-A631-25C660C7BF84}" dt="2023-01-08T14:13:02.685" v="29157" actId="1076"/>
          <ac:spMkLst>
            <pc:docMk/>
            <pc:sldMk cId="2637388811" sldId="336"/>
            <ac:spMk id="40" creationId="{F04C0A9A-424A-453E-8B63-18F8AC8A1B75}"/>
          </ac:spMkLst>
        </pc:spChg>
        <pc:spChg chg="add mod">
          <ac:chgData name="Dario Monticelli" userId="b7020b1786f83ae8" providerId="LiveId" clId="{31FAE69B-46DB-41FE-A631-25C660C7BF84}" dt="2023-01-08T14:13:52.833" v="29173" actId="1037"/>
          <ac:spMkLst>
            <pc:docMk/>
            <pc:sldMk cId="2637388811" sldId="336"/>
            <ac:spMk id="41" creationId="{7E41C70E-99E3-4F8D-BEE4-943760F32797}"/>
          </ac:spMkLst>
        </pc:spChg>
        <pc:spChg chg="mod">
          <ac:chgData name="Dario Monticelli" userId="b7020b1786f83ae8" providerId="LiveId" clId="{31FAE69B-46DB-41FE-A631-25C660C7BF84}" dt="2023-01-08T14:12:12.410" v="29147" actId="20577"/>
          <ac:spMkLst>
            <pc:docMk/>
            <pc:sldMk cId="2637388811" sldId="336"/>
            <ac:spMk id="100" creationId="{4BF6334F-9955-4703-8E53-D859761BC0F1}"/>
          </ac:spMkLst>
        </pc:spChg>
        <pc:picChg chg="add del mod">
          <ac:chgData name="Dario Monticelli" userId="b7020b1786f83ae8" providerId="LiveId" clId="{31FAE69B-46DB-41FE-A631-25C660C7BF84}" dt="2023-01-08T14:12:39.193" v="29151" actId="478"/>
          <ac:picMkLst>
            <pc:docMk/>
            <pc:sldMk cId="2637388811" sldId="336"/>
            <ac:picMk id="10" creationId="{CD03D36C-131B-4604-9744-8F2DC701954A}"/>
          </ac:picMkLst>
        </pc:picChg>
        <pc:picChg chg="mod ord">
          <ac:chgData name="Dario Monticelli" userId="b7020b1786f83ae8" providerId="LiveId" clId="{31FAE69B-46DB-41FE-A631-25C660C7BF84}" dt="2023-01-08T14:13:15.953" v="29158" actId="167"/>
          <ac:picMkLst>
            <pc:docMk/>
            <pc:sldMk cId="2637388811" sldId="336"/>
            <ac:picMk id="113" creationId="{1186A626-139A-493C-B6A3-A5DC4AF241AB}"/>
          </ac:picMkLst>
        </pc:picChg>
      </pc:sldChg>
      <pc:sldChg chg="addSp delSp modSp add mod modNotesTx">
        <pc:chgData name="Dario Monticelli" userId="b7020b1786f83ae8" providerId="LiveId" clId="{31FAE69B-46DB-41FE-A631-25C660C7BF84}" dt="2023-01-08T17:29:38.163" v="33716"/>
        <pc:sldMkLst>
          <pc:docMk/>
          <pc:sldMk cId="1446208232" sldId="337"/>
        </pc:sldMkLst>
        <pc:spChg chg="del">
          <ac:chgData name="Dario Monticelli" userId="b7020b1786f83ae8" providerId="LiveId" clId="{31FAE69B-46DB-41FE-A631-25C660C7BF84}" dt="2023-01-08T17:22:42.341" v="33538" actId="478"/>
          <ac:spMkLst>
            <pc:docMk/>
            <pc:sldMk cId="1446208232" sldId="337"/>
            <ac:spMk id="2" creationId="{5FEFBB80-5527-A529-00F5-F99E2EB88649}"/>
          </ac:spMkLst>
        </pc:spChg>
        <pc:spChg chg="add del mod">
          <ac:chgData name="Dario Monticelli" userId="b7020b1786f83ae8" providerId="LiveId" clId="{31FAE69B-46DB-41FE-A631-25C660C7BF84}" dt="2023-01-08T17:22:47.732" v="33541" actId="478"/>
          <ac:spMkLst>
            <pc:docMk/>
            <pc:sldMk cId="1446208232" sldId="337"/>
            <ac:spMk id="10" creationId="{71B0B4BA-CE82-4153-BEE4-2DF4E8EF04DA}"/>
          </ac:spMkLst>
        </pc:spChg>
        <pc:spChg chg="add mod">
          <ac:chgData name="Dario Monticelli" userId="b7020b1786f83ae8" providerId="LiveId" clId="{31FAE69B-46DB-41FE-A631-25C660C7BF84}" dt="2023-01-08T14:17:16.718" v="29210" actId="6549"/>
          <ac:spMkLst>
            <pc:docMk/>
            <pc:sldMk cId="1446208232" sldId="337"/>
            <ac:spMk id="35" creationId="{7D4A2AF8-5981-47FF-BBF0-CA2764D9AEF1}"/>
          </ac:spMkLst>
        </pc:spChg>
        <pc:spChg chg="add mod">
          <ac:chgData name="Dario Monticelli" userId="b7020b1786f83ae8" providerId="LiveId" clId="{31FAE69B-46DB-41FE-A631-25C660C7BF84}" dt="2023-01-08T14:17:17.427" v="29211" actId="6549"/>
          <ac:spMkLst>
            <pc:docMk/>
            <pc:sldMk cId="1446208232" sldId="337"/>
            <ac:spMk id="36" creationId="{F3736D19-EC10-455C-A190-4C681C0A445C}"/>
          </ac:spMkLst>
        </pc:spChg>
        <pc:spChg chg="add mod">
          <ac:chgData name="Dario Monticelli" userId="b7020b1786f83ae8" providerId="LiveId" clId="{31FAE69B-46DB-41FE-A631-25C660C7BF84}" dt="2023-01-08T14:17:22.022" v="29215" actId="20577"/>
          <ac:spMkLst>
            <pc:docMk/>
            <pc:sldMk cId="1446208232" sldId="337"/>
            <ac:spMk id="37" creationId="{6B037445-5B9A-4D1B-945A-7DFA8CD08FD5}"/>
          </ac:spMkLst>
        </pc:spChg>
        <pc:spChg chg="add del mod">
          <ac:chgData name="Dario Monticelli" userId="b7020b1786f83ae8" providerId="LiveId" clId="{31FAE69B-46DB-41FE-A631-25C660C7BF84}" dt="2023-01-08T14:17:22.762" v="29216" actId="20577"/>
          <ac:spMkLst>
            <pc:docMk/>
            <pc:sldMk cId="1446208232" sldId="337"/>
            <ac:spMk id="38" creationId="{E87DEA7C-C111-477E-B43C-9926653128A3}"/>
          </ac:spMkLst>
        </pc:spChg>
        <pc:spChg chg="add mod">
          <ac:chgData name="Dario Monticelli" userId="b7020b1786f83ae8" providerId="LiveId" clId="{31FAE69B-46DB-41FE-A631-25C660C7BF84}" dt="2023-01-08T14:16:20.254" v="29201" actId="1037"/>
          <ac:spMkLst>
            <pc:docMk/>
            <pc:sldMk cId="1446208232" sldId="337"/>
            <ac:spMk id="39" creationId="{8D6C980E-E7A6-440E-967D-847E1EFBD49C}"/>
          </ac:spMkLst>
        </pc:spChg>
        <pc:spChg chg="add mod">
          <ac:chgData name="Dario Monticelli" userId="b7020b1786f83ae8" providerId="LiveId" clId="{31FAE69B-46DB-41FE-A631-25C660C7BF84}" dt="2023-01-08T14:25:11.748" v="29398"/>
          <ac:spMkLst>
            <pc:docMk/>
            <pc:sldMk cId="1446208232" sldId="337"/>
            <ac:spMk id="42" creationId="{33590F94-F0C2-4B45-9449-E95B3ADB2CAB}"/>
          </ac:spMkLst>
        </pc:spChg>
        <pc:spChg chg="add mod">
          <ac:chgData name="Dario Monticelli" userId="b7020b1786f83ae8" providerId="LiveId" clId="{31FAE69B-46DB-41FE-A631-25C660C7BF84}" dt="2023-01-08T14:25:11.748" v="29398"/>
          <ac:spMkLst>
            <pc:docMk/>
            <pc:sldMk cId="1446208232" sldId="337"/>
            <ac:spMk id="43" creationId="{C1ACE188-756F-4CFD-8D70-DCDE5D267219}"/>
          </ac:spMkLst>
        </pc:spChg>
        <pc:spChg chg="add mod">
          <ac:chgData name="Dario Monticelli" userId="b7020b1786f83ae8" providerId="LiveId" clId="{31FAE69B-46DB-41FE-A631-25C660C7BF84}" dt="2023-01-08T14:25:11.748" v="29398"/>
          <ac:spMkLst>
            <pc:docMk/>
            <pc:sldMk cId="1446208232" sldId="337"/>
            <ac:spMk id="44" creationId="{38878034-3A37-44FF-8A1C-19D6EF84CAA2}"/>
          </ac:spMkLst>
        </pc:spChg>
        <pc:spChg chg="add mod">
          <ac:chgData name="Dario Monticelli" userId="b7020b1786f83ae8" providerId="LiveId" clId="{31FAE69B-46DB-41FE-A631-25C660C7BF84}" dt="2023-01-08T14:25:11.748" v="29398"/>
          <ac:spMkLst>
            <pc:docMk/>
            <pc:sldMk cId="1446208232" sldId="337"/>
            <ac:spMk id="46" creationId="{1238DC5B-4570-43A6-96C3-1DE22D154290}"/>
          </ac:spMkLst>
        </pc:spChg>
        <pc:spChg chg="add mod">
          <ac:chgData name="Dario Monticelli" userId="b7020b1786f83ae8" providerId="LiveId" clId="{31FAE69B-46DB-41FE-A631-25C660C7BF84}" dt="2023-01-08T15:31:11.609" v="29729"/>
          <ac:spMkLst>
            <pc:docMk/>
            <pc:sldMk cId="1446208232" sldId="337"/>
            <ac:spMk id="48" creationId="{963A6783-46A5-48A1-ABC4-BEF1742E5D33}"/>
          </ac:spMkLst>
        </pc:spChg>
        <pc:spChg chg="add del mod">
          <ac:chgData name="Dario Monticelli" userId="b7020b1786f83ae8" providerId="LiveId" clId="{31FAE69B-46DB-41FE-A631-25C660C7BF84}" dt="2023-01-08T17:22:44.051" v="33540"/>
          <ac:spMkLst>
            <pc:docMk/>
            <pc:sldMk cId="1446208232" sldId="337"/>
            <ac:spMk id="52" creationId="{44F9BDC1-00F3-4B1E-9990-EAA137A2869E}"/>
          </ac:spMkLst>
        </pc:spChg>
        <pc:spChg chg="add mod">
          <ac:chgData name="Dario Monticelli" userId="b7020b1786f83ae8" providerId="LiveId" clId="{31FAE69B-46DB-41FE-A631-25C660C7BF84}" dt="2023-01-08T17:22:48.072" v="33542"/>
          <ac:spMkLst>
            <pc:docMk/>
            <pc:sldMk cId="1446208232" sldId="337"/>
            <ac:spMk id="53" creationId="{E4B8E101-19CD-4507-8653-1CB6FF4C8CC0}"/>
          </ac:spMkLst>
        </pc:spChg>
        <pc:spChg chg="del">
          <ac:chgData name="Dario Monticelli" userId="b7020b1786f83ae8" providerId="LiveId" clId="{31FAE69B-46DB-41FE-A631-25C660C7BF84}" dt="2023-01-08T14:25:11.462" v="29397" actId="478"/>
          <ac:spMkLst>
            <pc:docMk/>
            <pc:sldMk cId="1446208232" sldId="337"/>
            <ac:spMk id="58" creationId="{781BC332-AC1F-41F8-A653-10DB12BFA165}"/>
          </ac:spMkLst>
        </pc:spChg>
        <pc:spChg chg="del">
          <ac:chgData name="Dario Monticelli" userId="b7020b1786f83ae8" providerId="LiveId" clId="{31FAE69B-46DB-41FE-A631-25C660C7BF84}" dt="2023-01-08T14:25:11.462" v="29397" actId="478"/>
          <ac:spMkLst>
            <pc:docMk/>
            <pc:sldMk cId="1446208232" sldId="337"/>
            <ac:spMk id="78" creationId="{08F62028-8ED3-4D69-8359-CC66129CAE19}"/>
          </ac:spMkLst>
        </pc:spChg>
        <pc:spChg chg="del">
          <ac:chgData name="Dario Monticelli" userId="b7020b1786f83ae8" providerId="LiveId" clId="{31FAE69B-46DB-41FE-A631-25C660C7BF84}" dt="2023-01-08T14:25:11.462" v="29397" actId="478"/>
          <ac:spMkLst>
            <pc:docMk/>
            <pc:sldMk cId="1446208232" sldId="337"/>
            <ac:spMk id="84" creationId="{B395D320-9A00-452C-992C-EB708C808F31}"/>
          </ac:spMkLst>
        </pc:spChg>
        <pc:spChg chg="del">
          <ac:chgData name="Dario Monticelli" userId="b7020b1786f83ae8" providerId="LiveId" clId="{31FAE69B-46DB-41FE-A631-25C660C7BF84}" dt="2023-01-08T14:25:11.462" v="29397" actId="478"/>
          <ac:spMkLst>
            <pc:docMk/>
            <pc:sldMk cId="1446208232" sldId="337"/>
            <ac:spMk id="95" creationId="{C19ECF7A-1C46-4637-A2EB-1FC8ACBCDBDD}"/>
          </ac:spMkLst>
        </pc:spChg>
        <pc:spChg chg="mod">
          <ac:chgData name="Dario Monticelli" userId="b7020b1786f83ae8" providerId="LiveId" clId="{31FAE69B-46DB-41FE-A631-25C660C7BF84}" dt="2023-01-08T14:17:26.793" v="29218" actId="20577"/>
          <ac:spMkLst>
            <pc:docMk/>
            <pc:sldMk cId="1446208232" sldId="337"/>
            <ac:spMk id="100" creationId="{4BF6334F-9955-4703-8E53-D859761BC0F1}"/>
          </ac:spMkLst>
        </pc:spChg>
        <pc:spChg chg="mod">
          <ac:chgData name="Dario Monticelli" userId="b7020b1786f83ae8" providerId="LiveId" clId="{31FAE69B-46DB-41FE-A631-25C660C7BF84}" dt="2023-01-08T14:16:34.776" v="29203" actId="20577"/>
          <ac:spMkLst>
            <pc:docMk/>
            <pc:sldMk cId="1446208232" sldId="337"/>
            <ac:spMk id="110" creationId="{DE40EAE8-FD69-4A9E-B669-FBAFF79E66C3}"/>
          </ac:spMkLst>
        </pc:spChg>
        <pc:spChg chg="mod">
          <ac:chgData name="Dario Monticelli" userId="b7020b1786f83ae8" providerId="LiveId" clId="{31FAE69B-46DB-41FE-A631-25C660C7BF84}" dt="2023-01-08T14:16:33.124" v="29202" actId="20577"/>
          <ac:spMkLst>
            <pc:docMk/>
            <pc:sldMk cId="1446208232" sldId="337"/>
            <ac:spMk id="111" creationId="{1B004D9F-0163-49C9-91AD-A9176F90757F}"/>
          </ac:spMkLst>
        </pc:spChg>
        <pc:spChg chg="mod">
          <ac:chgData name="Dario Monticelli" userId="b7020b1786f83ae8" providerId="LiveId" clId="{31FAE69B-46DB-41FE-A631-25C660C7BF84}" dt="2023-01-08T14:16:36.371" v="29204" actId="20577"/>
          <ac:spMkLst>
            <pc:docMk/>
            <pc:sldMk cId="1446208232" sldId="337"/>
            <ac:spMk id="112" creationId="{61D8E130-D4D0-45C4-9F06-98D3A1E2EC02}"/>
          </ac:spMkLst>
        </pc:spChg>
        <pc:graphicFrameChg chg="del mod modGraphic">
          <ac:chgData name="Dario Monticelli" userId="b7020b1786f83ae8" providerId="LiveId" clId="{31FAE69B-46DB-41FE-A631-25C660C7BF84}" dt="2023-01-08T15:22:27.148" v="29690" actId="478"/>
          <ac:graphicFrameMkLst>
            <pc:docMk/>
            <pc:sldMk cId="1446208232" sldId="337"/>
            <ac:graphicFrameMk id="33" creationId="{98132F42-CE53-4880-A40E-626D0D13F764}"/>
          </ac:graphicFrameMkLst>
        </pc:graphicFrameChg>
        <pc:graphicFrameChg chg="add mod">
          <ac:chgData name="Dario Monticelli" userId="b7020b1786f83ae8" providerId="LiveId" clId="{31FAE69B-46DB-41FE-A631-25C660C7BF84}" dt="2023-01-08T15:22:29.199" v="29691"/>
          <ac:graphicFrameMkLst>
            <pc:docMk/>
            <pc:sldMk cId="1446208232" sldId="337"/>
            <ac:graphicFrameMk id="47" creationId="{D40065FF-C4E1-42A8-A451-ADC249F14485}"/>
          </ac:graphicFrameMkLst>
        </pc:graphicFrameChg>
        <pc:picChg chg="del">
          <ac:chgData name="Dario Monticelli" userId="b7020b1786f83ae8" providerId="LiveId" clId="{31FAE69B-46DB-41FE-A631-25C660C7BF84}" dt="2023-01-08T17:29:37.911" v="33715" actId="478"/>
          <ac:picMkLst>
            <pc:docMk/>
            <pc:sldMk cId="1446208232" sldId="337"/>
            <ac:picMk id="7" creationId="{4F6939CE-47BC-4FAF-876E-0CDFE02B12F5}"/>
          </ac:picMkLst>
        </pc:picChg>
        <pc:picChg chg="add mod">
          <ac:chgData name="Dario Monticelli" userId="b7020b1786f83ae8" providerId="LiveId" clId="{31FAE69B-46DB-41FE-A631-25C660C7BF84}" dt="2023-01-08T14:18:07.444" v="29274" actId="1037"/>
          <ac:picMkLst>
            <pc:docMk/>
            <pc:sldMk cId="1446208232" sldId="337"/>
            <ac:picMk id="40" creationId="{DA612628-6B00-46FB-9C72-693DA8B718AB}"/>
          </ac:picMkLst>
        </pc:picChg>
        <pc:picChg chg="add mod">
          <ac:chgData name="Dario Monticelli" userId="b7020b1786f83ae8" providerId="LiveId" clId="{31FAE69B-46DB-41FE-A631-25C660C7BF84}" dt="2023-01-08T17:29:38.163" v="33716"/>
          <ac:picMkLst>
            <pc:docMk/>
            <pc:sldMk cId="1446208232" sldId="337"/>
            <ac:picMk id="54" creationId="{9B6DCAE1-FA57-475A-A4EB-866D3214C649}"/>
          </ac:picMkLst>
        </pc:picChg>
        <pc:picChg chg="mod">
          <ac:chgData name="Dario Monticelli" userId="b7020b1786f83ae8" providerId="LiveId" clId="{31FAE69B-46DB-41FE-A631-25C660C7BF84}" dt="2023-01-08T14:15:40.592" v="29182" actId="1076"/>
          <ac:picMkLst>
            <pc:docMk/>
            <pc:sldMk cId="1446208232" sldId="337"/>
            <ac:picMk id="113" creationId="{1186A626-139A-493C-B6A3-A5DC4AF241AB}"/>
          </ac:picMkLst>
        </pc:picChg>
        <pc:cxnChg chg="add mod">
          <ac:chgData name="Dario Monticelli" userId="b7020b1786f83ae8" providerId="LiveId" clId="{31FAE69B-46DB-41FE-A631-25C660C7BF84}" dt="2023-01-08T14:18:07.444" v="29274" actId="1037"/>
          <ac:cxnSpMkLst>
            <pc:docMk/>
            <pc:sldMk cId="1446208232" sldId="337"/>
            <ac:cxnSpMk id="41" creationId="{FFF9B79B-B0AB-4341-84D9-65AF98022511}"/>
          </ac:cxnSpMkLst>
        </pc:cxnChg>
      </pc:sldChg>
      <pc:sldChg chg="addSp delSp modSp add del mod modNotesTx">
        <pc:chgData name="Dario Monticelli" userId="b7020b1786f83ae8" providerId="LiveId" clId="{31FAE69B-46DB-41FE-A631-25C660C7BF84}" dt="2023-01-08T17:29:41.440" v="33718"/>
        <pc:sldMkLst>
          <pc:docMk/>
          <pc:sldMk cId="2864848705" sldId="338"/>
        </pc:sldMkLst>
        <pc:spChg chg="del">
          <ac:chgData name="Dario Monticelli" userId="b7020b1786f83ae8" providerId="LiveId" clId="{31FAE69B-46DB-41FE-A631-25C660C7BF84}" dt="2023-01-08T17:22:51.335" v="33543" actId="478"/>
          <ac:spMkLst>
            <pc:docMk/>
            <pc:sldMk cId="2864848705" sldId="338"/>
            <ac:spMk id="2" creationId="{5FEFBB80-5527-A529-00F5-F99E2EB88649}"/>
          </ac:spMkLst>
        </pc:spChg>
        <pc:spChg chg="mod">
          <ac:chgData name="Dario Monticelli" userId="b7020b1786f83ae8" providerId="LiveId" clId="{31FAE69B-46DB-41FE-A631-25C660C7BF84}" dt="2023-01-08T14:21:35.455" v="29331" actId="1076"/>
          <ac:spMkLst>
            <pc:docMk/>
            <pc:sldMk cId="2864848705" sldId="338"/>
            <ac:spMk id="4" creationId="{B057730E-1393-C202-735F-ACD353B049CC}"/>
          </ac:spMkLst>
        </pc:spChg>
        <pc:spChg chg="add del mod">
          <ac:chgData name="Dario Monticelli" userId="b7020b1786f83ae8" providerId="LiveId" clId="{31FAE69B-46DB-41FE-A631-25C660C7BF84}" dt="2023-01-08T17:22:52.822" v="33544" actId="478"/>
          <ac:spMkLst>
            <pc:docMk/>
            <pc:sldMk cId="2864848705" sldId="338"/>
            <ac:spMk id="14" creationId="{33E42989-715E-4E73-80B8-73E8DB20A8B4}"/>
          </ac:spMkLst>
        </pc:spChg>
        <pc:spChg chg="add mod">
          <ac:chgData name="Dario Monticelli" userId="b7020b1786f83ae8" providerId="LiveId" clId="{31FAE69B-46DB-41FE-A631-25C660C7BF84}" dt="2023-01-08T14:21:38.402" v="29332" actId="1035"/>
          <ac:spMkLst>
            <pc:docMk/>
            <pc:sldMk cId="2864848705" sldId="338"/>
            <ac:spMk id="40" creationId="{7C799CD5-7F19-43FA-992A-16D099B45825}"/>
          </ac:spMkLst>
        </pc:spChg>
        <pc:spChg chg="add mod">
          <ac:chgData name="Dario Monticelli" userId="b7020b1786f83ae8" providerId="LiveId" clId="{31FAE69B-46DB-41FE-A631-25C660C7BF84}" dt="2023-01-08T14:21:38.402" v="29332" actId="1035"/>
          <ac:spMkLst>
            <pc:docMk/>
            <pc:sldMk cId="2864848705" sldId="338"/>
            <ac:spMk id="41" creationId="{086C35DF-95C7-433E-941A-DFFA8BF44BBC}"/>
          </ac:spMkLst>
        </pc:spChg>
        <pc:spChg chg="add mod">
          <ac:chgData name="Dario Monticelli" userId="b7020b1786f83ae8" providerId="LiveId" clId="{31FAE69B-46DB-41FE-A631-25C660C7BF84}" dt="2023-01-08T14:21:38.402" v="29332" actId="1035"/>
          <ac:spMkLst>
            <pc:docMk/>
            <pc:sldMk cId="2864848705" sldId="338"/>
            <ac:spMk id="42" creationId="{2DCF5C64-BFEF-4BAA-8D8C-5415E64A923C}"/>
          </ac:spMkLst>
        </pc:spChg>
        <pc:spChg chg="add mod">
          <ac:chgData name="Dario Monticelli" userId="b7020b1786f83ae8" providerId="LiveId" clId="{31FAE69B-46DB-41FE-A631-25C660C7BF84}" dt="2023-01-08T14:21:38.402" v="29332" actId="1035"/>
          <ac:spMkLst>
            <pc:docMk/>
            <pc:sldMk cId="2864848705" sldId="338"/>
            <ac:spMk id="43" creationId="{63CE9DF0-B682-4627-A8FF-FC3DA833FA16}"/>
          </ac:spMkLst>
        </pc:spChg>
        <pc:spChg chg="add del mod">
          <ac:chgData name="Dario Monticelli" userId="b7020b1786f83ae8" providerId="LiveId" clId="{31FAE69B-46DB-41FE-A631-25C660C7BF84}" dt="2023-01-08T14:19:32.143" v="29305"/>
          <ac:spMkLst>
            <pc:docMk/>
            <pc:sldMk cId="2864848705" sldId="338"/>
            <ac:spMk id="52" creationId="{8B70DA78-8A7E-4668-8052-B3BDA534C1B4}"/>
          </ac:spMkLst>
        </pc:spChg>
        <pc:spChg chg="add del mod">
          <ac:chgData name="Dario Monticelli" userId="b7020b1786f83ae8" providerId="LiveId" clId="{31FAE69B-46DB-41FE-A631-25C660C7BF84}" dt="2023-01-08T14:19:32.143" v="29305"/>
          <ac:spMkLst>
            <pc:docMk/>
            <pc:sldMk cId="2864848705" sldId="338"/>
            <ac:spMk id="53" creationId="{4199366C-1B2B-4540-A740-69D2DB626AB0}"/>
          </ac:spMkLst>
        </pc:spChg>
        <pc:spChg chg="add del mod">
          <ac:chgData name="Dario Monticelli" userId="b7020b1786f83ae8" providerId="LiveId" clId="{31FAE69B-46DB-41FE-A631-25C660C7BF84}" dt="2023-01-08T14:19:32.143" v="29305"/>
          <ac:spMkLst>
            <pc:docMk/>
            <pc:sldMk cId="2864848705" sldId="338"/>
            <ac:spMk id="54" creationId="{227469E9-22EC-4AE0-BD09-AC335640B559}"/>
          </ac:spMkLst>
        </pc:spChg>
        <pc:spChg chg="add del mod">
          <ac:chgData name="Dario Monticelli" userId="b7020b1786f83ae8" providerId="LiveId" clId="{31FAE69B-46DB-41FE-A631-25C660C7BF84}" dt="2023-01-08T14:19:32.143" v="29305"/>
          <ac:spMkLst>
            <pc:docMk/>
            <pc:sldMk cId="2864848705" sldId="338"/>
            <ac:spMk id="55" creationId="{E63D3449-D8FB-4CFE-813A-F850BE7C779C}"/>
          </ac:spMkLst>
        </pc:spChg>
        <pc:spChg chg="add del mod">
          <ac:chgData name="Dario Monticelli" userId="b7020b1786f83ae8" providerId="LiveId" clId="{31FAE69B-46DB-41FE-A631-25C660C7BF84}" dt="2023-01-08T14:21:58.536" v="29335" actId="21"/>
          <ac:spMkLst>
            <pc:docMk/>
            <pc:sldMk cId="2864848705" sldId="338"/>
            <ac:spMk id="56" creationId="{41EB6ED2-4433-4118-BF14-729D10AA0D3E}"/>
          </ac:spMkLst>
        </pc:spChg>
        <pc:spChg chg="del">
          <ac:chgData name="Dario Monticelli" userId="b7020b1786f83ae8" providerId="LiveId" clId="{31FAE69B-46DB-41FE-A631-25C660C7BF84}" dt="2023-01-08T14:25:16.015" v="29399" actId="478"/>
          <ac:spMkLst>
            <pc:docMk/>
            <pc:sldMk cId="2864848705" sldId="338"/>
            <ac:spMk id="58" creationId="{781BC332-AC1F-41F8-A653-10DB12BFA165}"/>
          </ac:spMkLst>
        </pc:spChg>
        <pc:spChg chg="add del mod">
          <ac:chgData name="Dario Monticelli" userId="b7020b1786f83ae8" providerId="LiveId" clId="{31FAE69B-46DB-41FE-A631-25C660C7BF84}" dt="2023-01-08T14:21:58.536" v="29335" actId="21"/>
          <ac:spMkLst>
            <pc:docMk/>
            <pc:sldMk cId="2864848705" sldId="338"/>
            <ac:spMk id="60" creationId="{B32C44CC-79CA-4992-BA2D-3FE1BFC48DD5}"/>
          </ac:spMkLst>
        </pc:spChg>
        <pc:spChg chg="add del mod">
          <ac:chgData name="Dario Monticelli" userId="b7020b1786f83ae8" providerId="LiveId" clId="{31FAE69B-46DB-41FE-A631-25C660C7BF84}" dt="2023-01-08T14:21:58.536" v="29335" actId="21"/>
          <ac:spMkLst>
            <pc:docMk/>
            <pc:sldMk cId="2864848705" sldId="338"/>
            <ac:spMk id="61" creationId="{F1511DDF-0899-4839-A73F-760A2EB9DECB}"/>
          </ac:spMkLst>
        </pc:spChg>
        <pc:spChg chg="add del mod">
          <ac:chgData name="Dario Monticelli" userId="b7020b1786f83ae8" providerId="LiveId" clId="{31FAE69B-46DB-41FE-A631-25C660C7BF84}" dt="2023-01-08T14:21:58.536" v="29335" actId="21"/>
          <ac:spMkLst>
            <pc:docMk/>
            <pc:sldMk cId="2864848705" sldId="338"/>
            <ac:spMk id="62" creationId="{E9670098-BEBE-43BB-877E-67CBDE8448ED}"/>
          </ac:spMkLst>
        </pc:spChg>
        <pc:spChg chg="add mod">
          <ac:chgData name="Dario Monticelli" userId="b7020b1786f83ae8" providerId="LiveId" clId="{31FAE69B-46DB-41FE-A631-25C660C7BF84}" dt="2023-01-08T14:25:16.324" v="29400"/>
          <ac:spMkLst>
            <pc:docMk/>
            <pc:sldMk cId="2864848705" sldId="338"/>
            <ac:spMk id="63" creationId="{8F5BB435-0E47-4825-9853-6C62B6E233AF}"/>
          </ac:spMkLst>
        </pc:spChg>
        <pc:spChg chg="add mod">
          <ac:chgData name="Dario Monticelli" userId="b7020b1786f83ae8" providerId="LiveId" clId="{31FAE69B-46DB-41FE-A631-25C660C7BF84}" dt="2023-01-08T14:25:16.324" v="29400"/>
          <ac:spMkLst>
            <pc:docMk/>
            <pc:sldMk cId="2864848705" sldId="338"/>
            <ac:spMk id="64" creationId="{26D7C157-FF36-48CA-B727-9D92147775FF}"/>
          </ac:spMkLst>
        </pc:spChg>
        <pc:spChg chg="add mod">
          <ac:chgData name="Dario Monticelli" userId="b7020b1786f83ae8" providerId="LiveId" clId="{31FAE69B-46DB-41FE-A631-25C660C7BF84}" dt="2023-01-08T14:25:16.324" v="29400"/>
          <ac:spMkLst>
            <pc:docMk/>
            <pc:sldMk cId="2864848705" sldId="338"/>
            <ac:spMk id="65" creationId="{B94A9BAF-15BD-4179-9433-AD7F7D04AE7E}"/>
          </ac:spMkLst>
        </pc:spChg>
        <pc:spChg chg="add mod">
          <ac:chgData name="Dario Monticelli" userId="b7020b1786f83ae8" providerId="LiveId" clId="{31FAE69B-46DB-41FE-A631-25C660C7BF84}" dt="2023-01-08T14:25:16.324" v="29400"/>
          <ac:spMkLst>
            <pc:docMk/>
            <pc:sldMk cId="2864848705" sldId="338"/>
            <ac:spMk id="66" creationId="{A608C29E-D477-43F4-8CC0-5758298EF93C}"/>
          </ac:spMkLst>
        </pc:spChg>
        <pc:spChg chg="add mod">
          <ac:chgData name="Dario Monticelli" userId="b7020b1786f83ae8" providerId="LiveId" clId="{31FAE69B-46DB-41FE-A631-25C660C7BF84}" dt="2023-01-08T15:31:13.915" v="29730"/>
          <ac:spMkLst>
            <pc:docMk/>
            <pc:sldMk cId="2864848705" sldId="338"/>
            <ac:spMk id="68" creationId="{1B2A7CE5-541D-40C4-952E-2FA6AC15C4D3}"/>
          </ac:spMkLst>
        </pc:spChg>
        <pc:spChg chg="add mod">
          <ac:chgData name="Dario Monticelli" userId="b7020b1786f83ae8" providerId="LiveId" clId="{31FAE69B-46DB-41FE-A631-25C660C7BF84}" dt="2023-01-08T17:22:53.163" v="33545"/>
          <ac:spMkLst>
            <pc:docMk/>
            <pc:sldMk cId="2864848705" sldId="338"/>
            <ac:spMk id="69" creationId="{859344C2-9097-48D9-90B5-15D8582C593F}"/>
          </ac:spMkLst>
        </pc:spChg>
        <pc:spChg chg="del">
          <ac:chgData name="Dario Monticelli" userId="b7020b1786f83ae8" providerId="LiveId" clId="{31FAE69B-46DB-41FE-A631-25C660C7BF84}" dt="2023-01-08T14:25:16.015" v="29399" actId="478"/>
          <ac:spMkLst>
            <pc:docMk/>
            <pc:sldMk cId="2864848705" sldId="338"/>
            <ac:spMk id="78" creationId="{08F62028-8ED3-4D69-8359-CC66129CAE19}"/>
          </ac:spMkLst>
        </pc:spChg>
        <pc:spChg chg="del">
          <ac:chgData name="Dario Monticelli" userId="b7020b1786f83ae8" providerId="LiveId" clId="{31FAE69B-46DB-41FE-A631-25C660C7BF84}" dt="2023-01-08T14:25:16.015" v="29399" actId="478"/>
          <ac:spMkLst>
            <pc:docMk/>
            <pc:sldMk cId="2864848705" sldId="338"/>
            <ac:spMk id="84" creationId="{B395D320-9A00-452C-992C-EB708C808F31}"/>
          </ac:spMkLst>
        </pc:spChg>
        <pc:spChg chg="del">
          <ac:chgData name="Dario Monticelli" userId="b7020b1786f83ae8" providerId="LiveId" clId="{31FAE69B-46DB-41FE-A631-25C660C7BF84}" dt="2023-01-08T14:25:16.015" v="29399" actId="478"/>
          <ac:spMkLst>
            <pc:docMk/>
            <pc:sldMk cId="2864848705" sldId="338"/>
            <ac:spMk id="95" creationId="{C19ECF7A-1C46-4637-A2EB-1FC8ACBCDBDD}"/>
          </ac:spMkLst>
        </pc:spChg>
        <pc:spChg chg="mod">
          <ac:chgData name="Dario Monticelli" userId="b7020b1786f83ae8" providerId="LiveId" clId="{31FAE69B-46DB-41FE-A631-25C660C7BF84}" dt="2023-01-08T14:18:23.124" v="29276" actId="20577"/>
          <ac:spMkLst>
            <pc:docMk/>
            <pc:sldMk cId="2864848705" sldId="338"/>
            <ac:spMk id="100" creationId="{4BF6334F-9955-4703-8E53-D859761BC0F1}"/>
          </ac:spMkLst>
        </pc:spChg>
        <pc:spChg chg="mod">
          <ac:chgData name="Dario Monticelli" userId="b7020b1786f83ae8" providerId="LiveId" clId="{31FAE69B-46DB-41FE-A631-25C660C7BF84}" dt="2023-01-08T14:18:26.115" v="29278" actId="20577"/>
          <ac:spMkLst>
            <pc:docMk/>
            <pc:sldMk cId="2864848705" sldId="338"/>
            <ac:spMk id="106" creationId="{4B64DED3-68AC-4159-9909-10286C889343}"/>
          </ac:spMkLst>
        </pc:spChg>
        <pc:graphicFrameChg chg="del mod">
          <ac:chgData name="Dario Monticelli" userId="b7020b1786f83ae8" providerId="LiveId" clId="{31FAE69B-46DB-41FE-A631-25C660C7BF84}" dt="2023-01-08T15:22:33.588" v="29693" actId="478"/>
          <ac:graphicFrameMkLst>
            <pc:docMk/>
            <pc:sldMk cId="2864848705" sldId="338"/>
            <ac:graphicFrameMk id="33" creationId="{98132F42-CE53-4880-A40E-626D0D13F764}"/>
          </ac:graphicFrameMkLst>
        </pc:graphicFrameChg>
        <pc:graphicFrameChg chg="add mod">
          <ac:chgData name="Dario Monticelli" userId="b7020b1786f83ae8" providerId="LiveId" clId="{31FAE69B-46DB-41FE-A631-25C660C7BF84}" dt="2023-01-08T15:22:33.981" v="29694"/>
          <ac:graphicFrameMkLst>
            <pc:docMk/>
            <pc:sldMk cId="2864848705" sldId="338"/>
            <ac:graphicFrameMk id="67" creationId="{EB884F48-9A26-4449-8B13-518294C8CF82}"/>
          </ac:graphicFrameMkLst>
        </pc:graphicFrameChg>
        <pc:picChg chg="del">
          <ac:chgData name="Dario Monticelli" userId="b7020b1786f83ae8" providerId="LiveId" clId="{31FAE69B-46DB-41FE-A631-25C660C7BF84}" dt="2023-01-08T17:29:41.192" v="33717" actId="478"/>
          <ac:picMkLst>
            <pc:docMk/>
            <pc:sldMk cId="2864848705" sldId="338"/>
            <ac:picMk id="7" creationId="{4F6939CE-47BC-4FAF-876E-0CDFE02B12F5}"/>
          </ac:picMkLst>
        </pc:picChg>
        <pc:picChg chg="add del">
          <ac:chgData name="Dario Monticelli" userId="b7020b1786f83ae8" providerId="LiveId" clId="{31FAE69B-46DB-41FE-A631-25C660C7BF84}" dt="2023-01-08T14:19:24.429" v="29303" actId="22"/>
          <ac:picMkLst>
            <pc:docMk/>
            <pc:sldMk cId="2864848705" sldId="338"/>
            <ac:picMk id="10" creationId="{2BCE49BA-9B56-4BED-B843-C813495AD803}"/>
          </ac:picMkLst>
        </pc:picChg>
        <pc:picChg chg="add mod">
          <ac:chgData name="Dario Monticelli" userId="b7020b1786f83ae8" providerId="LiveId" clId="{31FAE69B-46DB-41FE-A631-25C660C7BF84}" dt="2023-01-08T14:19:06.982" v="29292"/>
          <ac:picMkLst>
            <pc:docMk/>
            <pc:sldMk cId="2864848705" sldId="338"/>
            <ac:picMk id="44" creationId="{E01448D2-A3F1-4933-86FF-C07CC9005C64}"/>
          </ac:picMkLst>
        </pc:picChg>
        <pc:picChg chg="add mod">
          <ac:chgData name="Dario Monticelli" userId="b7020b1786f83ae8" providerId="LiveId" clId="{31FAE69B-46DB-41FE-A631-25C660C7BF84}" dt="2023-01-08T14:19:15.298" v="29301" actId="1037"/>
          <ac:picMkLst>
            <pc:docMk/>
            <pc:sldMk cId="2864848705" sldId="338"/>
            <ac:picMk id="47" creationId="{E3182365-D2CA-4B24-8047-C2509C7F8DAC}"/>
          </ac:picMkLst>
        </pc:picChg>
        <pc:picChg chg="add mod">
          <ac:chgData name="Dario Monticelli" userId="b7020b1786f83ae8" providerId="LiveId" clId="{31FAE69B-46DB-41FE-A631-25C660C7BF84}" dt="2023-01-08T17:29:41.440" v="33718"/>
          <ac:picMkLst>
            <pc:docMk/>
            <pc:sldMk cId="2864848705" sldId="338"/>
            <ac:picMk id="70" creationId="{BEDFEE2B-7533-4B67-BA4C-98A179C17F26}"/>
          </ac:picMkLst>
        </pc:picChg>
        <pc:cxnChg chg="add mod">
          <ac:chgData name="Dario Monticelli" userId="b7020b1786f83ae8" providerId="LiveId" clId="{31FAE69B-46DB-41FE-A631-25C660C7BF84}" dt="2023-01-08T14:19:06.982" v="29292"/>
          <ac:cxnSpMkLst>
            <pc:docMk/>
            <pc:sldMk cId="2864848705" sldId="338"/>
            <ac:cxnSpMk id="46" creationId="{BCDE3F56-4FD5-434E-B09F-7B6DF6F48EFD}"/>
          </ac:cxnSpMkLst>
        </pc:cxnChg>
        <pc:cxnChg chg="add mod">
          <ac:chgData name="Dario Monticelli" userId="b7020b1786f83ae8" providerId="LiveId" clId="{31FAE69B-46DB-41FE-A631-25C660C7BF84}" dt="2023-01-08T14:19:15.298" v="29301" actId="1037"/>
          <ac:cxnSpMkLst>
            <pc:docMk/>
            <pc:sldMk cId="2864848705" sldId="338"/>
            <ac:cxnSpMk id="48" creationId="{7DC7A3C3-D81A-4F61-9074-AD24C97E9F15}"/>
          </ac:cxnSpMkLst>
        </pc:cxnChg>
      </pc:sldChg>
      <pc:sldChg chg="add del">
        <pc:chgData name="Dario Monticelli" userId="b7020b1786f83ae8" providerId="LiveId" clId="{31FAE69B-46DB-41FE-A631-25C660C7BF84}" dt="2023-01-08T14:20:23.159" v="29315"/>
        <pc:sldMkLst>
          <pc:docMk/>
          <pc:sldMk cId="692486398" sldId="339"/>
        </pc:sldMkLst>
      </pc:sldChg>
      <pc:sldChg chg="addSp delSp modSp add mod modNotesTx">
        <pc:chgData name="Dario Monticelli" userId="b7020b1786f83ae8" providerId="LiveId" clId="{31FAE69B-46DB-41FE-A631-25C660C7BF84}" dt="2023-01-08T17:29:44.854" v="33720"/>
        <pc:sldMkLst>
          <pc:docMk/>
          <pc:sldMk cId="2162045851" sldId="339"/>
        </pc:sldMkLst>
        <pc:spChg chg="del">
          <ac:chgData name="Dario Monticelli" userId="b7020b1786f83ae8" providerId="LiveId" clId="{31FAE69B-46DB-41FE-A631-25C660C7BF84}" dt="2023-01-08T17:22:56.940" v="33546" actId="478"/>
          <ac:spMkLst>
            <pc:docMk/>
            <pc:sldMk cId="2162045851" sldId="339"/>
            <ac:spMk id="2" creationId="{5FEFBB80-5527-A529-00F5-F99E2EB88649}"/>
          </ac:spMkLst>
        </pc:spChg>
        <pc:spChg chg="add del mod">
          <ac:chgData name="Dario Monticelli" userId="b7020b1786f83ae8" providerId="LiveId" clId="{31FAE69B-46DB-41FE-A631-25C660C7BF84}" dt="2023-01-08T17:22:59.443" v="33549" actId="478"/>
          <ac:spMkLst>
            <pc:docMk/>
            <pc:sldMk cId="2162045851" sldId="339"/>
            <ac:spMk id="10" creationId="{673350FC-FFE8-4CBF-85E4-289A4BCD5DD7}"/>
          </ac:spMkLst>
        </pc:spChg>
        <pc:spChg chg="mod">
          <ac:chgData name="Dario Monticelli" userId="b7020b1786f83ae8" providerId="LiveId" clId="{31FAE69B-46DB-41FE-A631-25C660C7BF84}" dt="2023-01-08T14:26:15.015" v="29406" actId="20577"/>
          <ac:spMkLst>
            <pc:docMk/>
            <pc:sldMk cId="2162045851" sldId="339"/>
            <ac:spMk id="13" creationId="{8B06457D-3EEC-4608-AE67-3629B0AD1F31}"/>
          </ac:spMkLst>
        </pc:spChg>
        <pc:spChg chg="add del mod">
          <ac:chgData name="Dario Monticelli" userId="b7020b1786f83ae8" providerId="LiveId" clId="{31FAE69B-46DB-41FE-A631-25C660C7BF84}" dt="2023-01-08T14:26:54.285" v="29420" actId="478"/>
          <ac:spMkLst>
            <pc:docMk/>
            <pc:sldMk cId="2162045851" sldId="339"/>
            <ac:spMk id="52" creationId="{2EB9ECDE-9E93-4CAE-B6BC-2C62952FBB28}"/>
          </ac:spMkLst>
        </pc:spChg>
        <pc:spChg chg="add del mod">
          <ac:chgData name="Dario Monticelli" userId="b7020b1786f83ae8" providerId="LiveId" clId="{31FAE69B-46DB-41FE-A631-25C660C7BF84}" dt="2023-01-08T14:26:54.285" v="29420" actId="478"/>
          <ac:spMkLst>
            <pc:docMk/>
            <pc:sldMk cId="2162045851" sldId="339"/>
            <ac:spMk id="53" creationId="{4263CE08-3AF7-4AC2-9BB1-78EFAB040378}"/>
          </ac:spMkLst>
        </pc:spChg>
        <pc:spChg chg="add del mod">
          <ac:chgData name="Dario Monticelli" userId="b7020b1786f83ae8" providerId="LiveId" clId="{31FAE69B-46DB-41FE-A631-25C660C7BF84}" dt="2023-01-08T14:26:54.285" v="29420" actId="478"/>
          <ac:spMkLst>
            <pc:docMk/>
            <pc:sldMk cId="2162045851" sldId="339"/>
            <ac:spMk id="54" creationId="{39078FF9-B42E-44B9-AD5C-D946C2FF974B}"/>
          </ac:spMkLst>
        </pc:spChg>
        <pc:spChg chg="add del mod">
          <ac:chgData name="Dario Monticelli" userId="b7020b1786f83ae8" providerId="LiveId" clId="{31FAE69B-46DB-41FE-A631-25C660C7BF84}" dt="2023-01-08T14:26:54.285" v="29420" actId="478"/>
          <ac:spMkLst>
            <pc:docMk/>
            <pc:sldMk cId="2162045851" sldId="339"/>
            <ac:spMk id="55" creationId="{90C26E19-A7FF-48D7-8A1F-D6C43F68D620}"/>
          </ac:spMkLst>
        </pc:spChg>
        <pc:spChg chg="mod">
          <ac:chgData name="Dario Monticelli" userId="b7020b1786f83ae8" providerId="LiveId" clId="{31FAE69B-46DB-41FE-A631-25C660C7BF84}" dt="2023-01-08T14:26:32.249" v="29415" actId="6549"/>
          <ac:spMkLst>
            <pc:docMk/>
            <pc:sldMk cId="2162045851" sldId="339"/>
            <ac:spMk id="56" creationId="{41EB6ED2-4433-4118-BF14-729D10AA0D3E}"/>
          </ac:spMkLst>
        </pc:spChg>
        <pc:spChg chg="mod">
          <ac:chgData name="Dario Monticelli" userId="b7020b1786f83ae8" providerId="LiveId" clId="{31FAE69B-46DB-41FE-A631-25C660C7BF84}" dt="2023-01-08T14:24:36.342" v="29390" actId="1037"/>
          <ac:spMkLst>
            <pc:docMk/>
            <pc:sldMk cId="2162045851" sldId="339"/>
            <ac:spMk id="58" creationId="{781BC332-AC1F-41F8-A653-10DB12BFA165}"/>
          </ac:spMkLst>
        </pc:spChg>
        <pc:spChg chg="mod">
          <ac:chgData name="Dario Monticelli" userId="b7020b1786f83ae8" providerId="LiveId" clId="{31FAE69B-46DB-41FE-A631-25C660C7BF84}" dt="2023-01-08T14:26:33.865" v="29416" actId="6549"/>
          <ac:spMkLst>
            <pc:docMk/>
            <pc:sldMk cId="2162045851" sldId="339"/>
            <ac:spMk id="60" creationId="{B32C44CC-79CA-4992-BA2D-3FE1BFC48DD5}"/>
          </ac:spMkLst>
        </pc:spChg>
        <pc:spChg chg="mod">
          <ac:chgData name="Dario Monticelli" userId="b7020b1786f83ae8" providerId="LiveId" clId="{31FAE69B-46DB-41FE-A631-25C660C7BF84}" dt="2023-01-08T14:26:35.876" v="29417" actId="6549"/>
          <ac:spMkLst>
            <pc:docMk/>
            <pc:sldMk cId="2162045851" sldId="339"/>
            <ac:spMk id="61" creationId="{F1511DDF-0899-4839-A73F-760A2EB9DECB}"/>
          </ac:spMkLst>
        </pc:spChg>
        <pc:spChg chg="mod">
          <ac:chgData name="Dario Monticelli" userId="b7020b1786f83ae8" providerId="LiveId" clId="{31FAE69B-46DB-41FE-A631-25C660C7BF84}" dt="2023-01-08T14:26:37.782" v="29418" actId="6549"/>
          <ac:spMkLst>
            <pc:docMk/>
            <pc:sldMk cId="2162045851" sldId="339"/>
            <ac:spMk id="62" creationId="{E9670098-BEBE-43BB-877E-67CBDE8448ED}"/>
          </ac:spMkLst>
        </pc:spChg>
        <pc:spChg chg="add mod">
          <ac:chgData name="Dario Monticelli" userId="b7020b1786f83ae8" providerId="LiveId" clId="{31FAE69B-46DB-41FE-A631-25C660C7BF84}" dt="2023-01-08T15:31:15.055" v="29731"/>
          <ac:spMkLst>
            <pc:docMk/>
            <pc:sldMk cId="2162045851" sldId="339"/>
            <ac:spMk id="66" creationId="{87F216C8-3529-4C61-94F7-6DBB15111579}"/>
          </ac:spMkLst>
        </pc:spChg>
        <pc:spChg chg="add del mod">
          <ac:chgData name="Dario Monticelli" userId="b7020b1786f83ae8" providerId="LiveId" clId="{31FAE69B-46DB-41FE-A631-25C660C7BF84}" dt="2023-01-08T17:22:58.391" v="33548"/>
          <ac:spMkLst>
            <pc:docMk/>
            <pc:sldMk cId="2162045851" sldId="339"/>
            <ac:spMk id="67" creationId="{04461C2D-E3A6-46F5-92AD-1BA3BEC1C284}"/>
          </ac:spMkLst>
        </pc:spChg>
        <pc:spChg chg="add mod">
          <ac:chgData name="Dario Monticelli" userId="b7020b1786f83ae8" providerId="LiveId" clId="{31FAE69B-46DB-41FE-A631-25C660C7BF84}" dt="2023-01-08T17:22:59.676" v="33550"/>
          <ac:spMkLst>
            <pc:docMk/>
            <pc:sldMk cId="2162045851" sldId="339"/>
            <ac:spMk id="68" creationId="{4A107BB1-1822-48C7-92D1-72DC0116C01A}"/>
          </ac:spMkLst>
        </pc:spChg>
        <pc:spChg chg="mod">
          <ac:chgData name="Dario Monticelli" userId="b7020b1786f83ae8" providerId="LiveId" clId="{31FAE69B-46DB-41FE-A631-25C660C7BF84}" dt="2023-01-08T14:24:37.202" v="29392" actId="1037"/>
          <ac:spMkLst>
            <pc:docMk/>
            <pc:sldMk cId="2162045851" sldId="339"/>
            <ac:spMk id="78" creationId="{08F62028-8ED3-4D69-8359-CC66129CAE19}"/>
          </ac:spMkLst>
        </pc:spChg>
        <pc:spChg chg="mod">
          <ac:chgData name="Dario Monticelli" userId="b7020b1786f83ae8" providerId="LiveId" clId="{31FAE69B-46DB-41FE-A631-25C660C7BF84}" dt="2023-01-08T14:24:35.533" v="29388" actId="1037"/>
          <ac:spMkLst>
            <pc:docMk/>
            <pc:sldMk cId="2162045851" sldId="339"/>
            <ac:spMk id="84" creationId="{B395D320-9A00-452C-992C-EB708C808F31}"/>
          </ac:spMkLst>
        </pc:spChg>
        <pc:spChg chg="mod">
          <ac:chgData name="Dario Monticelli" userId="b7020b1786f83ae8" providerId="LiveId" clId="{31FAE69B-46DB-41FE-A631-25C660C7BF84}" dt="2023-01-08T14:24:34.064" v="29386" actId="1037"/>
          <ac:spMkLst>
            <pc:docMk/>
            <pc:sldMk cId="2162045851" sldId="339"/>
            <ac:spMk id="95" creationId="{C19ECF7A-1C46-4637-A2EB-1FC8ACBCDBDD}"/>
          </ac:spMkLst>
        </pc:spChg>
        <pc:spChg chg="mod">
          <ac:chgData name="Dario Monticelli" userId="b7020b1786f83ae8" providerId="LiveId" clId="{31FAE69B-46DB-41FE-A631-25C660C7BF84}" dt="2023-01-08T14:26:19.262" v="29410" actId="20577"/>
          <ac:spMkLst>
            <pc:docMk/>
            <pc:sldMk cId="2162045851" sldId="339"/>
            <ac:spMk id="100" creationId="{4BF6334F-9955-4703-8E53-D859761BC0F1}"/>
          </ac:spMkLst>
        </pc:spChg>
        <pc:spChg chg="mod">
          <ac:chgData name="Dario Monticelli" userId="b7020b1786f83ae8" providerId="LiveId" clId="{31FAE69B-46DB-41FE-A631-25C660C7BF84}" dt="2023-01-08T14:26:24.535" v="29412" actId="20577"/>
          <ac:spMkLst>
            <pc:docMk/>
            <pc:sldMk cId="2162045851" sldId="339"/>
            <ac:spMk id="105" creationId="{117EC1D1-9577-4A75-BE58-D39198707504}"/>
          </ac:spMkLst>
        </pc:spChg>
        <pc:spChg chg="mod">
          <ac:chgData name="Dario Monticelli" userId="b7020b1786f83ae8" providerId="LiveId" clId="{31FAE69B-46DB-41FE-A631-25C660C7BF84}" dt="2023-01-08T14:26:28.985" v="29414" actId="20577"/>
          <ac:spMkLst>
            <pc:docMk/>
            <pc:sldMk cId="2162045851" sldId="339"/>
            <ac:spMk id="106" creationId="{4B64DED3-68AC-4159-9909-10286C889343}"/>
          </ac:spMkLst>
        </pc:spChg>
        <pc:graphicFrameChg chg="del mod">
          <ac:chgData name="Dario Monticelli" userId="b7020b1786f83ae8" providerId="LiveId" clId="{31FAE69B-46DB-41FE-A631-25C660C7BF84}" dt="2023-01-08T15:22:39.164" v="29696" actId="478"/>
          <ac:graphicFrameMkLst>
            <pc:docMk/>
            <pc:sldMk cId="2162045851" sldId="339"/>
            <ac:graphicFrameMk id="33" creationId="{98132F42-CE53-4880-A40E-626D0D13F764}"/>
          </ac:graphicFrameMkLst>
        </pc:graphicFrameChg>
        <pc:graphicFrameChg chg="add mod">
          <ac:chgData name="Dario Monticelli" userId="b7020b1786f83ae8" providerId="LiveId" clId="{31FAE69B-46DB-41FE-A631-25C660C7BF84}" dt="2023-01-08T15:22:39.669" v="29697"/>
          <ac:graphicFrameMkLst>
            <pc:docMk/>
            <pc:sldMk cId="2162045851" sldId="339"/>
            <ac:graphicFrameMk id="65" creationId="{F872F7D7-E274-43A0-BD05-1F43F6227E8B}"/>
          </ac:graphicFrameMkLst>
        </pc:graphicFrameChg>
        <pc:picChg chg="del">
          <ac:chgData name="Dario Monticelli" userId="b7020b1786f83ae8" providerId="LiveId" clId="{31FAE69B-46DB-41FE-A631-25C660C7BF84}" dt="2023-01-08T17:29:44.608" v="33719" actId="478"/>
          <ac:picMkLst>
            <pc:docMk/>
            <pc:sldMk cId="2162045851" sldId="339"/>
            <ac:picMk id="7" creationId="{4F6939CE-47BC-4FAF-876E-0CDFE02B12F5}"/>
          </ac:picMkLst>
        </pc:picChg>
        <pc:picChg chg="add mod">
          <ac:chgData name="Dario Monticelli" userId="b7020b1786f83ae8" providerId="LiveId" clId="{31FAE69B-46DB-41FE-A631-25C660C7BF84}" dt="2023-01-08T14:27:06.302" v="29428" actId="1037"/>
          <ac:picMkLst>
            <pc:docMk/>
            <pc:sldMk cId="2162045851" sldId="339"/>
            <ac:picMk id="63" creationId="{0DCA8168-8B8D-4611-AAB3-3B892657317B}"/>
          </ac:picMkLst>
        </pc:picChg>
        <pc:picChg chg="add mod">
          <ac:chgData name="Dario Monticelli" userId="b7020b1786f83ae8" providerId="LiveId" clId="{31FAE69B-46DB-41FE-A631-25C660C7BF84}" dt="2023-01-08T17:29:44.854" v="33720"/>
          <ac:picMkLst>
            <pc:docMk/>
            <pc:sldMk cId="2162045851" sldId="339"/>
            <ac:picMk id="69" creationId="{02EEFE9A-3839-4F3A-94B0-F10AF1250172}"/>
          </ac:picMkLst>
        </pc:picChg>
        <pc:cxnChg chg="add mod">
          <ac:chgData name="Dario Monticelli" userId="b7020b1786f83ae8" providerId="LiveId" clId="{31FAE69B-46DB-41FE-A631-25C660C7BF84}" dt="2023-01-08T14:27:06.302" v="29428" actId="1037"/>
          <ac:cxnSpMkLst>
            <pc:docMk/>
            <pc:sldMk cId="2162045851" sldId="339"/>
            <ac:cxnSpMk id="64" creationId="{6E4A2BCA-0691-4716-81CA-6268244CA57C}"/>
          </ac:cxnSpMkLst>
        </pc:cxnChg>
      </pc:sldChg>
      <pc:sldChg chg="add del">
        <pc:chgData name="Dario Monticelli" userId="b7020b1786f83ae8" providerId="LiveId" clId="{31FAE69B-46DB-41FE-A631-25C660C7BF84}" dt="2023-01-08T14:20:50.340" v="29319" actId="47"/>
        <pc:sldMkLst>
          <pc:docMk/>
          <pc:sldMk cId="4178198897" sldId="339"/>
        </pc:sldMkLst>
      </pc:sldChg>
      <pc:sldChg chg="addSp delSp modSp add del mod">
        <pc:chgData name="Dario Monticelli" userId="b7020b1786f83ae8" providerId="LiveId" clId="{31FAE69B-46DB-41FE-A631-25C660C7BF84}" dt="2023-01-08T14:27:36.248" v="29431" actId="47"/>
        <pc:sldMkLst>
          <pc:docMk/>
          <pc:sldMk cId="3136930642" sldId="340"/>
        </pc:sldMkLst>
        <pc:spChg chg="mod">
          <ac:chgData name="Dario Monticelli" userId="b7020b1786f83ae8" providerId="LiveId" clId="{31FAE69B-46DB-41FE-A631-25C660C7BF84}" dt="2023-01-08T14:22:44.625" v="29340" actId="20577"/>
          <ac:spMkLst>
            <pc:docMk/>
            <pc:sldMk cId="3136930642" sldId="340"/>
            <ac:spMk id="13" creationId="{8B06457D-3EEC-4608-AE67-3629B0AD1F31}"/>
          </ac:spMkLst>
        </pc:spChg>
        <pc:spChg chg="add mod">
          <ac:chgData name="Dario Monticelli" userId="b7020b1786f83ae8" providerId="LiveId" clId="{31FAE69B-46DB-41FE-A631-25C660C7BF84}" dt="2023-01-08T14:25:24.700" v="29402"/>
          <ac:spMkLst>
            <pc:docMk/>
            <pc:sldMk cId="3136930642" sldId="340"/>
            <ac:spMk id="52" creationId="{BCAD782D-D174-4717-994C-ADDA5DFEA0EE}"/>
          </ac:spMkLst>
        </pc:spChg>
        <pc:spChg chg="add mod">
          <ac:chgData name="Dario Monticelli" userId="b7020b1786f83ae8" providerId="LiveId" clId="{31FAE69B-46DB-41FE-A631-25C660C7BF84}" dt="2023-01-08T14:25:24.700" v="29402"/>
          <ac:spMkLst>
            <pc:docMk/>
            <pc:sldMk cId="3136930642" sldId="340"/>
            <ac:spMk id="53" creationId="{0532A9E6-CC16-473D-934A-6EBED2D88EF7}"/>
          </ac:spMkLst>
        </pc:spChg>
        <pc:spChg chg="add mod">
          <ac:chgData name="Dario Monticelli" userId="b7020b1786f83ae8" providerId="LiveId" clId="{31FAE69B-46DB-41FE-A631-25C660C7BF84}" dt="2023-01-08T14:25:24.700" v="29402"/>
          <ac:spMkLst>
            <pc:docMk/>
            <pc:sldMk cId="3136930642" sldId="340"/>
            <ac:spMk id="54" creationId="{872B1A99-79F5-427C-AC5F-A69115783820}"/>
          </ac:spMkLst>
        </pc:spChg>
        <pc:spChg chg="add mod">
          <ac:chgData name="Dario Monticelli" userId="b7020b1786f83ae8" providerId="LiveId" clId="{31FAE69B-46DB-41FE-A631-25C660C7BF84}" dt="2023-01-08T14:25:24.700" v="29402"/>
          <ac:spMkLst>
            <pc:docMk/>
            <pc:sldMk cId="3136930642" sldId="340"/>
            <ac:spMk id="55" creationId="{8DD5E4AB-1F5B-4C9C-A048-FFEB2021517F}"/>
          </ac:spMkLst>
        </pc:spChg>
        <pc:spChg chg="del">
          <ac:chgData name="Dario Monticelli" userId="b7020b1786f83ae8" providerId="LiveId" clId="{31FAE69B-46DB-41FE-A631-25C660C7BF84}" dt="2023-01-08T14:25:24.448" v="29401" actId="478"/>
          <ac:spMkLst>
            <pc:docMk/>
            <pc:sldMk cId="3136930642" sldId="340"/>
            <ac:spMk id="58" creationId="{781BC332-AC1F-41F8-A653-10DB12BFA165}"/>
          </ac:spMkLst>
        </pc:spChg>
        <pc:spChg chg="del">
          <ac:chgData name="Dario Monticelli" userId="b7020b1786f83ae8" providerId="LiveId" clId="{31FAE69B-46DB-41FE-A631-25C660C7BF84}" dt="2023-01-08T14:25:24.448" v="29401" actId="478"/>
          <ac:spMkLst>
            <pc:docMk/>
            <pc:sldMk cId="3136930642" sldId="340"/>
            <ac:spMk id="78" creationId="{08F62028-8ED3-4D69-8359-CC66129CAE19}"/>
          </ac:spMkLst>
        </pc:spChg>
        <pc:spChg chg="del">
          <ac:chgData name="Dario Monticelli" userId="b7020b1786f83ae8" providerId="LiveId" clId="{31FAE69B-46DB-41FE-A631-25C660C7BF84}" dt="2023-01-08T14:25:24.448" v="29401" actId="478"/>
          <ac:spMkLst>
            <pc:docMk/>
            <pc:sldMk cId="3136930642" sldId="340"/>
            <ac:spMk id="84" creationId="{B395D320-9A00-452C-992C-EB708C808F31}"/>
          </ac:spMkLst>
        </pc:spChg>
        <pc:spChg chg="del">
          <ac:chgData name="Dario Monticelli" userId="b7020b1786f83ae8" providerId="LiveId" clId="{31FAE69B-46DB-41FE-A631-25C660C7BF84}" dt="2023-01-08T14:25:24.448" v="29401" actId="478"/>
          <ac:spMkLst>
            <pc:docMk/>
            <pc:sldMk cId="3136930642" sldId="340"/>
            <ac:spMk id="95" creationId="{C19ECF7A-1C46-4637-A2EB-1FC8ACBCDBDD}"/>
          </ac:spMkLst>
        </pc:spChg>
        <pc:spChg chg="mod">
          <ac:chgData name="Dario Monticelli" userId="b7020b1786f83ae8" providerId="LiveId" clId="{31FAE69B-46DB-41FE-A631-25C660C7BF84}" dt="2023-01-08T14:22:48.465" v="29342" actId="20577"/>
          <ac:spMkLst>
            <pc:docMk/>
            <pc:sldMk cId="3136930642" sldId="340"/>
            <ac:spMk id="100" creationId="{4BF6334F-9955-4703-8E53-D859761BC0F1}"/>
          </ac:spMkLst>
        </pc:spChg>
      </pc:sldChg>
      <pc:sldChg chg="add del">
        <pc:chgData name="Dario Monticelli" userId="b7020b1786f83ae8" providerId="LiveId" clId="{31FAE69B-46DB-41FE-A631-25C660C7BF84}" dt="2023-01-08T14:27:16.894" v="29429" actId="47"/>
        <pc:sldMkLst>
          <pc:docMk/>
          <pc:sldMk cId="478598119" sldId="341"/>
        </pc:sldMkLst>
      </pc:sldChg>
      <pc:sldChg chg="addSp delSp modSp add mod modNotesTx">
        <pc:chgData name="Dario Monticelli" userId="b7020b1786f83ae8" providerId="LiveId" clId="{31FAE69B-46DB-41FE-A631-25C660C7BF84}" dt="2023-01-08T17:29:47.484" v="33722"/>
        <pc:sldMkLst>
          <pc:docMk/>
          <pc:sldMk cId="2946135735" sldId="341"/>
        </pc:sldMkLst>
        <pc:spChg chg="del">
          <ac:chgData name="Dario Monticelli" userId="b7020b1786f83ae8" providerId="LiveId" clId="{31FAE69B-46DB-41FE-A631-25C660C7BF84}" dt="2023-01-08T17:23:02.349" v="33551" actId="478"/>
          <ac:spMkLst>
            <pc:docMk/>
            <pc:sldMk cId="2946135735" sldId="341"/>
            <ac:spMk id="2" creationId="{5FEFBB80-5527-A529-00F5-F99E2EB88649}"/>
          </ac:spMkLst>
        </pc:spChg>
        <pc:spChg chg="add del mod">
          <ac:chgData name="Dario Monticelli" userId="b7020b1786f83ae8" providerId="LiveId" clId="{31FAE69B-46DB-41FE-A631-25C660C7BF84}" dt="2023-01-08T17:23:03.281" v="33552" actId="478"/>
          <ac:spMkLst>
            <pc:docMk/>
            <pc:sldMk cId="2946135735" sldId="341"/>
            <ac:spMk id="10" creationId="{C2999FDC-0A9F-418D-BB70-E487B428AC99}"/>
          </ac:spMkLst>
        </pc:spChg>
        <pc:spChg chg="add mod">
          <ac:chgData name="Dario Monticelli" userId="b7020b1786f83ae8" providerId="LiveId" clId="{31FAE69B-46DB-41FE-A631-25C660C7BF84}" dt="2023-01-08T14:28:48.204" v="29462" actId="1035"/>
          <ac:spMkLst>
            <pc:docMk/>
            <pc:sldMk cId="2946135735" sldId="341"/>
            <ac:spMk id="54" creationId="{3CA6C47B-8CE3-4E70-96B6-A5A18561A307}"/>
          </ac:spMkLst>
        </pc:spChg>
        <pc:spChg chg="add mod">
          <ac:chgData name="Dario Monticelli" userId="b7020b1786f83ae8" providerId="LiveId" clId="{31FAE69B-46DB-41FE-A631-25C660C7BF84}" dt="2023-01-08T14:28:48.204" v="29462" actId="1035"/>
          <ac:spMkLst>
            <pc:docMk/>
            <pc:sldMk cId="2946135735" sldId="341"/>
            <ac:spMk id="55" creationId="{BB8A6260-E43D-47D8-9A2A-E8636DEC8416}"/>
          </ac:spMkLst>
        </pc:spChg>
        <pc:spChg chg="mod">
          <ac:chgData name="Dario Monticelli" userId="b7020b1786f83ae8" providerId="LiveId" clId="{31FAE69B-46DB-41FE-A631-25C660C7BF84}" dt="2023-01-08T14:29:12.808" v="29474" actId="20577"/>
          <ac:spMkLst>
            <pc:docMk/>
            <pc:sldMk cId="2946135735" sldId="341"/>
            <ac:spMk id="60" creationId="{B32C44CC-79CA-4992-BA2D-3FE1BFC48DD5}"/>
          </ac:spMkLst>
        </pc:spChg>
        <pc:spChg chg="mod">
          <ac:chgData name="Dario Monticelli" userId="b7020b1786f83ae8" providerId="LiveId" clId="{31FAE69B-46DB-41FE-A631-25C660C7BF84}" dt="2023-01-08T14:29:16.370" v="29475" actId="20577"/>
          <ac:spMkLst>
            <pc:docMk/>
            <pc:sldMk cId="2946135735" sldId="341"/>
            <ac:spMk id="61" creationId="{F1511DDF-0899-4839-A73F-760A2EB9DECB}"/>
          </ac:spMkLst>
        </pc:spChg>
        <pc:spChg chg="mod">
          <ac:chgData name="Dario Monticelli" userId="b7020b1786f83ae8" providerId="LiveId" clId="{31FAE69B-46DB-41FE-A631-25C660C7BF84}" dt="2023-01-08T14:29:18.171" v="29476" actId="20577"/>
          <ac:spMkLst>
            <pc:docMk/>
            <pc:sldMk cId="2946135735" sldId="341"/>
            <ac:spMk id="62" creationId="{E9670098-BEBE-43BB-877E-67CBDE8448ED}"/>
          </ac:spMkLst>
        </pc:spChg>
        <pc:spChg chg="add mod">
          <ac:chgData name="Dario Monticelli" userId="b7020b1786f83ae8" providerId="LiveId" clId="{31FAE69B-46DB-41FE-A631-25C660C7BF84}" dt="2023-01-08T14:28:48.204" v="29462" actId="1035"/>
          <ac:spMkLst>
            <pc:docMk/>
            <pc:sldMk cId="2946135735" sldId="341"/>
            <ac:spMk id="65" creationId="{519BCB4B-596E-42AC-B19E-B14EC1DCD2E7}"/>
          </ac:spMkLst>
        </pc:spChg>
        <pc:spChg chg="add mod">
          <ac:chgData name="Dario Monticelli" userId="b7020b1786f83ae8" providerId="LiveId" clId="{31FAE69B-46DB-41FE-A631-25C660C7BF84}" dt="2023-01-08T14:28:48.204" v="29462" actId="1035"/>
          <ac:spMkLst>
            <pc:docMk/>
            <pc:sldMk cId="2946135735" sldId="341"/>
            <ac:spMk id="66" creationId="{026C1A35-FADB-47DA-A60E-814921AA04F8}"/>
          </ac:spMkLst>
        </pc:spChg>
        <pc:spChg chg="add mod">
          <ac:chgData name="Dario Monticelli" userId="b7020b1786f83ae8" providerId="LiveId" clId="{31FAE69B-46DB-41FE-A631-25C660C7BF84}" dt="2023-01-08T14:28:17.991" v="29458" actId="1037"/>
          <ac:spMkLst>
            <pc:docMk/>
            <pc:sldMk cId="2946135735" sldId="341"/>
            <ac:spMk id="67" creationId="{A29BEE0F-23ED-4A00-9F71-265B88344E81}"/>
          </ac:spMkLst>
        </pc:spChg>
        <pc:spChg chg="add mod">
          <ac:chgData name="Dario Monticelli" userId="b7020b1786f83ae8" providerId="LiveId" clId="{31FAE69B-46DB-41FE-A631-25C660C7BF84}" dt="2023-01-08T15:31:16.271" v="29732"/>
          <ac:spMkLst>
            <pc:docMk/>
            <pc:sldMk cId="2946135735" sldId="341"/>
            <ac:spMk id="71" creationId="{6A5C359B-4EB4-406D-8894-5480B0D0A546}"/>
          </ac:spMkLst>
        </pc:spChg>
        <pc:spChg chg="add mod">
          <ac:chgData name="Dario Monticelli" userId="b7020b1786f83ae8" providerId="LiveId" clId="{31FAE69B-46DB-41FE-A631-25C660C7BF84}" dt="2023-01-08T17:23:04.046" v="33553"/>
          <ac:spMkLst>
            <pc:docMk/>
            <pc:sldMk cId="2946135735" sldId="341"/>
            <ac:spMk id="72" creationId="{247267B6-37FB-4C03-8C1B-0BE9CCEA1F4A}"/>
          </ac:spMkLst>
        </pc:spChg>
        <pc:spChg chg="mod">
          <ac:chgData name="Dario Monticelli" userId="b7020b1786f83ae8" providerId="LiveId" clId="{31FAE69B-46DB-41FE-A631-25C660C7BF84}" dt="2023-01-08T14:28:42.763" v="29461" actId="20577"/>
          <ac:spMkLst>
            <pc:docMk/>
            <pc:sldMk cId="2946135735" sldId="341"/>
            <ac:spMk id="105" creationId="{117EC1D1-9577-4A75-BE58-D39198707504}"/>
          </ac:spMkLst>
        </pc:spChg>
        <pc:graphicFrameChg chg="del mod">
          <ac:chgData name="Dario Monticelli" userId="b7020b1786f83ae8" providerId="LiveId" clId="{31FAE69B-46DB-41FE-A631-25C660C7BF84}" dt="2023-01-08T15:22:44.613" v="29699" actId="478"/>
          <ac:graphicFrameMkLst>
            <pc:docMk/>
            <pc:sldMk cId="2946135735" sldId="341"/>
            <ac:graphicFrameMk id="33" creationId="{98132F42-CE53-4880-A40E-626D0D13F764}"/>
          </ac:graphicFrameMkLst>
        </pc:graphicFrameChg>
        <pc:graphicFrameChg chg="add mod">
          <ac:chgData name="Dario Monticelli" userId="b7020b1786f83ae8" providerId="LiveId" clId="{31FAE69B-46DB-41FE-A631-25C660C7BF84}" dt="2023-01-08T15:22:44.925" v="29700"/>
          <ac:graphicFrameMkLst>
            <pc:docMk/>
            <pc:sldMk cId="2946135735" sldId="341"/>
            <ac:graphicFrameMk id="70" creationId="{3AD6FDF0-66C9-4F7C-AC8C-0100130FF24F}"/>
          </ac:graphicFrameMkLst>
        </pc:graphicFrameChg>
        <pc:picChg chg="del">
          <ac:chgData name="Dario Monticelli" userId="b7020b1786f83ae8" providerId="LiveId" clId="{31FAE69B-46DB-41FE-A631-25C660C7BF84}" dt="2023-01-08T17:29:47.259" v="33721" actId="478"/>
          <ac:picMkLst>
            <pc:docMk/>
            <pc:sldMk cId="2946135735" sldId="341"/>
            <ac:picMk id="7" creationId="{4F6939CE-47BC-4FAF-876E-0CDFE02B12F5}"/>
          </ac:picMkLst>
        </pc:picChg>
        <pc:picChg chg="add mod">
          <ac:chgData name="Dario Monticelli" userId="b7020b1786f83ae8" providerId="LiveId" clId="{31FAE69B-46DB-41FE-A631-25C660C7BF84}" dt="2023-01-08T15:29:58.723" v="29725" actId="1036"/>
          <ac:picMkLst>
            <pc:docMk/>
            <pc:sldMk cId="2946135735" sldId="341"/>
            <ac:picMk id="68" creationId="{7672E849-9668-434A-BDD6-95CB5770BA12}"/>
          </ac:picMkLst>
        </pc:picChg>
        <pc:picChg chg="add mod">
          <ac:chgData name="Dario Monticelli" userId="b7020b1786f83ae8" providerId="LiveId" clId="{31FAE69B-46DB-41FE-A631-25C660C7BF84}" dt="2023-01-08T17:29:47.484" v="33722"/>
          <ac:picMkLst>
            <pc:docMk/>
            <pc:sldMk cId="2946135735" sldId="341"/>
            <ac:picMk id="73" creationId="{D13F085D-AC55-45A0-9EA7-D9ADA4F52FF1}"/>
          </ac:picMkLst>
        </pc:picChg>
        <pc:cxnChg chg="add mod">
          <ac:chgData name="Dario Monticelli" userId="b7020b1786f83ae8" providerId="LiveId" clId="{31FAE69B-46DB-41FE-A631-25C660C7BF84}" dt="2023-01-08T15:30:02.543" v="29726" actId="1036"/>
          <ac:cxnSpMkLst>
            <pc:docMk/>
            <pc:sldMk cId="2946135735" sldId="341"/>
            <ac:cxnSpMk id="69" creationId="{0316BD16-14C8-47EA-904B-CC99A183BD91}"/>
          </ac:cxnSpMkLst>
        </pc:cxnChg>
      </pc:sldChg>
      <pc:sldChg chg="addSp delSp modSp add mod modNotesTx">
        <pc:chgData name="Dario Monticelli" userId="b7020b1786f83ae8" providerId="LiveId" clId="{31FAE69B-46DB-41FE-A631-25C660C7BF84}" dt="2023-01-08T17:24:39.712" v="33587" actId="478"/>
        <pc:sldMkLst>
          <pc:docMk/>
          <pc:sldMk cId="3181662562" sldId="342"/>
        </pc:sldMkLst>
        <pc:spChg chg="del">
          <ac:chgData name="Dario Monticelli" userId="b7020b1786f83ae8" providerId="LiveId" clId="{31FAE69B-46DB-41FE-A631-25C660C7BF84}" dt="2023-01-08T17:23:13.036" v="33557" actId="478"/>
          <ac:spMkLst>
            <pc:docMk/>
            <pc:sldMk cId="3181662562" sldId="342"/>
            <ac:spMk id="2" creationId="{5FEFBB80-5527-A529-00F5-F99E2EB88649}"/>
          </ac:spMkLst>
        </pc:spChg>
        <pc:spChg chg="add del mod">
          <ac:chgData name="Dario Monticelli" userId="b7020b1786f83ae8" providerId="LiveId" clId="{31FAE69B-46DB-41FE-A631-25C660C7BF84}" dt="2023-01-08T17:24:39.712" v="33587" actId="478"/>
          <ac:spMkLst>
            <pc:docMk/>
            <pc:sldMk cId="3181662562" sldId="342"/>
            <ac:spMk id="3" creationId="{4C8F4C29-0C75-4CD1-966E-E14D933D2B7C}"/>
          </ac:spMkLst>
        </pc:spChg>
        <pc:spChg chg="del">
          <ac:chgData name="Dario Monticelli" userId="b7020b1786f83ae8" providerId="LiveId" clId="{31FAE69B-46DB-41FE-A631-25C660C7BF84}" dt="2023-01-08T15:34:11.854" v="30037" actId="478"/>
          <ac:spMkLst>
            <pc:docMk/>
            <pc:sldMk cId="3181662562" sldId="342"/>
            <ac:spMk id="8" creationId="{EF54BF3B-51F2-4B5A-88F6-6DF8D6BCA226}"/>
          </ac:spMkLst>
        </pc:spChg>
        <pc:spChg chg="add del mod">
          <ac:chgData name="Dario Monticelli" userId="b7020b1786f83ae8" providerId="LiveId" clId="{31FAE69B-46DB-41FE-A631-25C660C7BF84}" dt="2023-01-08T17:23:14.575" v="33558" actId="478"/>
          <ac:spMkLst>
            <pc:docMk/>
            <pc:sldMk cId="3181662562" sldId="342"/>
            <ac:spMk id="39" creationId="{1C8A199D-E369-455A-8618-6EC351B07365}"/>
          </ac:spMkLst>
        </pc:spChg>
        <pc:spChg chg="mod">
          <ac:chgData name="Dario Monticelli" userId="b7020b1786f83ae8" providerId="LiveId" clId="{31FAE69B-46DB-41FE-A631-25C660C7BF84}" dt="2023-01-08T15:35:55.481" v="30052" actId="1076"/>
          <ac:spMkLst>
            <pc:docMk/>
            <pc:sldMk cId="3181662562" sldId="342"/>
            <ac:spMk id="50" creationId="{BB727F61-4A25-4A3E-A838-5988F78EE6B8}"/>
          </ac:spMkLst>
        </pc:spChg>
        <pc:spChg chg="add del mod">
          <ac:chgData name="Dario Monticelli" userId="b7020b1786f83ae8" providerId="LiveId" clId="{31FAE69B-46DB-41FE-A631-25C660C7BF84}" dt="2023-01-08T15:44:27.657" v="30808" actId="478"/>
          <ac:spMkLst>
            <pc:docMk/>
            <pc:sldMk cId="3181662562" sldId="342"/>
            <ac:spMk id="76" creationId="{EC2E1A81-C61A-4561-BBA1-C1B47173797E}"/>
          </ac:spMkLst>
        </pc:spChg>
        <pc:spChg chg="add del mod">
          <ac:chgData name="Dario Monticelli" userId="b7020b1786f83ae8" providerId="LiveId" clId="{31FAE69B-46DB-41FE-A631-25C660C7BF84}" dt="2023-01-08T15:44:27.657" v="30808" actId="478"/>
          <ac:spMkLst>
            <pc:docMk/>
            <pc:sldMk cId="3181662562" sldId="342"/>
            <ac:spMk id="77" creationId="{BAEED9D4-54B0-44CD-92C9-628B09D5CF5F}"/>
          </ac:spMkLst>
        </pc:spChg>
        <pc:spChg chg="add del mod">
          <ac:chgData name="Dario Monticelli" userId="b7020b1786f83ae8" providerId="LiveId" clId="{31FAE69B-46DB-41FE-A631-25C660C7BF84}" dt="2023-01-08T15:44:27.657" v="30808" actId="478"/>
          <ac:spMkLst>
            <pc:docMk/>
            <pc:sldMk cId="3181662562" sldId="342"/>
            <ac:spMk id="78" creationId="{23796C4F-D33F-4594-8FE1-757D5807B92C}"/>
          </ac:spMkLst>
        </pc:spChg>
        <pc:spChg chg="add del mod">
          <ac:chgData name="Dario Monticelli" userId="b7020b1786f83ae8" providerId="LiveId" clId="{31FAE69B-46DB-41FE-A631-25C660C7BF84}" dt="2023-01-08T15:44:27.657" v="30808" actId="478"/>
          <ac:spMkLst>
            <pc:docMk/>
            <pc:sldMk cId="3181662562" sldId="342"/>
            <ac:spMk id="79" creationId="{ACFBD573-DC3F-4CFD-97DC-5C7BCA3F91C8}"/>
          </ac:spMkLst>
        </pc:spChg>
        <pc:spChg chg="add del mod">
          <ac:chgData name="Dario Monticelli" userId="b7020b1786f83ae8" providerId="LiveId" clId="{31FAE69B-46DB-41FE-A631-25C660C7BF84}" dt="2023-01-08T15:49:57.454" v="30933" actId="478"/>
          <ac:spMkLst>
            <pc:docMk/>
            <pc:sldMk cId="3181662562" sldId="342"/>
            <ac:spMk id="80" creationId="{ADF68658-0217-44CC-8341-9651984EF788}"/>
          </ac:spMkLst>
        </pc:spChg>
        <pc:spChg chg="del mod">
          <ac:chgData name="Dario Monticelli" userId="b7020b1786f83ae8" providerId="LiveId" clId="{31FAE69B-46DB-41FE-A631-25C660C7BF84}" dt="2023-01-08T15:49:57.454" v="30933" actId="478"/>
          <ac:spMkLst>
            <pc:docMk/>
            <pc:sldMk cId="3181662562" sldId="342"/>
            <ac:spMk id="82" creationId="{D02375D7-8835-48D0-961C-30082FA62DE3}"/>
          </ac:spMkLst>
        </pc:spChg>
        <pc:spChg chg="add del mod">
          <ac:chgData name="Dario Monticelli" userId="b7020b1786f83ae8" providerId="LiveId" clId="{31FAE69B-46DB-41FE-A631-25C660C7BF84}" dt="2023-01-08T15:49:57.454" v="30933" actId="478"/>
          <ac:spMkLst>
            <pc:docMk/>
            <pc:sldMk cId="3181662562" sldId="342"/>
            <ac:spMk id="83" creationId="{8B24D46C-B565-4A25-BD56-760593D34991}"/>
          </ac:spMkLst>
        </pc:spChg>
        <pc:spChg chg="add del mod">
          <ac:chgData name="Dario Monticelli" userId="b7020b1786f83ae8" providerId="LiveId" clId="{31FAE69B-46DB-41FE-A631-25C660C7BF84}" dt="2023-01-08T15:49:57.454" v="30933" actId="478"/>
          <ac:spMkLst>
            <pc:docMk/>
            <pc:sldMk cId="3181662562" sldId="342"/>
            <ac:spMk id="86" creationId="{170D3E44-D879-46ED-A06F-144E209E481E}"/>
          </ac:spMkLst>
        </pc:spChg>
        <pc:spChg chg="add del mod">
          <ac:chgData name="Dario Monticelli" userId="b7020b1786f83ae8" providerId="LiveId" clId="{31FAE69B-46DB-41FE-A631-25C660C7BF84}" dt="2023-01-08T15:45:42.496" v="30844"/>
          <ac:spMkLst>
            <pc:docMk/>
            <pc:sldMk cId="3181662562" sldId="342"/>
            <ac:spMk id="91" creationId="{A11602B0-55EB-42C2-9F2D-1AFF272CA0E9}"/>
          </ac:spMkLst>
        </pc:spChg>
        <pc:spChg chg="del mod">
          <ac:chgData name="Dario Monticelli" userId="b7020b1786f83ae8" providerId="LiveId" clId="{31FAE69B-46DB-41FE-A631-25C660C7BF84}" dt="2023-01-08T15:49:57.454" v="30933" actId="478"/>
          <ac:spMkLst>
            <pc:docMk/>
            <pc:sldMk cId="3181662562" sldId="342"/>
            <ac:spMk id="97" creationId="{6995C2B8-93A6-4C43-A962-2DB667DD1927}"/>
          </ac:spMkLst>
        </pc:spChg>
        <pc:spChg chg="add del mod">
          <ac:chgData name="Dario Monticelli" userId="b7020b1786f83ae8" providerId="LiveId" clId="{31FAE69B-46DB-41FE-A631-25C660C7BF84}" dt="2023-01-08T15:49:57.454" v="30933" actId="478"/>
          <ac:spMkLst>
            <pc:docMk/>
            <pc:sldMk cId="3181662562" sldId="342"/>
            <ac:spMk id="99" creationId="{EAC7843D-E61D-4C91-BBEA-EB61687741D5}"/>
          </ac:spMkLst>
        </pc:spChg>
        <pc:spChg chg="add del mod">
          <ac:chgData name="Dario Monticelli" userId="b7020b1786f83ae8" providerId="LiveId" clId="{31FAE69B-46DB-41FE-A631-25C660C7BF84}" dt="2023-01-08T15:49:57.454" v="30933" actId="478"/>
          <ac:spMkLst>
            <pc:docMk/>
            <pc:sldMk cId="3181662562" sldId="342"/>
            <ac:spMk id="100" creationId="{BD8CF0EF-B1B4-4597-B497-6E30972A02BB}"/>
          </ac:spMkLst>
        </pc:spChg>
        <pc:spChg chg="mod">
          <ac:chgData name="Dario Monticelli" userId="b7020b1786f83ae8" providerId="LiveId" clId="{31FAE69B-46DB-41FE-A631-25C660C7BF84}" dt="2023-01-08T15:35:55.481" v="30052" actId="1076"/>
          <ac:spMkLst>
            <pc:docMk/>
            <pc:sldMk cId="3181662562" sldId="342"/>
            <ac:spMk id="104" creationId="{223391A2-5889-4163-8B39-D0B9E73458F1}"/>
          </ac:spMkLst>
        </pc:spChg>
        <pc:spChg chg="mod">
          <ac:chgData name="Dario Monticelli" userId="b7020b1786f83ae8" providerId="LiveId" clId="{31FAE69B-46DB-41FE-A631-25C660C7BF84}" dt="2023-01-08T15:35:55.481" v="30052" actId="1076"/>
          <ac:spMkLst>
            <pc:docMk/>
            <pc:sldMk cId="3181662562" sldId="342"/>
            <ac:spMk id="105" creationId="{32CD1413-A66C-408D-9CBD-9913638F444E}"/>
          </ac:spMkLst>
        </pc:spChg>
        <pc:spChg chg="mod">
          <ac:chgData name="Dario Monticelli" userId="b7020b1786f83ae8" providerId="LiveId" clId="{31FAE69B-46DB-41FE-A631-25C660C7BF84}" dt="2023-01-08T15:35:55.481" v="30052" actId="1076"/>
          <ac:spMkLst>
            <pc:docMk/>
            <pc:sldMk cId="3181662562" sldId="342"/>
            <ac:spMk id="106" creationId="{9DC923ED-F47D-4E17-9E3C-A9B18E3DA29F}"/>
          </ac:spMkLst>
        </pc:spChg>
        <pc:spChg chg="mod">
          <ac:chgData name="Dario Monticelli" userId="b7020b1786f83ae8" providerId="LiveId" clId="{31FAE69B-46DB-41FE-A631-25C660C7BF84}" dt="2023-01-08T15:35:55.481" v="30052" actId="1076"/>
          <ac:spMkLst>
            <pc:docMk/>
            <pc:sldMk cId="3181662562" sldId="342"/>
            <ac:spMk id="107" creationId="{52407FCB-5BF6-46E5-AD74-201F3A399C53}"/>
          </ac:spMkLst>
        </pc:spChg>
        <pc:spChg chg="mod">
          <ac:chgData name="Dario Monticelli" userId="b7020b1786f83ae8" providerId="LiveId" clId="{31FAE69B-46DB-41FE-A631-25C660C7BF84}" dt="2023-01-08T15:35:55.481" v="30052" actId="1076"/>
          <ac:spMkLst>
            <pc:docMk/>
            <pc:sldMk cId="3181662562" sldId="342"/>
            <ac:spMk id="108" creationId="{2FD4F6B7-CF7F-4628-9F83-E3076F6D2969}"/>
          </ac:spMkLst>
        </pc:spChg>
        <pc:spChg chg="mod">
          <ac:chgData name="Dario Monticelli" userId="b7020b1786f83ae8" providerId="LiveId" clId="{31FAE69B-46DB-41FE-A631-25C660C7BF84}" dt="2023-01-08T15:35:55.481" v="30052" actId="1076"/>
          <ac:spMkLst>
            <pc:docMk/>
            <pc:sldMk cId="3181662562" sldId="342"/>
            <ac:spMk id="109" creationId="{AEE1E642-11C0-4A5F-B7BB-269238F7C38E}"/>
          </ac:spMkLst>
        </pc:spChg>
        <pc:spChg chg="mod">
          <ac:chgData name="Dario Monticelli" userId="b7020b1786f83ae8" providerId="LiveId" clId="{31FAE69B-46DB-41FE-A631-25C660C7BF84}" dt="2023-01-08T15:35:55.481" v="30052" actId="1076"/>
          <ac:spMkLst>
            <pc:docMk/>
            <pc:sldMk cId="3181662562" sldId="342"/>
            <ac:spMk id="110" creationId="{C1FCD5CC-1EE9-4620-83B2-4891E4F7722B}"/>
          </ac:spMkLst>
        </pc:spChg>
        <pc:spChg chg="mod">
          <ac:chgData name="Dario Monticelli" userId="b7020b1786f83ae8" providerId="LiveId" clId="{31FAE69B-46DB-41FE-A631-25C660C7BF84}" dt="2023-01-08T15:35:55.481" v="30052" actId="1076"/>
          <ac:spMkLst>
            <pc:docMk/>
            <pc:sldMk cId="3181662562" sldId="342"/>
            <ac:spMk id="111" creationId="{6338577D-B955-4C81-8983-F6ED44AACD11}"/>
          </ac:spMkLst>
        </pc:spChg>
        <pc:spChg chg="mod">
          <ac:chgData name="Dario Monticelli" userId="b7020b1786f83ae8" providerId="LiveId" clId="{31FAE69B-46DB-41FE-A631-25C660C7BF84}" dt="2023-01-08T15:35:55.481" v="30052" actId="1076"/>
          <ac:spMkLst>
            <pc:docMk/>
            <pc:sldMk cId="3181662562" sldId="342"/>
            <ac:spMk id="112" creationId="{A28B4180-8FD3-4A2C-B601-F92C50249083}"/>
          </ac:spMkLst>
        </pc:spChg>
        <pc:spChg chg="mod">
          <ac:chgData name="Dario Monticelli" userId="b7020b1786f83ae8" providerId="LiveId" clId="{31FAE69B-46DB-41FE-A631-25C660C7BF84}" dt="2023-01-08T15:35:55.481" v="30052" actId="1076"/>
          <ac:spMkLst>
            <pc:docMk/>
            <pc:sldMk cId="3181662562" sldId="342"/>
            <ac:spMk id="113" creationId="{7ADDEC96-81C6-48FA-B901-9970F8D23CD6}"/>
          </ac:spMkLst>
        </pc:spChg>
        <pc:spChg chg="mod">
          <ac:chgData name="Dario Monticelli" userId="b7020b1786f83ae8" providerId="LiveId" clId="{31FAE69B-46DB-41FE-A631-25C660C7BF84}" dt="2023-01-08T15:35:55.481" v="30052" actId="1076"/>
          <ac:spMkLst>
            <pc:docMk/>
            <pc:sldMk cId="3181662562" sldId="342"/>
            <ac:spMk id="114" creationId="{FF0F4088-7443-4AC3-9D13-9C332AC76415}"/>
          </ac:spMkLst>
        </pc:spChg>
        <pc:spChg chg="mod">
          <ac:chgData name="Dario Monticelli" userId="b7020b1786f83ae8" providerId="LiveId" clId="{31FAE69B-46DB-41FE-A631-25C660C7BF84}" dt="2023-01-08T15:35:55.481" v="30052" actId="1076"/>
          <ac:spMkLst>
            <pc:docMk/>
            <pc:sldMk cId="3181662562" sldId="342"/>
            <ac:spMk id="115" creationId="{8AE216B2-F304-473A-958C-9DB854CECD13}"/>
          </ac:spMkLst>
        </pc:spChg>
        <pc:spChg chg="mod">
          <ac:chgData name="Dario Monticelli" userId="b7020b1786f83ae8" providerId="LiveId" clId="{31FAE69B-46DB-41FE-A631-25C660C7BF84}" dt="2023-01-08T15:35:55.481" v="30052" actId="1076"/>
          <ac:spMkLst>
            <pc:docMk/>
            <pc:sldMk cId="3181662562" sldId="342"/>
            <ac:spMk id="116" creationId="{DBCFB066-055B-4740-BFEF-CB8B9BFE80E5}"/>
          </ac:spMkLst>
        </pc:spChg>
        <pc:spChg chg="mod">
          <ac:chgData name="Dario Monticelli" userId="b7020b1786f83ae8" providerId="LiveId" clId="{31FAE69B-46DB-41FE-A631-25C660C7BF84}" dt="2023-01-08T15:35:55.481" v="30052" actId="1076"/>
          <ac:spMkLst>
            <pc:docMk/>
            <pc:sldMk cId="3181662562" sldId="342"/>
            <ac:spMk id="117" creationId="{0CF11A86-AAA8-4712-A111-4A8EE455109A}"/>
          </ac:spMkLst>
        </pc:spChg>
        <pc:spChg chg="mod">
          <ac:chgData name="Dario Monticelli" userId="b7020b1786f83ae8" providerId="LiveId" clId="{31FAE69B-46DB-41FE-A631-25C660C7BF84}" dt="2023-01-08T15:35:55.481" v="30052" actId="1076"/>
          <ac:spMkLst>
            <pc:docMk/>
            <pc:sldMk cId="3181662562" sldId="342"/>
            <ac:spMk id="118" creationId="{AB51B2AE-B1FB-4B9A-9D9D-7512894AECD5}"/>
          </ac:spMkLst>
        </pc:spChg>
        <pc:spChg chg="mod">
          <ac:chgData name="Dario Monticelli" userId="b7020b1786f83ae8" providerId="LiveId" clId="{31FAE69B-46DB-41FE-A631-25C660C7BF84}" dt="2023-01-08T15:35:55.481" v="30052" actId="1076"/>
          <ac:spMkLst>
            <pc:docMk/>
            <pc:sldMk cId="3181662562" sldId="342"/>
            <ac:spMk id="119" creationId="{D05AB306-EF00-459D-BD10-14BAD8C11007}"/>
          </ac:spMkLst>
        </pc:spChg>
        <pc:spChg chg="mod">
          <ac:chgData name="Dario Monticelli" userId="b7020b1786f83ae8" providerId="LiveId" clId="{31FAE69B-46DB-41FE-A631-25C660C7BF84}" dt="2023-01-08T15:35:55.481" v="30052" actId="1076"/>
          <ac:spMkLst>
            <pc:docMk/>
            <pc:sldMk cId="3181662562" sldId="342"/>
            <ac:spMk id="120" creationId="{7CA17C24-728F-440B-99CD-96C540600BF5}"/>
          </ac:spMkLst>
        </pc:spChg>
        <pc:spChg chg="mod">
          <ac:chgData name="Dario Monticelli" userId="b7020b1786f83ae8" providerId="LiveId" clId="{31FAE69B-46DB-41FE-A631-25C660C7BF84}" dt="2023-01-08T15:35:55.481" v="30052" actId="1076"/>
          <ac:spMkLst>
            <pc:docMk/>
            <pc:sldMk cId="3181662562" sldId="342"/>
            <ac:spMk id="121" creationId="{AE40F9EE-9A09-4A9B-B643-0149D39C5D70}"/>
          </ac:spMkLst>
        </pc:spChg>
        <pc:spChg chg="mod">
          <ac:chgData name="Dario Monticelli" userId="b7020b1786f83ae8" providerId="LiveId" clId="{31FAE69B-46DB-41FE-A631-25C660C7BF84}" dt="2023-01-08T15:35:55.481" v="30052" actId="1076"/>
          <ac:spMkLst>
            <pc:docMk/>
            <pc:sldMk cId="3181662562" sldId="342"/>
            <ac:spMk id="122" creationId="{02BABC68-E67E-4744-8DF9-DF97DFED7B91}"/>
          </ac:spMkLst>
        </pc:spChg>
        <pc:spChg chg="mod">
          <ac:chgData name="Dario Monticelli" userId="b7020b1786f83ae8" providerId="LiveId" clId="{31FAE69B-46DB-41FE-A631-25C660C7BF84}" dt="2023-01-08T15:35:55.481" v="30052" actId="1076"/>
          <ac:spMkLst>
            <pc:docMk/>
            <pc:sldMk cId="3181662562" sldId="342"/>
            <ac:spMk id="123" creationId="{13337D04-DC18-4DD5-8966-08398E91600A}"/>
          </ac:spMkLst>
        </pc:spChg>
        <pc:spChg chg="mod">
          <ac:chgData name="Dario Monticelli" userId="b7020b1786f83ae8" providerId="LiveId" clId="{31FAE69B-46DB-41FE-A631-25C660C7BF84}" dt="2023-01-08T15:35:55.481" v="30052" actId="1076"/>
          <ac:spMkLst>
            <pc:docMk/>
            <pc:sldMk cId="3181662562" sldId="342"/>
            <ac:spMk id="124" creationId="{4F7C8859-13B4-40E3-8C72-029F0DA8F011}"/>
          </ac:spMkLst>
        </pc:spChg>
        <pc:spChg chg="mod">
          <ac:chgData name="Dario Monticelli" userId="b7020b1786f83ae8" providerId="LiveId" clId="{31FAE69B-46DB-41FE-A631-25C660C7BF84}" dt="2023-01-08T15:35:55.481" v="30052" actId="1076"/>
          <ac:spMkLst>
            <pc:docMk/>
            <pc:sldMk cId="3181662562" sldId="342"/>
            <ac:spMk id="125" creationId="{AF38AEDB-0767-4F46-8069-20AD83FF7AD6}"/>
          </ac:spMkLst>
        </pc:spChg>
        <pc:spChg chg="mod">
          <ac:chgData name="Dario Monticelli" userId="b7020b1786f83ae8" providerId="LiveId" clId="{31FAE69B-46DB-41FE-A631-25C660C7BF84}" dt="2023-01-08T15:35:55.481" v="30052" actId="1076"/>
          <ac:spMkLst>
            <pc:docMk/>
            <pc:sldMk cId="3181662562" sldId="342"/>
            <ac:spMk id="126" creationId="{FF740A19-D0D7-4BE3-87D9-3B0162214DC3}"/>
          </ac:spMkLst>
        </pc:spChg>
        <pc:spChg chg="mod">
          <ac:chgData name="Dario Monticelli" userId="b7020b1786f83ae8" providerId="LiveId" clId="{31FAE69B-46DB-41FE-A631-25C660C7BF84}" dt="2023-01-08T15:35:55.481" v="30052" actId="1076"/>
          <ac:spMkLst>
            <pc:docMk/>
            <pc:sldMk cId="3181662562" sldId="342"/>
            <ac:spMk id="127" creationId="{07F19201-3743-49F9-AE33-E4783C6E051C}"/>
          </ac:spMkLst>
        </pc:spChg>
        <pc:spChg chg="mod">
          <ac:chgData name="Dario Monticelli" userId="b7020b1786f83ae8" providerId="LiveId" clId="{31FAE69B-46DB-41FE-A631-25C660C7BF84}" dt="2023-01-08T15:35:55.481" v="30052" actId="1076"/>
          <ac:spMkLst>
            <pc:docMk/>
            <pc:sldMk cId="3181662562" sldId="342"/>
            <ac:spMk id="128" creationId="{F0478BAD-6FB1-4826-8ED6-2E30A4D17FB5}"/>
          </ac:spMkLst>
        </pc:spChg>
        <pc:spChg chg="mod">
          <ac:chgData name="Dario Monticelli" userId="b7020b1786f83ae8" providerId="LiveId" clId="{31FAE69B-46DB-41FE-A631-25C660C7BF84}" dt="2023-01-08T15:35:55.481" v="30052" actId="1076"/>
          <ac:spMkLst>
            <pc:docMk/>
            <pc:sldMk cId="3181662562" sldId="342"/>
            <ac:spMk id="129" creationId="{FF329D4A-B33A-40F6-8F40-FBB67F560795}"/>
          </ac:spMkLst>
        </pc:spChg>
        <pc:spChg chg="mod">
          <ac:chgData name="Dario Monticelli" userId="b7020b1786f83ae8" providerId="LiveId" clId="{31FAE69B-46DB-41FE-A631-25C660C7BF84}" dt="2023-01-08T15:35:55.481" v="30052" actId="1076"/>
          <ac:spMkLst>
            <pc:docMk/>
            <pc:sldMk cId="3181662562" sldId="342"/>
            <ac:spMk id="130" creationId="{A3C8C5D8-3AEC-41DA-9DD9-77E4628FDE66}"/>
          </ac:spMkLst>
        </pc:spChg>
        <pc:spChg chg="mod">
          <ac:chgData name="Dario Monticelli" userId="b7020b1786f83ae8" providerId="LiveId" clId="{31FAE69B-46DB-41FE-A631-25C660C7BF84}" dt="2023-01-08T15:35:55.481" v="30052" actId="1076"/>
          <ac:spMkLst>
            <pc:docMk/>
            <pc:sldMk cId="3181662562" sldId="342"/>
            <ac:spMk id="131" creationId="{6A584356-6F41-4238-B3DC-10813E597285}"/>
          </ac:spMkLst>
        </pc:spChg>
        <pc:spChg chg="mod">
          <ac:chgData name="Dario Monticelli" userId="b7020b1786f83ae8" providerId="LiveId" clId="{31FAE69B-46DB-41FE-A631-25C660C7BF84}" dt="2023-01-08T15:35:55.481" v="30052" actId="1076"/>
          <ac:spMkLst>
            <pc:docMk/>
            <pc:sldMk cId="3181662562" sldId="342"/>
            <ac:spMk id="132" creationId="{11E8762A-ACC6-405F-859F-CF1AF6D19DCE}"/>
          </ac:spMkLst>
        </pc:spChg>
        <pc:spChg chg="mod">
          <ac:chgData name="Dario Monticelli" userId="b7020b1786f83ae8" providerId="LiveId" clId="{31FAE69B-46DB-41FE-A631-25C660C7BF84}" dt="2023-01-08T15:35:55.481" v="30052" actId="1076"/>
          <ac:spMkLst>
            <pc:docMk/>
            <pc:sldMk cId="3181662562" sldId="342"/>
            <ac:spMk id="133" creationId="{EA2602AF-24CC-4380-8E70-3551A3C55C55}"/>
          </ac:spMkLst>
        </pc:spChg>
        <pc:spChg chg="mod">
          <ac:chgData name="Dario Monticelli" userId="b7020b1786f83ae8" providerId="LiveId" clId="{31FAE69B-46DB-41FE-A631-25C660C7BF84}" dt="2023-01-08T15:35:55.481" v="30052" actId="1076"/>
          <ac:spMkLst>
            <pc:docMk/>
            <pc:sldMk cId="3181662562" sldId="342"/>
            <ac:spMk id="134" creationId="{0310C2D6-80C7-4830-A091-D81EF29188AB}"/>
          </ac:spMkLst>
        </pc:spChg>
        <pc:spChg chg="mod">
          <ac:chgData name="Dario Monticelli" userId="b7020b1786f83ae8" providerId="LiveId" clId="{31FAE69B-46DB-41FE-A631-25C660C7BF84}" dt="2023-01-08T15:35:55.481" v="30052" actId="1076"/>
          <ac:spMkLst>
            <pc:docMk/>
            <pc:sldMk cId="3181662562" sldId="342"/>
            <ac:spMk id="135" creationId="{3F985A94-E50D-4F38-A5F7-29A2D31B7AFC}"/>
          </ac:spMkLst>
        </pc:spChg>
        <pc:spChg chg="mod">
          <ac:chgData name="Dario Monticelli" userId="b7020b1786f83ae8" providerId="LiveId" clId="{31FAE69B-46DB-41FE-A631-25C660C7BF84}" dt="2023-01-08T15:35:55.481" v="30052" actId="1076"/>
          <ac:spMkLst>
            <pc:docMk/>
            <pc:sldMk cId="3181662562" sldId="342"/>
            <ac:spMk id="136" creationId="{5EF92F1E-6C7E-4E9D-81F0-F2A02857F0E3}"/>
          </ac:spMkLst>
        </pc:spChg>
        <pc:spChg chg="mod">
          <ac:chgData name="Dario Monticelli" userId="b7020b1786f83ae8" providerId="LiveId" clId="{31FAE69B-46DB-41FE-A631-25C660C7BF84}" dt="2023-01-08T15:35:55.481" v="30052" actId="1076"/>
          <ac:spMkLst>
            <pc:docMk/>
            <pc:sldMk cId="3181662562" sldId="342"/>
            <ac:spMk id="137" creationId="{72C6719F-214B-4707-8AA1-D1F7EDD77C1C}"/>
          </ac:spMkLst>
        </pc:spChg>
        <pc:spChg chg="mod">
          <ac:chgData name="Dario Monticelli" userId="b7020b1786f83ae8" providerId="LiveId" clId="{31FAE69B-46DB-41FE-A631-25C660C7BF84}" dt="2023-01-08T15:35:55.481" v="30052" actId="1076"/>
          <ac:spMkLst>
            <pc:docMk/>
            <pc:sldMk cId="3181662562" sldId="342"/>
            <ac:spMk id="138" creationId="{7F91EBBC-A781-46B9-BD49-E4357C3751EF}"/>
          </ac:spMkLst>
        </pc:spChg>
        <pc:spChg chg="mod">
          <ac:chgData name="Dario Monticelli" userId="b7020b1786f83ae8" providerId="LiveId" clId="{31FAE69B-46DB-41FE-A631-25C660C7BF84}" dt="2023-01-08T15:35:55.481" v="30052" actId="1076"/>
          <ac:spMkLst>
            <pc:docMk/>
            <pc:sldMk cId="3181662562" sldId="342"/>
            <ac:spMk id="139" creationId="{20449F94-746A-415C-9BB0-4183C38E8A50}"/>
          </ac:spMkLst>
        </pc:spChg>
        <pc:spChg chg="mod">
          <ac:chgData name="Dario Monticelli" userId="b7020b1786f83ae8" providerId="LiveId" clId="{31FAE69B-46DB-41FE-A631-25C660C7BF84}" dt="2023-01-08T15:35:55.481" v="30052" actId="1076"/>
          <ac:spMkLst>
            <pc:docMk/>
            <pc:sldMk cId="3181662562" sldId="342"/>
            <ac:spMk id="140" creationId="{7308EDDA-A345-4C9C-8E6B-4983B39CDD4E}"/>
          </ac:spMkLst>
        </pc:spChg>
        <pc:spChg chg="mod">
          <ac:chgData name="Dario Monticelli" userId="b7020b1786f83ae8" providerId="LiveId" clId="{31FAE69B-46DB-41FE-A631-25C660C7BF84}" dt="2023-01-08T15:35:55.481" v="30052" actId="1076"/>
          <ac:spMkLst>
            <pc:docMk/>
            <pc:sldMk cId="3181662562" sldId="342"/>
            <ac:spMk id="141" creationId="{085CEACD-4771-415D-B293-C4AA8391A686}"/>
          </ac:spMkLst>
        </pc:spChg>
        <pc:spChg chg="mod">
          <ac:chgData name="Dario Monticelli" userId="b7020b1786f83ae8" providerId="LiveId" clId="{31FAE69B-46DB-41FE-A631-25C660C7BF84}" dt="2023-01-08T15:35:55.481" v="30052" actId="1076"/>
          <ac:spMkLst>
            <pc:docMk/>
            <pc:sldMk cId="3181662562" sldId="342"/>
            <ac:spMk id="142" creationId="{AF8CD09B-91EB-473A-98BC-117EAEB6B229}"/>
          </ac:spMkLst>
        </pc:spChg>
        <pc:spChg chg="mod">
          <ac:chgData name="Dario Monticelli" userId="b7020b1786f83ae8" providerId="LiveId" clId="{31FAE69B-46DB-41FE-A631-25C660C7BF84}" dt="2023-01-08T15:35:55.481" v="30052" actId="1076"/>
          <ac:spMkLst>
            <pc:docMk/>
            <pc:sldMk cId="3181662562" sldId="342"/>
            <ac:spMk id="143" creationId="{C70B29C5-FB43-49BD-BA07-8F47E2070733}"/>
          </ac:spMkLst>
        </pc:spChg>
        <pc:spChg chg="mod">
          <ac:chgData name="Dario Monticelli" userId="b7020b1786f83ae8" providerId="LiveId" clId="{31FAE69B-46DB-41FE-A631-25C660C7BF84}" dt="2023-01-08T15:35:55.481" v="30052" actId="1076"/>
          <ac:spMkLst>
            <pc:docMk/>
            <pc:sldMk cId="3181662562" sldId="342"/>
            <ac:spMk id="144" creationId="{242C1A06-5F0B-4615-A833-D4929135CA24}"/>
          </ac:spMkLst>
        </pc:spChg>
        <pc:spChg chg="mod">
          <ac:chgData name="Dario Monticelli" userId="b7020b1786f83ae8" providerId="LiveId" clId="{31FAE69B-46DB-41FE-A631-25C660C7BF84}" dt="2023-01-08T15:35:55.481" v="30052" actId="1076"/>
          <ac:spMkLst>
            <pc:docMk/>
            <pc:sldMk cId="3181662562" sldId="342"/>
            <ac:spMk id="145" creationId="{3B2371F9-C045-4C5C-AF72-92814A0E82A9}"/>
          </ac:spMkLst>
        </pc:spChg>
        <pc:spChg chg="mod">
          <ac:chgData name="Dario Monticelli" userId="b7020b1786f83ae8" providerId="LiveId" clId="{31FAE69B-46DB-41FE-A631-25C660C7BF84}" dt="2023-01-08T15:35:55.481" v="30052" actId="1076"/>
          <ac:spMkLst>
            <pc:docMk/>
            <pc:sldMk cId="3181662562" sldId="342"/>
            <ac:spMk id="146" creationId="{A376FAAF-CC6A-4AC7-A66F-5E47B815D92E}"/>
          </ac:spMkLst>
        </pc:spChg>
        <pc:spChg chg="mod">
          <ac:chgData name="Dario Monticelli" userId="b7020b1786f83ae8" providerId="LiveId" clId="{31FAE69B-46DB-41FE-A631-25C660C7BF84}" dt="2023-01-08T15:35:55.481" v="30052" actId="1076"/>
          <ac:spMkLst>
            <pc:docMk/>
            <pc:sldMk cId="3181662562" sldId="342"/>
            <ac:spMk id="147" creationId="{B52662F1-DA5D-40D2-80DC-F1C76D10435D}"/>
          </ac:spMkLst>
        </pc:spChg>
        <pc:spChg chg="add del mod">
          <ac:chgData name="Dario Monticelli" userId="b7020b1786f83ae8" providerId="LiveId" clId="{31FAE69B-46DB-41FE-A631-25C660C7BF84}" dt="2023-01-08T15:49:57.454" v="30933" actId="478"/>
          <ac:spMkLst>
            <pc:docMk/>
            <pc:sldMk cId="3181662562" sldId="342"/>
            <ac:spMk id="149" creationId="{05F9C99D-94CB-476D-8497-3B59050E904A}"/>
          </ac:spMkLst>
        </pc:spChg>
        <pc:spChg chg="mod">
          <ac:chgData name="Dario Monticelli" userId="b7020b1786f83ae8" providerId="LiveId" clId="{31FAE69B-46DB-41FE-A631-25C660C7BF84}" dt="2023-01-08T15:35:55.481" v="30052" actId="1076"/>
          <ac:spMkLst>
            <pc:docMk/>
            <pc:sldMk cId="3181662562" sldId="342"/>
            <ac:spMk id="150" creationId="{BC975059-BBFF-4F94-A5DE-FF082F6AEE3E}"/>
          </ac:spMkLst>
        </pc:spChg>
        <pc:spChg chg="mod">
          <ac:chgData name="Dario Monticelli" userId="b7020b1786f83ae8" providerId="LiveId" clId="{31FAE69B-46DB-41FE-A631-25C660C7BF84}" dt="2023-01-08T15:35:55.481" v="30052" actId="1076"/>
          <ac:spMkLst>
            <pc:docMk/>
            <pc:sldMk cId="3181662562" sldId="342"/>
            <ac:spMk id="151" creationId="{9536588E-183F-4F84-A74D-64692886BB33}"/>
          </ac:spMkLst>
        </pc:spChg>
        <pc:spChg chg="del">
          <ac:chgData name="Dario Monticelli" userId="b7020b1786f83ae8" providerId="LiveId" clId="{31FAE69B-46DB-41FE-A631-25C660C7BF84}" dt="2023-01-08T15:34:28.262" v="30038" actId="478"/>
          <ac:spMkLst>
            <pc:docMk/>
            <pc:sldMk cId="3181662562" sldId="342"/>
            <ac:spMk id="153" creationId="{3DA43592-C2B8-4EFB-995E-AAE93B353FBC}"/>
          </ac:spMkLst>
        </pc:spChg>
        <pc:spChg chg="add del mod">
          <ac:chgData name="Dario Monticelli" userId="b7020b1786f83ae8" providerId="LiveId" clId="{31FAE69B-46DB-41FE-A631-25C660C7BF84}" dt="2023-01-08T15:49:57.454" v="30933" actId="478"/>
          <ac:spMkLst>
            <pc:docMk/>
            <pc:sldMk cId="3181662562" sldId="342"/>
            <ac:spMk id="154" creationId="{9F46C2DD-CAB9-4206-A7E1-AB08083CCFD3}"/>
          </ac:spMkLst>
        </pc:spChg>
        <pc:spChg chg="add del mod">
          <ac:chgData name="Dario Monticelli" userId="b7020b1786f83ae8" providerId="LiveId" clId="{31FAE69B-46DB-41FE-A631-25C660C7BF84}" dt="2023-01-08T15:49:57.454" v="30933" actId="478"/>
          <ac:spMkLst>
            <pc:docMk/>
            <pc:sldMk cId="3181662562" sldId="342"/>
            <ac:spMk id="157" creationId="{5A95DD73-2011-40D3-A6F9-3ABABCF87AA0}"/>
          </ac:spMkLst>
        </pc:spChg>
        <pc:spChg chg="add del mod">
          <ac:chgData name="Dario Monticelli" userId="b7020b1786f83ae8" providerId="LiveId" clId="{31FAE69B-46DB-41FE-A631-25C660C7BF84}" dt="2023-01-08T15:49:57.454" v="30933" actId="478"/>
          <ac:spMkLst>
            <pc:docMk/>
            <pc:sldMk cId="3181662562" sldId="342"/>
            <ac:spMk id="159" creationId="{2B9EF4F2-BB6D-43AE-BD88-BDDBB73B61BB}"/>
          </ac:spMkLst>
        </pc:spChg>
        <pc:spChg chg="add mod">
          <ac:chgData name="Dario Monticelli" userId="b7020b1786f83ae8" providerId="LiveId" clId="{31FAE69B-46DB-41FE-A631-25C660C7BF84}" dt="2023-01-08T17:24:32.135" v="33586" actId="20577"/>
          <ac:spMkLst>
            <pc:docMk/>
            <pc:sldMk cId="3181662562" sldId="342"/>
            <ac:spMk id="162" creationId="{BC47F155-9F77-4886-BA05-FDA0DC1AA716}"/>
          </ac:spMkLst>
        </pc:spChg>
        <pc:graphicFrameChg chg="del">
          <ac:chgData name="Dario Monticelli" userId="b7020b1786f83ae8" providerId="LiveId" clId="{31FAE69B-46DB-41FE-A631-25C660C7BF84}" dt="2023-01-08T15:34:11.854" v="30037" actId="478"/>
          <ac:graphicFrameMkLst>
            <pc:docMk/>
            <pc:sldMk cId="3181662562" sldId="342"/>
            <ac:graphicFrameMk id="152" creationId="{56C4AFCE-7686-410B-AA1C-F0A1C35A263E}"/>
          </ac:graphicFrameMkLst>
        </pc:graphicFrameChg>
        <pc:picChg chg="add del">
          <ac:chgData name="Dario Monticelli" userId="b7020b1786f83ae8" providerId="LiveId" clId="{31FAE69B-46DB-41FE-A631-25C660C7BF84}" dt="2023-01-08T15:35:11.402" v="30043" actId="478"/>
          <ac:picMkLst>
            <pc:docMk/>
            <pc:sldMk cId="3181662562" sldId="342"/>
            <ac:picMk id="6" creationId="{AAB4B82F-0C02-407C-97FF-348820DE8AD8}"/>
          </ac:picMkLst>
        </pc:picChg>
        <pc:picChg chg="mod">
          <ac:chgData name="Dario Monticelli" userId="b7020b1786f83ae8" providerId="LiveId" clId="{31FAE69B-46DB-41FE-A631-25C660C7BF84}" dt="2023-01-08T15:35:59.189" v="30053" actId="1076"/>
          <ac:picMkLst>
            <pc:docMk/>
            <pc:sldMk cId="3181662562" sldId="342"/>
            <ac:picMk id="7" creationId="{4F6939CE-47BC-4FAF-876E-0CDFE02B12F5}"/>
          </ac:picMkLst>
        </pc:picChg>
        <pc:picChg chg="mod">
          <ac:chgData name="Dario Monticelli" userId="b7020b1786f83ae8" providerId="LiveId" clId="{31FAE69B-46DB-41FE-A631-25C660C7BF84}" dt="2023-01-08T15:35:55.481" v="30052" actId="1076"/>
          <ac:picMkLst>
            <pc:docMk/>
            <pc:sldMk cId="3181662562" sldId="342"/>
            <ac:picMk id="51" creationId="{66BE10DF-3304-4320-817F-7714B2BB73BC}"/>
          </ac:picMkLst>
        </pc:picChg>
        <pc:picChg chg="mod">
          <ac:chgData name="Dario Monticelli" userId="b7020b1786f83ae8" providerId="LiveId" clId="{31FAE69B-46DB-41FE-A631-25C660C7BF84}" dt="2023-01-08T15:35:55.481" v="30052" actId="1076"/>
          <ac:picMkLst>
            <pc:docMk/>
            <pc:sldMk cId="3181662562" sldId="342"/>
            <ac:picMk id="65" creationId="{626D2D0C-F10B-4DB2-BF7F-865D164C7F65}"/>
          </ac:picMkLst>
        </pc:picChg>
        <pc:picChg chg="mod">
          <ac:chgData name="Dario Monticelli" userId="b7020b1786f83ae8" providerId="LiveId" clId="{31FAE69B-46DB-41FE-A631-25C660C7BF84}" dt="2023-01-08T15:35:55.481" v="30052" actId="1076"/>
          <ac:picMkLst>
            <pc:docMk/>
            <pc:sldMk cId="3181662562" sldId="342"/>
            <ac:picMk id="68" creationId="{5B229E33-2414-40DB-802B-574AF05C1437}"/>
          </ac:picMkLst>
        </pc:picChg>
        <pc:picChg chg="mod">
          <ac:chgData name="Dario Monticelli" userId="b7020b1786f83ae8" providerId="LiveId" clId="{31FAE69B-46DB-41FE-A631-25C660C7BF84}" dt="2023-01-08T15:35:55.481" v="30052" actId="1076"/>
          <ac:picMkLst>
            <pc:docMk/>
            <pc:sldMk cId="3181662562" sldId="342"/>
            <ac:picMk id="71" creationId="{5165B611-5675-4FF4-81DB-7B3CA8B60639}"/>
          </ac:picMkLst>
        </pc:picChg>
        <pc:picChg chg="mod">
          <ac:chgData name="Dario Monticelli" userId="b7020b1786f83ae8" providerId="LiveId" clId="{31FAE69B-46DB-41FE-A631-25C660C7BF84}" dt="2023-01-08T15:35:55.481" v="30052" actId="1076"/>
          <ac:picMkLst>
            <pc:docMk/>
            <pc:sldMk cId="3181662562" sldId="342"/>
            <ac:picMk id="75" creationId="{B93A8CD1-045D-4970-8486-B6BF259C6A41}"/>
          </ac:picMkLst>
        </pc:picChg>
        <pc:picChg chg="del mod">
          <ac:chgData name="Dario Monticelli" userId="b7020b1786f83ae8" providerId="LiveId" clId="{31FAE69B-46DB-41FE-A631-25C660C7BF84}" dt="2023-01-08T15:49:57.454" v="30933" actId="478"/>
          <ac:picMkLst>
            <pc:docMk/>
            <pc:sldMk cId="3181662562" sldId="342"/>
            <ac:picMk id="96" creationId="{FC277C31-0632-49DC-A19E-35A627E6115E}"/>
          </ac:picMkLst>
        </pc:picChg>
        <pc:cxnChg chg="add del mod">
          <ac:chgData name="Dario Monticelli" userId="b7020b1786f83ae8" providerId="LiveId" clId="{31FAE69B-46DB-41FE-A631-25C660C7BF84}" dt="2023-01-08T15:49:57.454" v="30933" actId="478"/>
          <ac:cxnSpMkLst>
            <pc:docMk/>
            <pc:sldMk cId="3181662562" sldId="342"/>
            <ac:cxnSpMk id="10" creationId="{40181E09-0096-4348-BA08-52ACB87D009B}"/>
          </ac:cxnSpMkLst>
        </pc:cxnChg>
        <pc:cxnChg chg="add del mod">
          <ac:chgData name="Dario Monticelli" userId="b7020b1786f83ae8" providerId="LiveId" clId="{31FAE69B-46DB-41FE-A631-25C660C7BF84}" dt="2023-01-08T15:49:57.454" v="30933" actId="478"/>
          <ac:cxnSpMkLst>
            <pc:docMk/>
            <pc:sldMk cId="3181662562" sldId="342"/>
            <ac:cxnSpMk id="28" creationId="{D4BC07B9-70FC-4F81-ADDE-F43987334EDE}"/>
          </ac:cxnSpMkLst>
        </pc:cxnChg>
        <pc:cxnChg chg="mod">
          <ac:chgData name="Dario Monticelli" userId="b7020b1786f83ae8" providerId="LiveId" clId="{31FAE69B-46DB-41FE-A631-25C660C7BF84}" dt="2023-01-08T15:35:55.481" v="30052" actId="1076"/>
          <ac:cxnSpMkLst>
            <pc:docMk/>
            <pc:sldMk cId="3181662562" sldId="342"/>
            <ac:cxnSpMk id="57" creationId="{1AC29C27-6672-4A1F-ABDD-66D3A3E7C393}"/>
          </ac:cxnSpMkLst>
        </pc:cxnChg>
        <pc:cxnChg chg="mod">
          <ac:chgData name="Dario Monticelli" userId="b7020b1786f83ae8" providerId="LiveId" clId="{31FAE69B-46DB-41FE-A631-25C660C7BF84}" dt="2023-01-08T15:35:55.481" v="30052" actId="1076"/>
          <ac:cxnSpMkLst>
            <pc:docMk/>
            <pc:sldMk cId="3181662562" sldId="342"/>
            <ac:cxnSpMk id="64" creationId="{E7ACC7CB-ED3F-43A8-871F-68D94954BD4F}"/>
          </ac:cxnSpMkLst>
        </pc:cxnChg>
        <pc:cxnChg chg="mod">
          <ac:chgData name="Dario Monticelli" userId="b7020b1786f83ae8" providerId="LiveId" clId="{31FAE69B-46DB-41FE-A631-25C660C7BF84}" dt="2023-01-08T15:35:55.481" v="30052" actId="1076"/>
          <ac:cxnSpMkLst>
            <pc:docMk/>
            <pc:sldMk cId="3181662562" sldId="342"/>
            <ac:cxnSpMk id="66" creationId="{0866E0A2-100A-4982-9DCF-0982CB8B33D2}"/>
          </ac:cxnSpMkLst>
        </pc:cxnChg>
        <pc:cxnChg chg="mod">
          <ac:chgData name="Dario Monticelli" userId="b7020b1786f83ae8" providerId="LiveId" clId="{31FAE69B-46DB-41FE-A631-25C660C7BF84}" dt="2023-01-08T15:35:55.481" v="30052" actId="1076"/>
          <ac:cxnSpMkLst>
            <pc:docMk/>
            <pc:sldMk cId="3181662562" sldId="342"/>
            <ac:cxnSpMk id="67" creationId="{1A06CABC-E685-4831-AAA0-68D952782F61}"/>
          </ac:cxnSpMkLst>
        </pc:cxnChg>
        <pc:cxnChg chg="mod">
          <ac:chgData name="Dario Monticelli" userId="b7020b1786f83ae8" providerId="LiveId" clId="{31FAE69B-46DB-41FE-A631-25C660C7BF84}" dt="2023-01-08T15:35:55.481" v="30052" actId="1076"/>
          <ac:cxnSpMkLst>
            <pc:docMk/>
            <pc:sldMk cId="3181662562" sldId="342"/>
            <ac:cxnSpMk id="69" creationId="{6ED2B651-6F9D-47FD-8528-B9ECC89A085A}"/>
          </ac:cxnSpMkLst>
        </pc:cxnChg>
        <pc:cxnChg chg="mod">
          <ac:chgData name="Dario Monticelli" userId="b7020b1786f83ae8" providerId="LiveId" clId="{31FAE69B-46DB-41FE-A631-25C660C7BF84}" dt="2023-01-08T15:35:55.481" v="30052" actId="1076"/>
          <ac:cxnSpMkLst>
            <pc:docMk/>
            <pc:sldMk cId="3181662562" sldId="342"/>
            <ac:cxnSpMk id="70" creationId="{FB044703-E08A-4941-BF46-984BD55E0B0D}"/>
          </ac:cxnSpMkLst>
        </pc:cxnChg>
        <pc:cxnChg chg="mod">
          <ac:chgData name="Dario Monticelli" userId="b7020b1786f83ae8" providerId="LiveId" clId="{31FAE69B-46DB-41FE-A631-25C660C7BF84}" dt="2023-01-08T15:35:55.481" v="30052" actId="1076"/>
          <ac:cxnSpMkLst>
            <pc:docMk/>
            <pc:sldMk cId="3181662562" sldId="342"/>
            <ac:cxnSpMk id="72" creationId="{47398FAD-43BC-4DEF-8BD4-35618C092B25}"/>
          </ac:cxnSpMkLst>
        </pc:cxnChg>
        <pc:cxnChg chg="mod">
          <ac:chgData name="Dario Monticelli" userId="b7020b1786f83ae8" providerId="LiveId" clId="{31FAE69B-46DB-41FE-A631-25C660C7BF84}" dt="2023-01-08T15:35:55.481" v="30052" actId="1076"/>
          <ac:cxnSpMkLst>
            <pc:docMk/>
            <pc:sldMk cId="3181662562" sldId="342"/>
            <ac:cxnSpMk id="73" creationId="{1E7FBE63-4DBC-4955-90F3-FCF3F6D9E78E}"/>
          </ac:cxnSpMkLst>
        </pc:cxnChg>
        <pc:cxnChg chg="add del mod">
          <ac:chgData name="Dario Monticelli" userId="b7020b1786f83ae8" providerId="LiveId" clId="{31FAE69B-46DB-41FE-A631-25C660C7BF84}" dt="2023-01-08T15:49:57.454" v="30933" actId="478"/>
          <ac:cxnSpMkLst>
            <pc:docMk/>
            <pc:sldMk cId="3181662562" sldId="342"/>
            <ac:cxnSpMk id="87" creationId="{ED0CDF93-4253-49D2-97C6-5E2F4145214D}"/>
          </ac:cxnSpMkLst>
        </pc:cxnChg>
        <pc:cxnChg chg="add del mod">
          <ac:chgData name="Dario Monticelli" userId="b7020b1786f83ae8" providerId="LiveId" clId="{31FAE69B-46DB-41FE-A631-25C660C7BF84}" dt="2023-01-08T15:49:57.454" v="30933" actId="478"/>
          <ac:cxnSpMkLst>
            <pc:docMk/>
            <pc:sldMk cId="3181662562" sldId="342"/>
            <ac:cxnSpMk id="92" creationId="{E6DA446C-895F-4A43-91CF-FD98081F1A34}"/>
          </ac:cxnSpMkLst>
        </pc:cxnChg>
        <pc:cxnChg chg="del mod">
          <ac:chgData name="Dario Monticelli" userId="b7020b1786f83ae8" providerId="LiveId" clId="{31FAE69B-46DB-41FE-A631-25C660C7BF84}" dt="2023-01-08T15:49:57.454" v="30933" actId="478"/>
          <ac:cxnSpMkLst>
            <pc:docMk/>
            <pc:sldMk cId="3181662562" sldId="342"/>
            <ac:cxnSpMk id="98" creationId="{C33096D4-B1B9-4852-BA4B-99DB6590F94D}"/>
          </ac:cxnSpMkLst>
        </pc:cxnChg>
        <pc:cxnChg chg="add del mod">
          <ac:chgData name="Dario Monticelli" userId="b7020b1786f83ae8" providerId="LiveId" clId="{31FAE69B-46DB-41FE-A631-25C660C7BF84}" dt="2023-01-08T15:49:57.454" v="30933" actId="478"/>
          <ac:cxnSpMkLst>
            <pc:docMk/>
            <pc:sldMk cId="3181662562" sldId="342"/>
            <ac:cxnSpMk id="101" creationId="{BA3F6EB3-947D-4843-B4ED-8E344D4548B1}"/>
          </ac:cxnSpMkLst>
        </pc:cxnChg>
        <pc:cxnChg chg="add del mod">
          <ac:chgData name="Dario Monticelli" userId="b7020b1786f83ae8" providerId="LiveId" clId="{31FAE69B-46DB-41FE-A631-25C660C7BF84}" dt="2023-01-08T15:49:57.454" v="30933" actId="478"/>
          <ac:cxnSpMkLst>
            <pc:docMk/>
            <pc:sldMk cId="3181662562" sldId="342"/>
            <ac:cxnSpMk id="148" creationId="{93DC03DC-77A0-4CF5-B8C1-100A78A383F6}"/>
          </ac:cxnSpMkLst>
        </pc:cxnChg>
        <pc:cxnChg chg="add del mod">
          <ac:chgData name="Dario Monticelli" userId="b7020b1786f83ae8" providerId="LiveId" clId="{31FAE69B-46DB-41FE-A631-25C660C7BF84}" dt="2023-01-08T15:49:57.454" v="30933" actId="478"/>
          <ac:cxnSpMkLst>
            <pc:docMk/>
            <pc:sldMk cId="3181662562" sldId="342"/>
            <ac:cxnSpMk id="155" creationId="{AE49FE4D-99D7-4D0F-8659-0F7953853F17}"/>
          </ac:cxnSpMkLst>
        </pc:cxnChg>
        <pc:cxnChg chg="add del mod">
          <ac:chgData name="Dario Monticelli" userId="b7020b1786f83ae8" providerId="LiveId" clId="{31FAE69B-46DB-41FE-A631-25C660C7BF84}" dt="2023-01-08T15:49:57.454" v="30933" actId="478"/>
          <ac:cxnSpMkLst>
            <pc:docMk/>
            <pc:sldMk cId="3181662562" sldId="342"/>
            <ac:cxnSpMk id="156" creationId="{576B7A7B-451D-471A-80CD-24CE14A1388B}"/>
          </ac:cxnSpMkLst>
        </pc:cxnChg>
        <pc:cxnChg chg="add del mod">
          <ac:chgData name="Dario Monticelli" userId="b7020b1786f83ae8" providerId="LiveId" clId="{31FAE69B-46DB-41FE-A631-25C660C7BF84}" dt="2023-01-08T15:49:57.454" v="30933" actId="478"/>
          <ac:cxnSpMkLst>
            <pc:docMk/>
            <pc:sldMk cId="3181662562" sldId="342"/>
            <ac:cxnSpMk id="158" creationId="{45CF23A4-072A-42C7-973D-7268A2440E82}"/>
          </ac:cxnSpMkLst>
        </pc:cxnChg>
        <pc:cxnChg chg="add del mod">
          <ac:chgData name="Dario Monticelli" userId="b7020b1786f83ae8" providerId="LiveId" clId="{31FAE69B-46DB-41FE-A631-25C660C7BF84}" dt="2023-01-08T15:49:57.454" v="30933" actId="478"/>
          <ac:cxnSpMkLst>
            <pc:docMk/>
            <pc:sldMk cId="3181662562" sldId="342"/>
            <ac:cxnSpMk id="160" creationId="{FBCB4D93-826D-494B-9FA5-4E1AA70D1ED6}"/>
          </ac:cxnSpMkLst>
        </pc:cxnChg>
        <pc:cxnChg chg="add del mod">
          <ac:chgData name="Dario Monticelli" userId="b7020b1786f83ae8" providerId="LiveId" clId="{31FAE69B-46DB-41FE-A631-25C660C7BF84}" dt="2023-01-08T15:49:57.454" v="30933" actId="478"/>
          <ac:cxnSpMkLst>
            <pc:docMk/>
            <pc:sldMk cId="3181662562" sldId="342"/>
            <ac:cxnSpMk id="161" creationId="{F2980F8E-70D2-4D89-B087-23F530E1D881}"/>
          </ac:cxnSpMkLst>
        </pc:cxnChg>
      </pc:sldChg>
      <pc:sldChg chg="addSp delSp modSp add mod modAnim modNotesTx">
        <pc:chgData name="Dario Monticelli" userId="b7020b1786f83ae8" providerId="LiveId" clId="{31FAE69B-46DB-41FE-A631-25C660C7BF84}" dt="2023-01-08T17:25:24.272" v="33608" actId="20577"/>
        <pc:sldMkLst>
          <pc:docMk/>
          <pc:sldMk cId="3591468565" sldId="343"/>
        </pc:sldMkLst>
        <pc:spChg chg="del">
          <ac:chgData name="Dario Monticelli" userId="b7020b1786f83ae8" providerId="LiveId" clId="{31FAE69B-46DB-41FE-A631-25C660C7BF84}" dt="2023-01-08T17:23:27.215" v="33562" actId="478"/>
          <ac:spMkLst>
            <pc:docMk/>
            <pc:sldMk cId="3591468565" sldId="343"/>
            <ac:spMk id="2" creationId="{5FEFBB80-5527-A529-00F5-F99E2EB88649}"/>
          </ac:spMkLst>
        </pc:spChg>
        <pc:spChg chg="mod">
          <ac:chgData name="Dario Monticelli" userId="b7020b1786f83ae8" providerId="LiveId" clId="{31FAE69B-46DB-41FE-A631-25C660C7BF84}" dt="2023-01-08T17:24:44.254" v="33589" actId="6549"/>
          <ac:spMkLst>
            <pc:docMk/>
            <pc:sldMk cId="3591468565" sldId="343"/>
            <ac:spMk id="3" creationId="{4C8F4C29-0C75-4CD1-966E-E14D933D2B7C}"/>
          </ac:spMkLst>
        </pc:spChg>
        <pc:spChg chg="add del mod">
          <ac:chgData name="Dario Monticelli" userId="b7020b1786f83ae8" providerId="LiveId" clId="{31FAE69B-46DB-41FE-A631-25C660C7BF84}" dt="2023-01-08T17:23:34.810" v="33565" actId="478"/>
          <ac:spMkLst>
            <pc:docMk/>
            <pc:sldMk cId="3591468565" sldId="343"/>
            <ac:spMk id="8" creationId="{F03227DA-F97A-40D1-88BD-EE3B358B6472}"/>
          </ac:spMkLst>
        </pc:spChg>
        <pc:spChg chg="mod">
          <ac:chgData name="Dario Monticelli" userId="b7020b1786f83ae8" providerId="LiveId" clId="{31FAE69B-46DB-41FE-A631-25C660C7BF84}" dt="2023-01-08T15:59:48.393" v="31242" actId="1037"/>
          <ac:spMkLst>
            <pc:docMk/>
            <pc:sldMk cId="3591468565" sldId="343"/>
            <ac:spMk id="80" creationId="{ADF68658-0217-44CC-8341-9651984EF788}"/>
          </ac:spMkLst>
        </pc:spChg>
        <pc:spChg chg="add del">
          <ac:chgData name="Dario Monticelli" userId="b7020b1786f83ae8" providerId="LiveId" clId="{31FAE69B-46DB-41FE-A631-25C660C7BF84}" dt="2023-01-08T15:58:01.200" v="31162" actId="478"/>
          <ac:spMkLst>
            <pc:docMk/>
            <pc:sldMk cId="3591468565" sldId="343"/>
            <ac:spMk id="82" creationId="{D02375D7-8835-48D0-961C-30082FA62DE3}"/>
          </ac:spMkLst>
        </pc:spChg>
        <pc:spChg chg="mod">
          <ac:chgData name="Dario Monticelli" userId="b7020b1786f83ae8" providerId="LiveId" clId="{31FAE69B-46DB-41FE-A631-25C660C7BF84}" dt="2023-01-08T15:59:48.393" v="31242" actId="1037"/>
          <ac:spMkLst>
            <pc:docMk/>
            <pc:sldMk cId="3591468565" sldId="343"/>
            <ac:spMk id="83" creationId="{8B24D46C-B565-4A25-BD56-760593D34991}"/>
          </ac:spMkLst>
        </pc:spChg>
        <pc:spChg chg="mod">
          <ac:chgData name="Dario Monticelli" userId="b7020b1786f83ae8" providerId="LiveId" clId="{31FAE69B-46DB-41FE-A631-25C660C7BF84}" dt="2023-01-08T15:59:48.393" v="31242" actId="1037"/>
          <ac:spMkLst>
            <pc:docMk/>
            <pc:sldMk cId="3591468565" sldId="343"/>
            <ac:spMk id="86" creationId="{170D3E44-D879-46ED-A06F-144E209E481E}"/>
          </ac:spMkLst>
        </pc:spChg>
        <pc:spChg chg="add del mod">
          <ac:chgData name="Dario Monticelli" userId="b7020b1786f83ae8" providerId="LiveId" clId="{31FAE69B-46DB-41FE-A631-25C660C7BF84}" dt="2023-01-08T15:57:38.661" v="31146"/>
          <ac:spMkLst>
            <pc:docMk/>
            <pc:sldMk cId="3591468565" sldId="343"/>
            <ac:spMk id="91" creationId="{30F195A8-B22C-4ED1-A552-AA121726E990}"/>
          </ac:spMkLst>
        </pc:spChg>
        <pc:spChg chg="add del mod">
          <ac:chgData name="Dario Monticelli" userId="b7020b1786f83ae8" providerId="LiveId" clId="{31FAE69B-46DB-41FE-A631-25C660C7BF84}" dt="2023-01-08T15:57:38.661" v="31146"/>
          <ac:spMkLst>
            <pc:docMk/>
            <pc:sldMk cId="3591468565" sldId="343"/>
            <ac:spMk id="94" creationId="{22BA5FC1-924A-4214-8E1B-E4F133B4C0D8}"/>
          </ac:spMkLst>
        </pc:spChg>
        <pc:spChg chg="add del">
          <ac:chgData name="Dario Monticelli" userId="b7020b1786f83ae8" providerId="LiveId" clId="{31FAE69B-46DB-41FE-A631-25C660C7BF84}" dt="2023-01-08T15:58:01.200" v="31162" actId="478"/>
          <ac:spMkLst>
            <pc:docMk/>
            <pc:sldMk cId="3591468565" sldId="343"/>
            <ac:spMk id="97" creationId="{6995C2B8-93A6-4C43-A962-2DB667DD1927}"/>
          </ac:spMkLst>
        </pc:spChg>
        <pc:spChg chg="mod">
          <ac:chgData name="Dario Monticelli" userId="b7020b1786f83ae8" providerId="LiveId" clId="{31FAE69B-46DB-41FE-A631-25C660C7BF84}" dt="2023-01-08T15:59:48.393" v="31242" actId="1037"/>
          <ac:spMkLst>
            <pc:docMk/>
            <pc:sldMk cId="3591468565" sldId="343"/>
            <ac:spMk id="99" creationId="{EAC7843D-E61D-4C91-BBEA-EB61687741D5}"/>
          </ac:spMkLst>
        </pc:spChg>
        <pc:spChg chg="mod">
          <ac:chgData name="Dario Monticelli" userId="b7020b1786f83ae8" providerId="LiveId" clId="{31FAE69B-46DB-41FE-A631-25C660C7BF84}" dt="2023-01-08T15:59:48.393" v="31242" actId="1037"/>
          <ac:spMkLst>
            <pc:docMk/>
            <pc:sldMk cId="3591468565" sldId="343"/>
            <ac:spMk id="100" creationId="{BD8CF0EF-B1B4-4597-B497-6E30972A02BB}"/>
          </ac:spMkLst>
        </pc:spChg>
        <pc:spChg chg="add mod">
          <ac:chgData name="Dario Monticelli" userId="b7020b1786f83ae8" providerId="LiveId" clId="{31FAE69B-46DB-41FE-A631-25C660C7BF84}" dt="2023-01-08T16:02:22.983" v="31295" actId="1036"/>
          <ac:spMkLst>
            <pc:docMk/>
            <pc:sldMk cId="3591468565" sldId="343"/>
            <ac:spMk id="102" creationId="{68265CA2-74B6-4DAB-9898-A2F3D663C407}"/>
          </ac:spMkLst>
        </pc:spChg>
        <pc:spChg chg="mod">
          <ac:chgData name="Dario Monticelli" userId="b7020b1786f83ae8" providerId="LiveId" clId="{31FAE69B-46DB-41FE-A631-25C660C7BF84}" dt="2023-01-08T15:59:48.393" v="31242" actId="1037"/>
          <ac:spMkLst>
            <pc:docMk/>
            <pc:sldMk cId="3591468565" sldId="343"/>
            <ac:spMk id="149" creationId="{05F9C99D-94CB-476D-8497-3B59050E904A}"/>
          </ac:spMkLst>
        </pc:spChg>
        <pc:spChg chg="add mod">
          <ac:chgData name="Dario Monticelli" userId="b7020b1786f83ae8" providerId="LiveId" clId="{31FAE69B-46DB-41FE-A631-25C660C7BF84}" dt="2023-01-08T16:02:22.983" v="31295" actId="1036"/>
          <ac:spMkLst>
            <pc:docMk/>
            <pc:sldMk cId="3591468565" sldId="343"/>
            <ac:spMk id="152" creationId="{F036BFEB-336A-4FB2-BE0D-2D66CBA8849D}"/>
          </ac:spMkLst>
        </pc:spChg>
        <pc:spChg chg="mod">
          <ac:chgData name="Dario Monticelli" userId="b7020b1786f83ae8" providerId="LiveId" clId="{31FAE69B-46DB-41FE-A631-25C660C7BF84}" dt="2023-01-08T15:59:48.393" v="31242" actId="1037"/>
          <ac:spMkLst>
            <pc:docMk/>
            <pc:sldMk cId="3591468565" sldId="343"/>
            <ac:spMk id="154" creationId="{9F46C2DD-CAB9-4206-A7E1-AB08083CCFD3}"/>
          </ac:spMkLst>
        </pc:spChg>
        <pc:spChg chg="mod">
          <ac:chgData name="Dario Monticelli" userId="b7020b1786f83ae8" providerId="LiveId" clId="{31FAE69B-46DB-41FE-A631-25C660C7BF84}" dt="2023-01-08T15:59:48.393" v="31242" actId="1037"/>
          <ac:spMkLst>
            <pc:docMk/>
            <pc:sldMk cId="3591468565" sldId="343"/>
            <ac:spMk id="157" creationId="{5A95DD73-2011-40D3-A6F9-3ABABCF87AA0}"/>
          </ac:spMkLst>
        </pc:spChg>
        <pc:spChg chg="mod">
          <ac:chgData name="Dario Monticelli" userId="b7020b1786f83ae8" providerId="LiveId" clId="{31FAE69B-46DB-41FE-A631-25C660C7BF84}" dt="2023-01-08T15:59:48.393" v="31242" actId="1037"/>
          <ac:spMkLst>
            <pc:docMk/>
            <pc:sldMk cId="3591468565" sldId="343"/>
            <ac:spMk id="159" creationId="{2B9EF4F2-BB6D-43AE-BD88-BDDBB73B61BB}"/>
          </ac:spMkLst>
        </pc:spChg>
        <pc:spChg chg="add mod">
          <ac:chgData name="Dario Monticelli" userId="b7020b1786f83ae8" providerId="LiveId" clId="{31FAE69B-46DB-41FE-A631-25C660C7BF84}" dt="2023-01-08T16:01:33.277" v="31288" actId="1076"/>
          <ac:spMkLst>
            <pc:docMk/>
            <pc:sldMk cId="3591468565" sldId="343"/>
            <ac:spMk id="162" creationId="{C1F77CDD-4B7C-441D-AB19-7A6D22B37E87}"/>
          </ac:spMkLst>
        </pc:spChg>
        <pc:spChg chg="add del mod">
          <ac:chgData name="Dario Monticelli" userId="b7020b1786f83ae8" providerId="LiveId" clId="{31FAE69B-46DB-41FE-A631-25C660C7BF84}" dt="2023-01-08T17:23:29.381" v="33564"/>
          <ac:spMkLst>
            <pc:docMk/>
            <pc:sldMk cId="3591468565" sldId="343"/>
            <ac:spMk id="163" creationId="{29E4029B-0381-495F-87E8-A99809C41812}"/>
          </ac:spMkLst>
        </pc:spChg>
        <pc:spChg chg="add mod">
          <ac:chgData name="Dario Monticelli" userId="b7020b1786f83ae8" providerId="LiveId" clId="{31FAE69B-46DB-41FE-A631-25C660C7BF84}" dt="2023-01-08T17:25:24.272" v="33608" actId="20577"/>
          <ac:spMkLst>
            <pc:docMk/>
            <pc:sldMk cId="3591468565" sldId="343"/>
            <ac:spMk id="164" creationId="{0489FD23-81B5-4FE7-AFCB-F87E3B5F605A}"/>
          </ac:spMkLst>
        </pc:spChg>
        <pc:picChg chg="add del mod">
          <ac:chgData name="Dario Monticelli" userId="b7020b1786f83ae8" providerId="LiveId" clId="{31FAE69B-46DB-41FE-A631-25C660C7BF84}" dt="2023-01-08T15:57:38.661" v="31146"/>
          <ac:picMkLst>
            <pc:docMk/>
            <pc:sldMk cId="3591468565" sldId="343"/>
            <ac:picMk id="93" creationId="{614A1635-FEF1-4CC4-9681-3C16C3F02DE9}"/>
          </ac:picMkLst>
        </pc:picChg>
        <pc:picChg chg="add del">
          <ac:chgData name="Dario Monticelli" userId="b7020b1786f83ae8" providerId="LiveId" clId="{31FAE69B-46DB-41FE-A631-25C660C7BF84}" dt="2023-01-08T15:58:01.200" v="31162" actId="478"/>
          <ac:picMkLst>
            <pc:docMk/>
            <pc:sldMk cId="3591468565" sldId="343"/>
            <ac:picMk id="96" creationId="{FC277C31-0632-49DC-A19E-35A627E6115E}"/>
          </ac:picMkLst>
        </pc:picChg>
        <pc:picChg chg="add mod">
          <ac:chgData name="Dario Monticelli" userId="b7020b1786f83ae8" providerId="LiveId" clId="{31FAE69B-46DB-41FE-A631-25C660C7BF84}" dt="2023-01-08T16:02:22.983" v="31295" actId="1036"/>
          <ac:picMkLst>
            <pc:docMk/>
            <pc:sldMk cId="3591468565" sldId="343"/>
            <ac:picMk id="103" creationId="{B141CE2E-E6DA-4427-8610-79EFB48BF07E}"/>
          </ac:picMkLst>
        </pc:picChg>
        <pc:cxnChg chg="mod">
          <ac:chgData name="Dario Monticelli" userId="b7020b1786f83ae8" providerId="LiveId" clId="{31FAE69B-46DB-41FE-A631-25C660C7BF84}" dt="2023-01-08T15:59:48.393" v="31242" actId="1037"/>
          <ac:cxnSpMkLst>
            <pc:docMk/>
            <pc:sldMk cId="3591468565" sldId="343"/>
            <ac:cxnSpMk id="10" creationId="{40181E09-0096-4348-BA08-52ACB87D009B}"/>
          </ac:cxnSpMkLst>
        </pc:cxnChg>
        <pc:cxnChg chg="mod">
          <ac:chgData name="Dario Monticelli" userId="b7020b1786f83ae8" providerId="LiveId" clId="{31FAE69B-46DB-41FE-A631-25C660C7BF84}" dt="2023-01-08T15:59:48.393" v="31242" actId="1037"/>
          <ac:cxnSpMkLst>
            <pc:docMk/>
            <pc:sldMk cId="3591468565" sldId="343"/>
            <ac:cxnSpMk id="28" creationId="{D4BC07B9-70FC-4F81-ADDE-F43987334EDE}"/>
          </ac:cxnSpMkLst>
        </pc:cxnChg>
        <pc:cxnChg chg="mod">
          <ac:chgData name="Dario Monticelli" userId="b7020b1786f83ae8" providerId="LiveId" clId="{31FAE69B-46DB-41FE-A631-25C660C7BF84}" dt="2023-01-08T15:59:48.393" v="31242" actId="1037"/>
          <ac:cxnSpMkLst>
            <pc:docMk/>
            <pc:sldMk cId="3591468565" sldId="343"/>
            <ac:cxnSpMk id="87" creationId="{ED0CDF93-4253-49D2-97C6-5E2F4145214D}"/>
          </ac:cxnSpMkLst>
        </pc:cxnChg>
        <pc:cxnChg chg="mod">
          <ac:chgData name="Dario Monticelli" userId="b7020b1786f83ae8" providerId="LiveId" clId="{31FAE69B-46DB-41FE-A631-25C660C7BF84}" dt="2023-01-08T15:59:48.393" v="31242" actId="1037"/>
          <ac:cxnSpMkLst>
            <pc:docMk/>
            <pc:sldMk cId="3591468565" sldId="343"/>
            <ac:cxnSpMk id="92" creationId="{E6DA446C-895F-4A43-91CF-FD98081F1A34}"/>
          </ac:cxnSpMkLst>
        </pc:cxnChg>
        <pc:cxnChg chg="add del mod">
          <ac:chgData name="Dario Monticelli" userId="b7020b1786f83ae8" providerId="LiveId" clId="{31FAE69B-46DB-41FE-A631-25C660C7BF84}" dt="2023-01-08T15:57:38.661" v="31146"/>
          <ac:cxnSpMkLst>
            <pc:docMk/>
            <pc:sldMk cId="3591468565" sldId="343"/>
            <ac:cxnSpMk id="95" creationId="{54C19793-43DF-4358-A051-36484FF867D6}"/>
          </ac:cxnSpMkLst>
        </pc:cxnChg>
        <pc:cxnChg chg="add del mod">
          <ac:chgData name="Dario Monticelli" userId="b7020b1786f83ae8" providerId="LiveId" clId="{31FAE69B-46DB-41FE-A631-25C660C7BF84}" dt="2023-01-08T15:58:01.200" v="31162" actId="478"/>
          <ac:cxnSpMkLst>
            <pc:docMk/>
            <pc:sldMk cId="3591468565" sldId="343"/>
            <ac:cxnSpMk id="98" creationId="{C33096D4-B1B9-4852-BA4B-99DB6590F94D}"/>
          </ac:cxnSpMkLst>
        </pc:cxnChg>
        <pc:cxnChg chg="mod">
          <ac:chgData name="Dario Monticelli" userId="b7020b1786f83ae8" providerId="LiveId" clId="{31FAE69B-46DB-41FE-A631-25C660C7BF84}" dt="2023-01-08T15:59:48.393" v="31242" actId="1037"/>
          <ac:cxnSpMkLst>
            <pc:docMk/>
            <pc:sldMk cId="3591468565" sldId="343"/>
            <ac:cxnSpMk id="101" creationId="{BA3F6EB3-947D-4843-B4ED-8E344D4548B1}"/>
          </ac:cxnSpMkLst>
        </pc:cxnChg>
        <pc:cxnChg chg="mod">
          <ac:chgData name="Dario Monticelli" userId="b7020b1786f83ae8" providerId="LiveId" clId="{31FAE69B-46DB-41FE-A631-25C660C7BF84}" dt="2023-01-08T15:59:48.393" v="31242" actId="1037"/>
          <ac:cxnSpMkLst>
            <pc:docMk/>
            <pc:sldMk cId="3591468565" sldId="343"/>
            <ac:cxnSpMk id="148" creationId="{93DC03DC-77A0-4CF5-B8C1-100A78A383F6}"/>
          </ac:cxnSpMkLst>
        </pc:cxnChg>
        <pc:cxnChg chg="add mod">
          <ac:chgData name="Dario Monticelli" userId="b7020b1786f83ae8" providerId="LiveId" clId="{31FAE69B-46DB-41FE-A631-25C660C7BF84}" dt="2023-01-08T16:02:22.983" v="31295" actId="1036"/>
          <ac:cxnSpMkLst>
            <pc:docMk/>
            <pc:sldMk cId="3591468565" sldId="343"/>
            <ac:cxnSpMk id="153" creationId="{D643E156-6C9F-45ED-A9B0-B0DC38F45066}"/>
          </ac:cxnSpMkLst>
        </pc:cxnChg>
        <pc:cxnChg chg="mod">
          <ac:chgData name="Dario Monticelli" userId="b7020b1786f83ae8" providerId="LiveId" clId="{31FAE69B-46DB-41FE-A631-25C660C7BF84}" dt="2023-01-08T15:59:48.393" v="31242" actId="1037"/>
          <ac:cxnSpMkLst>
            <pc:docMk/>
            <pc:sldMk cId="3591468565" sldId="343"/>
            <ac:cxnSpMk id="155" creationId="{AE49FE4D-99D7-4D0F-8659-0F7953853F17}"/>
          </ac:cxnSpMkLst>
        </pc:cxnChg>
        <pc:cxnChg chg="mod">
          <ac:chgData name="Dario Monticelli" userId="b7020b1786f83ae8" providerId="LiveId" clId="{31FAE69B-46DB-41FE-A631-25C660C7BF84}" dt="2023-01-08T15:59:48.393" v="31242" actId="1037"/>
          <ac:cxnSpMkLst>
            <pc:docMk/>
            <pc:sldMk cId="3591468565" sldId="343"/>
            <ac:cxnSpMk id="156" creationId="{576B7A7B-451D-471A-80CD-24CE14A1388B}"/>
          </ac:cxnSpMkLst>
        </pc:cxnChg>
        <pc:cxnChg chg="mod">
          <ac:chgData name="Dario Monticelli" userId="b7020b1786f83ae8" providerId="LiveId" clId="{31FAE69B-46DB-41FE-A631-25C660C7BF84}" dt="2023-01-08T15:59:48.393" v="31242" actId="1037"/>
          <ac:cxnSpMkLst>
            <pc:docMk/>
            <pc:sldMk cId="3591468565" sldId="343"/>
            <ac:cxnSpMk id="158" creationId="{45CF23A4-072A-42C7-973D-7268A2440E82}"/>
          </ac:cxnSpMkLst>
        </pc:cxnChg>
        <pc:cxnChg chg="mod">
          <ac:chgData name="Dario Monticelli" userId="b7020b1786f83ae8" providerId="LiveId" clId="{31FAE69B-46DB-41FE-A631-25C660C7BF84}" dt="2023-01-08T15:59:48.393" v="31242" actId="1037"/>
          <ac:cxnSpMkLst>
            <pc:docMk/>
            <pc:sldMk cId="3591468565" sldId="343"/>
            <ac:cxnSpMk id="160" creationId="{FBCB4D93-826D-494B-9FA5-4E1AA70D1ED6}"/>
          </ac:cxnSpMkLst>
        </pc:cxnChg>
        <pc:cxnChg chg="mod">
          <ac:chgData name="Dario Monticelli" userId="b7020b1786f83ae8" providerId="LiveId" clId="{31FAE69B-46DB-41FE-A631-25C660C7BF84}" dt="2023-01-08T15:59:48.393" v="31242" actId="1037"/>
          <ac:cxnSpMkLst>
            <pc:docMk/>
            <pc:sldMk cId="3591468565" sldId="343"/>
            <ac:cxnSpMk id="161" creationId="{F2980F8E-70D2-4D89-B087-23F530E1D881}"/>
          </ac:cxnSpMkLst>
        </pc:cxnChg>
      </pc:sldChg>
      <pc:sldChg chg="addSp delSp modSp add mod modAnim modNotesTx">
        <pc:chgData name="Dario Monticelli" userId="b7020b1786f83ae8" providerId="LiveId" clId="{31FAE69B-46DB-41FE-A631-25C660C7BF84}" dt="2023-01-08T17:25:52.864" v="33616" actId="20577"/>
        <pc:sldMkLst>
          <pc:docMk/>
          <pc:sldMk cId="2906383244" sldId="344"/>
        </pc:sldMkLst>
        <pc:spChg chg="del">
          <ac:chgData name="Dario Monticelli" userId="b7020b1786f83ae8" providerId="LiveId" clId="{31FAE69B-46DB-41FE-A631-25C660C7BF84}" dt="2023-01-08T17:23:41.673" v="33569" actId="478"/>
          <ac:spMkLst>
            <pc:docMk/>
            <pc:sldMk cId="2906383244" sldId="344"/>
            <ac:spMk id="2" creationId="{5FEFBB80-5527-A529-00F5-F99E2EB88649}"/>
          </ac:spMkLst>
        </pc:spChg>
        <pc:spChg chg="mod">
          <ac:chgData name="Dario Monticelli" userId="b7020b1786f83ae8" providerId="LiveId" clId="{31FAE69B-46DB-41FE-A631-25C660C7BF84}" dt="2023-01-08T17:24:48.981" v="33591" actId="6549"/>
          <ac:spMkLst>
            <pc:docMk/>
            <pc:sldMk cId="2906383244" sldId="344"/>
            <ac:spMk id="3" creationId="{4C8F4C29-0C75-4CD1-966E-E14D933D2B7C}"/>
          </ac:spMkLst>
        </pc:spChg>
        <pc:spChg chg="add mod">
          <ac:chgData name="Dario Monticelli" userId="b7020b1786f83ae8" providerId="LiveId" clId="{31FAE69B-46DB-41FE-A631-25C660C7BF84}" dt="2023-01-08T16:00:04.693" v="31256" actId="1076"/>
          <ac:spMkLst>
            <pc:docMk/>
            <pc:sldMk cId="2906383244" sldId="344"/>
            <ac:spMk id="6" creationId="{5BEE1FB1-3D2F-4C2D-A9DC-DFC6D2A92506}"/>
          </ac:spMkLst>
        </pc:spChg>
        <pc:spChg chg="add del mod">
          <ac:chgData name="Dario Monticelli" userId="b7020b1786f83ae8" providerId="LiveId" clId="{31FAE69B-46DB-41FE-A631-25C660C7BF84}" dt="2023-01-08T17:23:43.266" v="33570" actId="478"/>
          <ac:spMkLst>
            <pc:docMk/>
            <pc:sldMk cId="2906383244" sldId="344"/>
            <ac:spMk id="9" creationId="{74695465-3EC2-48A1-B4B3-B811BC9D141C}"/>
          </ac:spMkLst>
        </pc:spChg>
        <pc:spChg chg="del">
          <ac:chgData name="Dario Monticelli" userId="b7020b1786f83ae8" providerId="LiveId" clId="{31FAE69B-46DB-41FE-A631-25C660C7BF84}" dt="2023-01-08T15:52:15.345" v="30994" actId="478"/>
          <ac:spMkLst>
            <pc:docMk/>
            <pc:sldMk cId="2906383244" sldId="344"/>
            <ac:spMk id="80" creationId="{ADF68658-0217-44CC-8341-9651984EF788}"/>
          </ac:spMkLst>
        </pc:spChg>
        <pc:spChg chg="del mod">
          <ac:chgData name="Dario Monticelli" userId="b7020b1786f83ae8" providerId="LiveId" clId="{31FAE69B-46DB-41FE-A631-25C660C7BF84}" dt="2023-01-08T15:57:51.676" v="31152" actId="478"/>
          <ac:spMkLst>
            <pc:docMk/>
            <pc:sldMk cId="2906383244" sldId="344"/>
            <ac:spMk id="82" creationId="{D02375D7-8835-48D0-961C-30082FA62DE3}"/>
          </ac:spMkLst>
        </pc:spChg>
        <pc:spChg chg="del">
          <ac:chgData name="Dario Monticelli" userId="b7020b1786f83ae8" providerId="LiveId" clId="{31FAE69B-46DB-41FE-A631-25C660C7BF84}" dt="2023-01-08T15:52:15.345" v="30994" actId="478"/>
          <ac:spMkLst>
            <pc:docMk/>
            <pc:sldMk cId="2906383244" sldId="344"/>
            <ac:spMk id="83" creationId="{8B24D46C-B565-4A25-BD56-760593D34991}"/>
          </ac:spMkLst>
        </pc:spChg>
        <pc:spChg chg="del">
          <ac:chgData name="Dario Monticelli" userId="b7020b1786f83ae8" providerId="LiveId" clId="{31FAE69B-46DB-41FE-A631-25C660C7BF84}" dt="2023-01-08T15:52:15.345" v="30994" actId="478"/>
          <ac:spMkLst>
            <pc:docMk/>
            <pc:sldMk cId="2906383244" sldId="344"/>
            <ac:spMk id="86" creationId="{170D3E44-D879-46ED-A06F-144E209E481E}"/>
          </ac:spMkLst>
        </pc:spChg>
        <pc:spChg chg="add del mod">
          <ac:chgData name="Dario Monticelli" userId="b7020b1786f83ae8" providerId="LiveId" clId="{31FAE69B-46DB-41FE-A631-25C660C7BF84}" dt="2023-01-08T15:57:49.258" v="31151"/>
          <ac:spMkLst>
            <pc:docMk/>
            <pc:sldMk cId="2906383244" sldId="344"/>
            <ac:spMk id="91" creationId="{5D6C5509-7AAF-4E9E-8BA5-1BC92490EA44}"/>
          </ac:spMkLst>
        </pc:spChg>
        <pc:spChg chg="add del mod">
          <ac:chgData name="Dario Monticelli" userId="b7020b1786f83ae8" providerId="LiveId" clId="{31FAE69B-46DB-41FE-A631-25C660C7BF84}" dt="2023-01-08T15:57:49.258" v="31151"/>
          <ac:spMkLst>
            <pc:docMk/>
            <pc:sldMk cId="2906383244" sldId="344"/>
            <ac:spMk id="94" creationId="{FC2A602C-C787-4EAB-9F20-1C1D2716F748}"/>
          </ac:spMkLst>
        </pc:spChg>
        <pc:spChg chg="del mod">
          <ac:chgData name="Dario Monticelli" userId="b7020b1786f83ae8" providerId="LiveId" clId="{31FAE69B-46DB-41FE-A631-25C660C7BF84}" dt="2023-01-08T15:57:51.676" v="31152" actId="478"/>
          <ac:spMkLst>
            <pc:docMk/>
            <pc:sldMk cId="2906383244" sldId="344"/>
            <ac:spMk id="97" creationId="{6995C2B8-93A6-4C43-A962-2DB667DD1927}"/>
          </ac:spMkLst>
        </pc:spChg>
        <pc:spChg chg="del">
          <ac:chgData name="Dario Monticelli" userId="b7020b1786f83ae8" providerId="LiveId" clId="{31FAE69B-46DB-41FE-A631-25C660C7BF84}" dt="2023-01-08T15:52:15.345" v="30994" actId="478"/>
          <ac:spMkLst>
            <pc:docMk/>
            <pc:sldMk cId="2906383244" sldId="344"/>
            <ac:spMk id="99" creationId="{EAC7843D-E61D-4C91-BBEA-EB61687741D5}"/>
          </ac:spMkLst>
        </pc:spChg>
        <pc:spChg chg="del">
          <ac:chgData name="Dario Monticelli" userId="b7020b1786f83ae8" providerId="LiveId" clId="{31FAE69B-46DB-41FE-A631-25C660C7BF84}" dt="2023-01-08T15:52:15.345" v="30994" actId="478"/>
          <ac:spMkLst>
            <pc:docMk/>
            <pc:sldMk cId="2906383244" sldId="344"/>
            <ac:spMk id="100" creationId="{BD8CF0EF-B1B4-4597-B497-6E30972A02BB}"/>
          </ac:spMkLst>
        </pc:spChg>
        <pc:spChg chg="add del mod">
          <ac:chgData name="Dario Monticelli" userId="b7020b1786f83ae8" providerId="LiveId" clId="{31FAE69B-46DB-41FE-A631-25C660C7BF84}" dt="2023-01-08T16:02:39.333" v="31296" actId="478"/>
          <ac:spMkLst>
            <pc:docMk/>
            <pc:sldMk cId="2906383244" sldId="344"/>
            <ac:spMk id="102" creationId="{38CB895C-5B19-4C9E-B06A-0E22411FF2AA}"/>
          </ac:spMkLst>
        </pc:spChg>
        <pc:spChg chg="del">
          <ac:chgData name="Dario Monticelli" userId="b7020b1786f83ae8" providerId="LiveId" clId="{31FAE69B-46DB-41FE-A631-25C660C7BF84}" dt="2023-01-08T15:52:16.543" v="30995" actId="478"/>
          <ac:spMkLst>
            <pc:docMk/>
            <pc:sldMk cId="2906383244" sldId="344"/>
            <ac:spMk id="149" creationId="{05F9C99D-94CB-476D-8497-3B59050E904A}"/>
          </ac:spMkLst>
        </pc:spChg>
        <pc:spChg chg="add del mod">
          <ac:chgData name="Dario Monticelli" userId="b7020b1786f83ae8" providerId="LiveId" clId="{31FAE69B-46DB-41FE-A631-25C660C7BF84}" dt="2023-01-08T16:02:39.333" v="31296" actId="478"/>
          <ac:spMkLst>
            <pc:docMk/>
            <pc:sldMk cId="2906383244" sldId="344"/>
            <ac:spMk id="152" creationId="{EC053E23-E695-49E4-8420-0EDFB5C5ED47}"/>
          </ac:spMkLst>
        </pc:spChg>
        <pc:spChg chg="del">
          <ac:chgData name="Dario Monticelli" userId="b7020b1786f83ae8" providerId="LiveId" clId="{31FAE69B-46DB-41FE-A631-25C660C7BF84}" dt="2023-01-08T15:52:15.345" v="30994" actId="478"/>
          <ac:spMkLst>
            <pc:docMk/>
            <pc:sldMk cId="2906383244" sldId="344"/>
            <ac:spMk id="154" creationId="{9F46C2DD-CAB9-4206-A7E1-AB08083CCFD3}"/>
          </ac:spMkLst>
        </pc:spChg>
        <pc:spChg chg="del">
          <ac:chgData name="Dario Monticelli" userId="b7020b1786f83ae8" providerId="LiveId" clId="{31FAE69B-46DB-41FE-A631-25C660C7BF84}" dt="2023-01-08T15:52:15.345" v="30994" actId="478"/>
          <ac:spMkLst>
            <pc:docMk/>
            <pc:sldMk cId="2906383244" sldId="344"/>
            <ac:spMk id="157" creationId="{5A95DD73-2011-40D3-A6F9-3ABABCF87AA0}"/>
          </ac:spMkLst>
        </pc:spChg>
        <pc:spChg chg="del">
          <ac:chgData name="Dario Monticelli" userId="b7020b1786f83ae8" providerId="LiveId" clId="{31FAE69B-46DB-41FE-A631-25C660C7BF84}" dt="2023-01-08T15:52:15.345" v="30994" actId="478"/>
          <ac:spMkLst>
            <pc:docMk/>
            <pc:sldMk cId="2906383244" sldId="344"/>
            <ac:spMk id="159" creationId="{2B9EF4F2-BB6D-43AE-BD88-BDDBB73B61BB}"/>
          </ac:spMkLst>
        </pc:spChg>
        <pc:spChg chg="add mod">
          <ac:chgData name="Dario Monticelli" userId="b7020b1786f83ae8" providerId="LiveId" clId="{31FAE69B-46DB-41FE-A631-25C660C7BF84}" dt="2023-01-08T16:02:39.704" v="31297"/>
          <ac:spMkLst>
            <pc:docMk/>
            <pc:sldMk cId="2906383244" sldId="344"/>
            <ac:spMk id="162" creationId="{B47AB573-0A65-4F5F-AFC7-16B35C1A8D3B}"/>
          </ac:spMkLst>
        </pc:spChg>
        <pc:spChg chg="add mod">
          <ac:chgData name="Dario Monticelli" userId="b7020b1786f83ae8" providerId="LiveId" clId="{31FAE69B-46DB-41FE-A631-25C660C7BF84}" dt="2023-01-08T16:03:19.633" v="31302" actId="207"/>
          <ac:spMkLst>
            <pc:docMk/>
            <pc:sldMk cId="2906383244" sldId="344"/>
            <ac:spMk id="164" creationId="{7E6B0924-0029-4376-BEDF-CE231B94240A}"/>
          </ac:spMkLst>
        </pc:spChg>
        <pc:spChg chg="add mod">
          <ac:chgData name="Dario Monticelli" userId="b7020b1786f83ae8" providerId="LiveId" clId="{31FAE69B-46DB-41FE-A631-25C660C7BF84}" dt="2023-01-08T17:25:52.864" v="33616" actId="20577"/>
          <ac:spMkLst>
            <pc:docMk/>
            <pc:sldMk cId="2906383244" sldId="344"/>
            <ac:spMk id="166" creationId="{DA2F60D5-F5AD-4B30-AB02-9327590EBEF6}"/>
          </ac:spMkLst>
        </pc:spChg>
        <pc:picChg chg="add del mod">
          <ac:chgData name="Dario Monticelli" userId="b7020b1786f83ae8" providerId="LiveId" clId="{31FAE69B-46DB-41FE-A631-25C660C7BF84}" dt="2023-01-08T15:57:49.258" v="31151"/>
          <ac:picMkLst>
            <pc:docMk/>
            <pc:sldMk cId="2906383244" sldId="344"/>
            <ac:picMk id="93" creationId="{0899AD8F-CB1B-4EE0-9A8E-30B811B2D5B3}"/>
          </ac:picMkLst>
        </pc:picChg>
        <pc:picChg chg="del mod">
          <ac:chgData name="Dario Monticelli" userId="b7020b1786f83ae8" providerId="LiveId" clId="{31FAE69B-46DB-41FE-A631-25C660C7BF84}" dt="2023-01-08T15:57:51.676" v="31152" actId="478"/>
          <ac:picMkLst>
            <pc:docMk/>
            <pc:sldMk cId="2906383244" sldId="344"/>
            <ac:picMk id="96" creationId="{FC277C31-0632-49DC-A19E-35A627E6115E}"/>
          </ac:picMkLst>
        </pc:picChg>
        <pc:picChg chg="add del mod">
          <ac:chgData name="Dario Monticelli" userId="b7020b1786f83ae8" providerId="LiveId" clId="{31FAE69B-46DB-41FE-A631-25C660C7BF84}" dt="2023-01-08T16:02:39.333" v="31296" actId="478"/>
          <ac:picMkLst>
            <pc:docMk/>
            <pc:sldMk cId="2906383244" sldId="344"/>
            <ac:picMk id="103" creationId="{28958A31-4AE1-466D-A664-A6D9834E2F5C}"/>
          </ac:picMkLst>
        </pc:picChg>
        <pc:picChg chg="add mod">
          <ac:chgData name="Dario Monticelli" userId="b7020b1786f83ae8" providerId="LiveId" clId="{31FAE69B-46DB-41FE-A631-25C660C7BF84}" dt="2023-01-08T16:02:39.704" v="31297"/>
          <ac:picMkLst>
            <pc:docMk/>
            <pc:sldMk cId="2906383244" sldId="344"/>
            <ac:picMk id="163" creationId="{00444DEC-2D72-4852-9364-5A7BAD4D6F0C}"/>
          </ac:picMkLst>
        </pc:picChg>
        <pc:cxnChg chg="del mod">
          <ac:chgData name="Dario Monticelli" userId="b7020b1786f83ae8" providerId="LiveId" clId="{31FAE69B-46DB-41FE-A631-25C660C7BF84}" dt="2023-01-08T15:52:15.345" v="30994" actId="478"/>
          <ac:cxnSpMkLst>
            <pc:docMk/>
            <pc:sldMk cId="2906383244" sldId="344"/>
            <ac:cxnSpMk id="10" creationId="{40181E09-0096-4348-BA08-52ACB87D009B}"/>
          </ac:cxnSpMkLst>
        </pc:cxnChg>
        <pc:cxnChg chg="del">
          <ac:chgData name="Dario Monticelli" userId="b7020b1786f83ae8" providerId="LiveId" clId="{31FAE69B-46DB-41FE-A631-25C660C7BF84}" dt="2023-01-08T15:52:15.345" v="30994" actId="478"/>
          <ac:cxnSpMkLst>
            <pc:docMk/>
            <pc:sldMk cId="2906383244" sldId="344"/>
            <ac:cxnSpMk id="28" creationId="{D4BC07B9-70FC-4F81-ADDE-F43987334EDE}"/>
          </ac:cxnSpMkLst>
        </pc:cxnChg>
        <pc:cxnChg chg="del mod">
          <ac:chgData name="Dario Monticelli" userId="b7020b1786f83ae8" providerId="LiveId" clId="{31FAE69B-46DB-41FE-A631-25C660C7BF84}" dt="2023-01-08T15:52:15.345" v="30994" actId="478"/>
          <ac:cxnSpMkLst>
            <pc:docMk/>
            <pc:sldMk cId="2906383244" sldId="344"/>
            <ac:cxnSpMk id="87" creationId="{ED0CDF93-4253-49D2-97C6-5E2F4145214D}"/>
          </ac:cxnSpMkLst>
        </pc:cxnChg>
        <pc:cxnChg chg="del mod">
          <ac:chgData name="Dario Monticelli" userId="b7020b1786f83ae8" providerId="LiveId" clId="{31FAE69B-46DB-41FE-A631-25C660C7BF84}" dt="2023-01-08T15:52:15.345" v="30994" actId="478"/>
          <ac:cxnSpMkLst>
            <pc:docMk/>
            <pc:sldMk cId="2906383244" sldId="344"/>
            <ac:cxnSpMk id="92" creationId="{E6DA446C-895F-4A43-91CF-FD98081F1A34}"/>
          </ac:cxnSpMkLst>
        </pc:cxnChg>
        <pc:cxnChg chg="add del mod">
          <ac:chgData name="Dario Monticelli" userId="b7020b1786f83ae8" providerId="LiveId" clId="{31FAE69B-46DB-41FE-A631-25C660C7BF84}" dt="2023-01-08T15:57:49.258" v="31151"/>
          <ac:cxnSpMkLst>
            <pc:docMk/>
            <pc:sldMk cId="2906383244" sldId="344"/>
            <ac:cxnSpMk id="95" creationId="{21A899E1-E148-41EC-BDFF-B01163E6721D}"/>
          </ac:cxnSpMkLst>
        </pc:cxnChg>
        <pc:cxnChg chg="del mod">
          <ac:chgData name="Dario Monticelli" userId="b7020b1786f83ae8" providerId="LiveId" clId="{31FAE69B-46DB-41FE-A631-25C660C7BF84}" dt="2023-01-08T15:57:51.676" v="31152" actId="478"/>
          <ac:cxnSpMkLst>
            <pc:docMk/>
            <pc:sldMk cId="2906383244" sldId="344"/>
            <ac:cxnSpMk id="98" creationId="{C33096D4-B1B9-4852-BA4B-99DB6590F94D}"/>
          </ac:cxnSpMkLst>
        </pc:cxnChg>
        <pc:cxnChg chg="del mod">
          <ac:chgData name="Dario Monticelli" userId="b7020b1786f83ae8" providerId="LiveId" clId="{31FAE69B-46DB-41FE-A631-25C660C7BF84}" dt="2023-01-08T15:52:15.345" v="30994" actId="478"/>
          <ac:cxnSpMkLst>
            <pc:docMk/>
            <pc:sldMk cId="2906383244" sldId="344"/>
            <ac:cxnSpMk id="101" creationId="{BA3F6EB3-947D-4843-B4ED-8E344D4548B1}"/>
          </ac:cxnSpMkLst>
        </pc:cxnChg>
        <pc:cxnChg chg="del mod">
          <ac:chgData name="Dario Monticelli" userId="b7020b1786f83ae8" providerId="LiveId" clId="{31FAE69B-46DB-41FE-A631-25C660C7BF84}" dt="2023-01-08T15:52:15.345" v="30994" actId="478"/>
          <ac:cxnSpMkLst>
            <pc:docMk/>
            <pc:sldMk cId="2906383244" sldId="344"/>
            <ac:cxnSpMk id="148" creationId="{93DC03DC-77A0-4CF5-B8C1-100A78A383F6}"/>
          </ac:cxnSpMkLst>
        </pc:cxnChg>
        <pc:cxnChg chg="add del mod">
          <ac:chgData name="Dario Monticelli" userId="b7020b1786f83ae8" providerId="LiveId" clId="{31FAE69B-46DB-41FE-A631-25C660C7BF84}" dt="2023-01-08T16:02:39.333" v="31296" actId="478"/>
          <ac:cxnSpMkLst>
            <pc:docMk/>
            <pc:sldMk cId="2906383244" sldId="344"/>
            <ac:cxnSpMk id="153" creationId="{C2108051-72A3-4E02-AF88-542ECD86D5F5}"/>
          </ac:cxnSpMkLst>
        </pc:cxnChg>
        <pc:cxnChg chg="del mod">
          <ac:chgData name="Dario Monticelli" userId="b7020b1786f83ae8" providerId="LiveId" clId="{31FAE69B-46DB-41FE-A631-25C660C7BF84}" dt="2023-01-08T15:52:15.345" v="30994" actId="478"/>
          <ac:cxnSpMkLst>
            <pc:docMk/>
            <pc:sldMk cId="2906383244" sldId="344"/>
            <ac:cxnSpMk id="155" creationId="{AE49FE4D-99D7-4D0F-8659-0F7953853F17}"/>
          </ac:cxnSpMkLst>
        </pc:cxnChg>
        <pc:cxnChg chg="del mod">
          <ac:chgData name="Dario Monticelli" userId="b7020b1786f83ae8" providerId="LiveId" clId="{31FAE69B-46DB-41FE-A631-25C660C7BF84}" dt="2023-01-08T15:52:15.345" v="30994" actId="478"/>
          <ac:cxnSpMkLst>
            <pc:docMk/>
            <pc:sldMk cId="2906383244" sldId="344"/>
            <ac:cxnSpMk id="156" creationId="{576B7A7B-451D-471A-80CD-24CE14A1388B}"/>
          </ac:cxnSpMkLst>
        </pc:cxnChg>
        <pc:cxnChg chg="del">
          <ac:chgData name="Dario Monticelli" userId="b7020b1786f83ae8" providerId="LiveId" clId="{31FAE69B-46DB-41FE-A631-25C660C7BF84}" dt="2023-01-08T15:52:15.345" v="30994" actId="478"/>
          <ac:cxnSpMkLst>
            <pc:docMk/>
            <pc:sldMk cId="2906383244" sldId="344"/>
            <ac:cxnSpMk id="158" creationId="{45CF23A4-072A-42C7-973D-7268A2440E82}"/>
          </ac:cxnSpMkLst>
        </pc:cxnChg>
        <pc:cxnChg chg="del mod">
          <ac:chgData name="Dario Monticelli" userId="b7020b1786f83ae8" providerId="LiveId" clId="{31FAE69B-46DB-41FE-A631-25C660C7BF84}" dt="2023-01-08T15:52:15.345" v="30994" actId="478"/>
          <ac:cxnSpMkLst>
            <pc:docMk/>
            <pc:sldMk cId="2906383244" sldId="344"/>
            <ac:cxnSpMk id="160" creationId="{FBCB4D93-826D-494B-9FA5-4E1AA70D1ED6}"/>
          </ac:cxnSpMkLst>
        </pc:cxnChg>
        <pc:cxnChg chg="del">
          <ac:chgData name="Dario Monticelli" userId="b7020b1786f83ae8" providerId="LiveId" clId="{31FAE69B-46DB-41FE-A631-25C660C7BF84}" dt="2023-01-08T15:52:15.345" v="30994" actId="478"/>
          <ac:cxnSpMkLst>
            <pc:docMk/>
            <pc:sldMk cId="2906383244" sldId="344"/>
            <ac:cxnSpMk id="161" creationId="{F2980F8E-70D2-4D89-B087-23F530E1D881}"/>
          </ac:cxnSpMkLst>
        </pc:cxnChg>
        <pc:cxnChg chg="add mod">
          <ac:chgData name="Dario Monticelli" userId="b7020b1786f83ae8" providerId="LiveId" clId="{31FAE69B-46DB-41FE-A631-25C660C7BF84}" dt="2023-01-08T16:02:39.704" v="31297"/>
          <ac:cxnSpMkLst>
            <pc:docMk/>
            <pc:sldMk cId="2906383244" sldId="344"/>
            <ac:cxnSpMk id="165" creationId="{58DF0EC7-B03D-4CBC-B29C-60584CE67A32}"/>
          </ac:cxnSpMkLst>
        </pc:cxnChg>
      </pc:sldChg>
      <pc:sldChg chg="addSp delSp modSp add mod modNotesTx">
        <pc:chgData name="Dario Monticelli" userId="b7020b1786f83ae8" providerId="LiveId" clId="{31FAE69B-46DB-41FE-A631-25C660C7BF84}" dt="2023-01-08T17:27:52.317" v="33681"/>
        <pc:sldMkLst>
          <pc:docMk/>
          <pc:sldMk cId="1431477848" sldId="345"/>
        </pc:sldMkLst>
        <pc:spChg chg="del mod">
          <ac:chgData name="Dario Monticelli" userId="b7020b1786f83ae8" providerId="LiveId" clId="{31FAE69B-46DB-41FE-A631-25C660C7BF84}" dt="2023-01-08T17:27:50.840" v="33680" actId="478"/>
          <ac:spMkLst>
            <pc:docMk/>
            <pc:sldMk cId="1431477848" sldId="345"/>
            <ac:spMk id="2" creationId="{5FEFBB80-5527-A529-00F5-F99E2EB88649}"/>
          </ac:spMkLst>
        </pc:spChg>
        <pc:spChg chg="mod">
          <ac:chgData name="Dario Monticelli" userId="b7020b1786f83ae8" providerId="LiveId" clId="{31FAE69B-46DB-41FE-A631-25C660C7BF84}" dt="2023-01-08T16:18:13.402" v="31554" actId="20577"/>
          <ac:spMkLst>
            <pc:docMk/>
            <pc:sldMk cId="1431477848" sldId="345"/>
            <ac:spMk id="3" creationId="{B7F8FEA8-E877-CBD3-4383-BBB2690BEFF6}"/>
          </ac:spMkLst>
        </pc:spChg>
        <pc:spChg chg="del mod">
          <ac:chgData name="Dario Monticelli" userId="b7020b1786f83ae8" providerId="LiveId" clId="{31FAE69B-46DB-41FE-A631-25C660C7BF84}" dt="2023-01-08T16:18:53.763" v="31601" actId="478"/>
          <ac:spMkLst>
            <pc:docMk/>
            <pc:sldMk cId="1431477848" sldId="345"/>
            <ac:spMk id="6" creationId="{30937B34-BB7B-DB85-9CFF-AD24DD253B02}"/>
          </ac:spMkLst>
        </pc:spChg>
        <pc:spChg chg="add del mod">
          <ac:chgData name="Dario Monticelli" userId="b7020b1786f83ae8" providerId="LiveId" clId="{31FAE69B-46DB-41FE-A631-25C660C7BF84}" dt="2023-01-08T17:27:52.317" v="33681"/>
          <ac:spMkLst>
            <pc:docMk/>
            <pc:sldMk cId="1431477848" sldId="345"/>
            <ac:spMk id="12" creationId="{F9AAEDB8-3EF6-474E-99E5-C1257C3EA479}"/>
          </ac:spMkLst>
        </pc:spChg>
        <pc:spChg chg="add mod">
          <ac:chgData name="Dario Monticelli" userId="b7020b1786f83ae8" providerId="LiveId" clId="{31FAE69B-46DB-41FE-A631-25C660C7BF84}" dt="2023-01-08T17:27:52.317" v="33681"/>
          <ac:spMkLst>
            <pc:docMk/>
            <pc:sldMk cId="1431477848" sldId="345"/>
            <ac:spMk id="13" creationId="{5A7B25A6-7A09-4E34-8B5B-96402E2D70CC}"/>
          </ac:spMkLst>
        </pc:spChg>
        <pc:picChg chg="add del mod">
          <ac:chgData name="Dario Monticelli" userId="b7020b1786f83ae8" providerId="LiveId" clId="{31FAE69B-46DB-41FE-A631-25C660C7BF84}" dt="2023-01-08T16:19:39.334" v="31611" actId="21"/>
          <ac:picMkLst>
            <pc:docMk/>
            <pc:sldMk cId="1431477848" sldId="345"/>
            <ac:picMk id="8" creationId="{78A570C9-8139-4D11-8460-BF3E0453F581}"/>
          </ac:picMkLst>
        </pc:picChg>
        <pc:picChg chg="del">
          <ac:chgData name="Dario Monticelli" userId="b7020b1786f83ae8" providerId="LiveId" clId="{31FAE69B-46DB-41FE-A631-25C660C7BF84}" dt="2023-01-08T16:18:49.146" v="31598" actId="478"/>
          <ac:picMkLst>
            <pc:docMk/>
            <pc:sldMk cId="1431477848" sldId="345"/>
            <ac:picMk id="9" creationId="{0FEAEE42-86B0-4D8D-97F8-D410C7DAFF4D}"/>
          </ac:picMkLst>
        </pc:picChg>
        <pc:picChg chg="add mod">
          <ac:chgData name="Dario Monticelli" userId="b7020b1786f83ae8" providerId="LiveId" clId="{31FAE69B-46DB-41FE-A631-25C660C7BF84}" dt="2023-01-08T16:18:49.486" v="31599"/>
          <ac:picMkLst>
            <pc:docMk/>
            <pc:sldMk cId="1431477848" sldId="345"/>
            <ac:picMk id="10" creationId="{8B3870CE-F811-40E3-B1D9-8274FF043960}"/>
          </ac:picMkLst>
        </pc:picChg>
        <pc:picChg chg="add mod">
          <ac:chgData name="Dario Monticelli" userId="b7020b1786f83ae8" providerId="LiveId" clId="{31FAE69B-46DB-41FE-A631-25C660C7BF84}" dt="2023-01-08T16:31:44.694" v="32451" actId="1076"/>
          <ac:picMkLst>
            <pc:docMk/>
            <pc:sldMk cId="1431477848" sldId="345"/>
            <ac:picMk id="11" creationId="{85CF2A86-812E-4BB5-B398-603453E2958F}"/>
          </ac:picMkLst>
        </pc:picChg>
      </pc:sldChg>
      <pc:sldChg chg="addSp delSp modSp add mod modNotesTx">
        <pc:chgData name="Dario Monticelli" userId="b7020b1786f83ae8" providerId="LiveId" clId="{31FAE69B-46DB-41FE-A631-25C660C7BF84}" dt="2023-01-08T17:31:01.706" v="33726" actId="20577"/>
        <pc:sldMkLst>
          <pc:docMk/>
          <pc:sldMk cId="2793001800" sldId="346"/>
        </pc:sldMkLst>
        <pc:spChg chg="del mod">
          <ac:chgData name="Dario Monticelli" userId="b7020b1786f83ae8" providerId="LiveId" clId="{31FAE69B-46DB-41FE-A631-25C660C7BF84}" dt="2023-01-08T17:27:56.345" v="33682" actId="478"/>
          <ac:spMkLst>
            <pc:docMk/>
            <pc:sldMk cId="2793001800" sldId="346"/>
            <ac:spMk id="2" creationId="{5FEFBB80-5527-A529-00F5-F99E2EB88649}"/>
          </ac:spMkLst>
        </pc:spChg>
        <pc:spChg chg="mod">
          <ac:chgData name="Dario Monticelli" userId="b7020b1786f83ae8" providerId="LiveId" clId="{31FAE69B-46DB-41FE-A631-25C660C7BF84}" dt="2023-01-08T16:40:18.868" v="32467" actId="14100"/>
          <ac:spMkLst>
            <pc:docMk/>
            <pc:sldMk cId="2793001800" sldId="346"/>
            <ac:spMk id="3" creationId="{B7F8FEA8-E877-CBD3-4383-BBB2690BEFF6}"/>
          </ac:spMkLst>
        </pc:spChg>
        <pc:spChg chg="add del mod">
          <ac:chgData name="Dario Monticelli" userId="b7020b1786f83ae8" providerId="LiveId" clId="{31FAE69B-46DB-41FE-A631-25C660C7BF84}" dt="2023-01-08T17:27:58.496" v="33683"/>
          <ac:spMkLst>
            <pc:docMk/>
            <pc:sldMk cId="2793001800" sldId="346"/>
            <ac:spMk id="7" creationId="{54336123-025A-4697-AF1B-7AC3BE0F4130}"/>
          </ac:spMkLst>
        </pc:spChg>
        <pc:spChg chg="add mod">
          <ac:chgData name="Dario Monticelli" userId="b7020b1786f83ae8" providerId="LiveId" clId="{31FAE69B-46DB-41FE-A631-25C660C7BF84}" dt="2023-01-08T16:53:25.880" v="32550" actId="20577"/>
          <ac:spMkLst>
            <pc:docMk/>
            <pc:sldMk cId="2793001800" sldId="346"/>
            <ac:spMk id="8" creationId="{F4DD4383-75B0-47FA-90AC-A7AE9DC96B67}"/>
          </ac:spMkLst>
        </pc:spChg>
        <pc:spChg chg="add mod">
          <ac:chgData name="Dario Monticelli" userId="b7020b1786f83ae8" providerId="LiveId" clId="{31FAE69B-46DB-41FE-A631-25C660C7BF84}" dt="2023-01-08T17:31:01.706" v="33726" actId="20577"/>
          <ac:spMkLst>
            <pc:docMk/>
            <pc:sldMk cId="2793001800" sldId="346"/>
            <ac:spMk id="12" creationId="{288B06EA-CF00-472A-9769-2364B9CD6A49}"/>
          </ac:spMkLst>
        </pc:spChg>
        <pc:picChg chg="del">
          <ac:chgData name="Dario Monticelli" userId="b7020b1786f83ae8" providerId="LiveId" clId="{31FAE69B-46DB-41FE-A631-25C660C7BF84}" dt="2023-01-08T16:39:57.305" v="32453" actId="478"/>
          <ac:picMkLst>
            <pc:docMk/>
            <pc:sldMk cId="2793001800" sldId="346"/>
            <ac:picMk id="11" creationId="{85CF2A86-812E-4BB5-B398-603453E2958F}"/>
          </ac:picMkLst>
        </pc:picChg>
      </pc:sldChg>
      <pc:sldChg chg="add del">
        <pc:chgData name="Dario Monticelli" userId="b7020b1786f83ae8" providerId="LiveId" clId="{31FAE69B-46DB-41FE-A631-25C660C7BF84}" dt="2023-01-08T16:18:44.747" v="31597" actId="47"/>
        <pc:sldMkLst>
          <pc:docMk/>
          <pc:sldMk cId="3174475199" sldId="346"/>
        </pc:sldMkLst>
      </pc:sldChg>
      <pc:sldChg chg="addSp delSp modSp add mod modNotesTx">
        <pc:chgData name="Dario Monticelli" userId="b7020b1786f83ae8" providerId="LiveId" clId="{31FAE69B-46DB-41FE-A631-25C660C7BF84}" dt="2023-01-08T18:07:07.421" v="34847" actId="20577"/>
        <pc:sldMkLst>
          <pc:docMk/>
          <pc:sldMk cId="398126300" sldId="347"/>
        </pc:sldMkLst>
        <pc:spChg chg="mod">
          <ac:chgData name="Dario Monticelli" userId="b7020b1786f83ae8" providerId="LiveId" clId="{31FAE69B-46DB-41FE-A631-25C660C7BF84}" dt="2023-01-08T17:31:19.264" v="33732" actId="20577"/>
          <ac:spMkLst>
            <pc:docMk/>
            <pc:sldMk cId="398126300" sldId="347"/>
            <ac:spMk id="2" creationId="{6C169F92-EFD5-E932-8672-E8CB973AB1A7}"/>
          </ac:spMkLst>
        </pc:spChg>
        <pc:spChg chg="mod">
          <ac:chgData name="Dario Monticelli" userId="b7020b1786f83ae8" providerId="LiveId" clId="{31FAE69B-46DB-41FE-A631-25C660C7BF84}" dt="2023-01-08T17:02:51.235" v="33239" actId="20577"/>
          <ac:spMkLst>
            <pc:docMk/>
            <pc:sldMk cId="398126300" sldId="347"/>
            <ac:spMk id="9" creationId="{2BE85077-1F24-481C-9C96-B1D4639BA2A3}"/>
          </ac:spMkLst>
        </pc:spChg>
        <pc:picChg chg="add del mod">
          <ac:chgData name="Dario Monticelli" userId="b7020b1786f83ae8" providerId="LiveId" clId="{31FAE69B-46DB-41FE-A631-25C660C7BF84}" dt="2023-01-08T17:04:43.548" v="33292" actId="478"/>
          <ac:picMkLst>
            <pc:docMk/>
            <pc:sldMk cId="398126300" sldId="347"/>
            <ac:picMk id="6" creationId="{731DF4C5-99AB-40C2-B7E4-13AE2E4BF7EF}"/>
          </ac:picMkLst>
        </pc:picChg>
        <pc:picChg chg="add mod">
          <ac:chgData name="Dario Monticelli" userId="b7020b1786f83ae8" providerId="LiveId" clId="{31FAE69B-46DB-41FE-A631-25C660C7BF84}" dt="2023-01-08T17:11:36.121" v="33316" actId="1076"/>
          <ac:picMkLst>
            <pc:docMk/>
            <pc:sldMk cId="398126300" sldId="347"/>
            <ac:picMk id="8" creationId="{99A2AE2B-089E-429D-B5D8-03DFBD2B6D2E}"/>
          </ac:picMkLst>
        </pc:picChg>
      </pc:sldChg>
      <pc:sldChg chg="addSp modSp add mod modNotesTx">
        <pc:chgData name="Dario Monticelli" userId="b7020b1786f83ae8" providerId="LiveId" clId="{31FAE69B-46DB-41FE-A631-25C660C7BF84}" dt="2023-01-08T18:05:56.373" v="34824" actId="20577"/>
        <pc:sldMkLst>
          <pc:docMk/>
          <pc:sldMk cId="3611508481" sldId="348"/>
        </pc:sldMkLst>
        <pc:spChg chg="mod">
          <ac:chgData name="Dario Monticelli" userId="b7020b1786f83ae8" providerId="LiveId" clId="{31FAE69B-46DB-41FE-A631-25C660C7BF84}" dt="2023-01-08T17:31:24.085" v="33733"/>
          <ac:spMkLst>
            <pc:docMk/>
            <pc:sldMk cId="3611508481" sldId="348"/>
            <ac:spMk id="2" creationId="{6C169F92-EFD5-E932-8672-E8CB973AB1A7}"/>
          </ac:spMkLst>
        </pc:spChg>
        <pc:spChg chg="mod">
          <ac:chgData name="Dario Monticelli" userId="b7020b1786f83ae8" providerId="LiveId" clId="{31FAE69B-46DB-41FE-A631-25C660C7BF84}" dt="2023-01-08T17:02:56.055" v="33240" actId="20577"/>
          <ac:spMkLst>
            <pc:docMk/>
            <pc:sldMk cId="3611508481" sldId="348"/>
            <ac:spMk id="9" creationId="{2BE85077-1F24-481C-9C96-B1D4639BA2A3}"/>
          </ac:spMkLst>
        </pc:spChg>
        <pc:picChg chg="add mod">
          <ac:chgData name="Dario Monticelli" userId="b7020b1786f83ae8" providerId="LiveId" clId="{31FAE69B-46DB-41FE-A631-25C660C7BF84}" dt="2023-01-08T17:11:38.092" v="33317" actId="1076"/>
          <ac:picMkLst>
            <pc:docMk/>
            <pc:sldMk cId="3611508481" sldId="348"/>
            <ac:picMk id="6" creationId="{A887B83E-CBF2-40D8-B674-673A12210C0C}"/>
          </ac:picMkLst>
        </pc:picChg>
      </pc:sldChg>
      <pc:sldChg chg="addSp modSp add mod modNotesTx">
        <pc:chgData name="Dario Monticelli" userId="b7020b1786f83ae8" providerId="LiveId" clId="{31FAE69B-46DB-41FE-A631-25C660C7BF84}" dt="2023-01-08T18:05:52.565" v="34823" actId="20577"/>
        <pc:sldMkLst>
          <pc:docMk/>
          <pc:sldMk cId="1778666363" sldId="349"/>
        </pc:sldMkLst>
        <pc:spChg chg="mod">
          <ac:chgData name="Dario Monticelli" userId="b7020b1786f83ae8" providerId="LiveId" clId="{31FAE69B-46DB-41FE-A631-25C660C7BF84}" dt="2023-01-08T17:31:26.403" v="33734"/>
          <ac:spMkLst>
            <pc:docMk/>
            <pc:sldMk cId="1778666363" sldId="349"/>
            <ac:spMk id="2" creationId="{6C169F92-EFD5-E932-8672-E8CB973AB1A7}"/>
          </ac:spMkLst>
        </pc:spChg>
        <pc:spChg chg="mod">
          <ac:chgData name="Dario Monticelli" userId="b7020b1786f83ae8" providerId="LiveId" clId="{31FAE69B-46DB-41FE-A631-25C660C7BF84}" dt="2023-01-08T17:02:59.791" v="33241" actId="20577"/>
          <ac:spMkLst>
            <pc:docMk/>
            <pc:sldMk cId="1778666363" sldId="349"/>
            <ac:spMk id="9" creationId="{2BE85077-1F24-481C-9C96-B1D4639BA2A3}"/>
          </ac:spMkLst>
        </pc:spChg>
        <pc:picChg chg="add mod">
          <ac:chgData name="Dario Monticelli" userId="b7020b1786f83ae8" providerId="LiveId" clId="{31FAE69B-46DB-41FE-A631-25C660C7BF84}" dt="2023-01-08T17:11:54.797" v="33328" actId="1035"/>
          <ac:picMkLst>
            <pc:docMk/>
            <pc:sldMk cId="1778666363" sldId="349"/>
            <ac:picMk id="6" creationId="{F19C46B9-AD91-4485-ADBD-290E024AD125}"/>
          </ac:picMkLst>
        </pc:picChg>
      </pc:sldChg>
      <pc:sldChg chg="addSp modSp add mod modNotesTx">
        <pc:chgData name="Dario Monticelli" userId="b7020b1786f83ae8" providerId="LiveId" clId="{31FAE69B-46DB-41FE-A631-25C660C7BF84}" dt="2023-01-08T18:05:49.091" v="34822" actId="20577"/>
        <pc:sldMkLst>
          <pc:docMk/>
          <pc:sldMk cId="1747986502" sldId="350"/>
        </pc:sldMkLst>
        <pc:spChg chg="mod">
          <ac:chgData name="Dario Monticelli" userId="b7020b1786f83ae8" providerId="LiveId" clId="{31FAE69B-46DB-41FE-A631-25C660C7BF84}" dt="2023-01-08T17:31:29.657" v="33735"/>
          <ac:spMkLst>
            <pc:docMk/>
            <pc:sldMk cId="1747986502" sldId="350"/>
            <ac:spMk id="2" creationId="{6C169F92-EFD5-E932-8672-E8CB973AB1A7}"/>
          </ac:spMkLst>
        </pc:spChg>
        <pc:spChg chg="add mod">
          <ac:chgData name="Dario Monticelli" userId="b7020b1786f83ae8" providerId="LiveId" clId="{31FAE69B-46DB-41FE-A631-25C660C7BF84}" dt="2023-01-08T17:03:45.137" v="33286" actId="1076"/>
          <ac:spMkLst>
            <pc:docMk/>
            <pc:sldMk cId="1747986502" sldId="350"/>
            <ac:spMk id="3" creationId="{D0DA5C43-BD81-4AA6-8B4D-137E5E169FE4}"/>
          </ac:spMkLst>
        </pc:spChg>
        <pc:spChg chg="add mod">
          <ac:chgData name="Dario Monticelli" userId="b7020b1786f83ae8" providerId="LiveId" clId="{31FAE69B-46DB-41FE-A631-25C660C7BF84}" dt="2023-01-08T17:03:48.493" v="33287" actId="1076"/>
          <ac:spMkLst>
            <pc:docMk/>
            <pc:sldMk cId="1747986502" sldId="350"/>
            <ac:spMk id="7" creationId="{21B7D0B0-7027-4E96-ABAB-DBBF01201E1F}"/>
          </ac:spMkLst>
        </pc:spChg>
        <pc:spChg chg="mod">
          <ac:chgData name="Dario Monticelli" userId="b7020b1786f83ae8" providerId="LiveId" clId="{31FAE69B-46DB-41FE-A631-25C660C7BF84}" dt="2023-01-08T17:03:36.051" v="33282"/>
          <ac:spMkLst>
            <pc:docMk/>
            <pc:sldMk cId="1747986502" sldId="350"/>
            <ac:spMk id="9" creationId="{2BE85077-1F24-481C-9C96-B1D4639BA2A3}"/>
          </ac:spMkLst>
        </pc:spChg>
      </pc:sldChg>
      <pc:sldChg chg="modSp add mod">
        <pc:chgData name="Dario Monticelli" userId="b7020b1786f83ae8" providerId="LiveId" clId="{31FAE69B-46DB-41FE-A631-25C660C7BF84}" dt="2023-01-08T17:47:55.094" v="34489" actId="20577"/>
        <pc:sldMkLst>
          <pc:docMk/>
          <pc:sldMk cId="363795710" sldId="351"/>
        </pc:sldMkLst>
        <pc:spChg chg="mod">
          <ac:chgData name="Dario Monticelli" userId="b7020b1786f83ae8" providerId="LiveId" clId="{31FAE69B-46DB-41FE-A631-25C660C7BF84}" dt="2023-01-08T17:47:55.094" v="34489" actId="20577"/>
          <ac:spMkLst>
            <pc:docMk/>
            <pc:sldMk cId="363795710" sldId="351"/>
            <ac:spMk id="3" creationId="{CCA6141D-5596-725B-5CB7-AAB9AFEDBC5B}"/>
          </ac:spMkLst>
        </pc:spChg>
      </pc:sldChg>
      <pc:sldChg chg="modSp add mod modNotesTx">
        <pc:chgData name="Dario Monticelli" userId="b7020b1786f83ae8" providerId="LiveId" clId="{31FAE69B-46DB-41FE-A631-25C660C7BF84}" dt="2023-01-08T18:04:42.057" v="34728" actId="20577"/>
        <pc:sldMkLst>
          <pc:docMk/>
          <pc:sldMk cId="1476675742" sldId="352"/>
        </pc:sldMkLst>
        <pc:spChg chg="mod">
          <ac:chgData name="Dario Monticelli" userId="b7020b1786f83ae8" providerId="LiveId" clId="{31FAE69B-46DB-41FE-A631-25C660C7BF84}" dt="2023-01-08T17:45:57.767" v="34329" actId="20577"/>
          <ac:spMkLst>
            <pc:docMk/>
            <pc:sldMk cId="1476675742" sldId="352"/>
            <ac:spMk id="2" creationId="{5F3F7FE1-6CCB-C547-EDF8-403123C3E806}"/>
          </ac:spMkLst>
        </pc:spChg>
        <pc:spChg chg="mod">
          <ac:chgData name="Dario Monticelli" userId="b7020b1786f83ae8" providerId="LiveId" clId="{31FAE69B-46DB-41FE-A631-25C660C7BF84}" dt="2023-01-08T17:47:12.391" v="34439" actId="20577"/>
          <ac:spMkLst>
            <pc:docMk/>
            <pc:sldMk cId="1476675742" sldId="352"/>
            <ac:spMk id="3" creationId="{CCA6141D-5596-725B-5CB7-AAB9AFEDBC5B}"/>
          </ac:spMkLst>
        </pc:spChg>
      </pc:sldChg>
      <pc:sldChg chg="addSp delSp modSp add mod modNotesTx">
        <pc:chgData name="Dario Monticelli" userId="b7020b1786f83ae8" providerId="LiveId" clId="{31FAE69B-46DB-41FE-A631-25C660C7BF84}" dt="2023-01-08T18:04:39.493" v="34727" actId="20577"/>
        <pc:sldMkLst>
          <pc:docMk/>
          <pc:sldMk cId="2875878295" sldId="353"/>
        </pc:sldMkLst>
        <pc:spChg chg="del">
          <ac:chgData name="Dario Monticelli" userId="b7020b1786f83ae8" providerId="LiveId" clId="{31FAE69B-46DB-41FE-A631-25C660C7BF84}" dt="2023-01-08T17:57:49.871" v="34600"/>
          <ac:spMkLst>
            <pc:docMk/>
            <pc:sldMk cId="2875878295" sldId="353"/>
            <ac:spMk id="3" creationId="{CCA6141D-5596-725B-5CB7-AAB9AFEDBC5B}"/>
          </ac:spMkLst>
        </pc:spChg>
        <pc:picChg chg="add mod">
          <ac:chgData name="Dario Monticelli" userId="b7020b1786f83ae8" providerId="LiveId" clId="{31FAE69B-46DB-41FE-A631-25C660C7BF84}" dt="2023-01-08T17:58:38.461" v="34623" actId="1076"/>
          <ac:picMkLst>
            <pc:docMk/>
            <pc:sldMk cId="2875878295" sldId="353"/>
            <ac:picMk id="7" creationId="{A490F1A3-2DB5-4153-830C-EA13DEB8433C}"/>
          </ac:picMkLst>
        </pc:picChg>
        <pc:picChg chg="add mod">
          <ac:chgData name="Dario Monticelli" userId="b7020b1786f83ae8" providerId="LiveId" clId="{31FAE69B-46DB-41FE-A631-25C660C7BF84}" dt="2023-01-08T17:58:41.188" v="34624" actId="1076"/>
          <ac:picMkLst>
            <pc:docMk/>
            <pc:sldMk cId="2875878295" sldId="353"/>
            <ac:picMk id="9" creationId="{4A885EB9-BEDA-4D56-A62B-3DC759947D79}"/>
          </ac:picMkLst>
        </pc:picChg>
      </pc:sldChg>
      <pc:sldChg chg="add del">
        <pc:chgData name="Dario Monticelli" userId="b7020b1786f83ae8" providerId="LiveId" clId="{31FAE69B-46DB-41FE-A631-25C660C7BF84}" dt="2023-01-08T17:59:13.943" v="34628" actId="47"/>
        <pc:sldMkLst>
          <pc:docMk/>
          <pc:sldMk cId="57527237" sldId="354"/>
        </pc:sldMkLst>
      </pc:sldChg>
      <pc:sldChg chg="add del">
        <pc:chgData name="Dario Monticelli" userId="b7020b1786f83ae8" providerId="LiveId" clId="{31FAE69B-46DB-41FE-A631-25C660C7BF84}" dt="2023-01-08T17:47:25.505" v="34441" actId="47"/>
        <pc:sldMkLst>
          <pc:docMk/>
          <pc:sldMk cId="1063779317" sldId="354"/>
        </pc:sldMkLst>
      </pc:sldChg>
      <pc:sldMasterChg chg="modTransition modSldLayout">
        <pc:chgData name="Dario Monticelli" userId="b7020b1786f83ae8" providerId="LiveId" clId="{31FAE69B-46DB-41FE-A631-25C660C7BF84}" dt="2023-01-04T21:43:42.424" v="2642"/>
        <pc:sldMasterMkLst>
          <pc:docMk/>
          <pc:sldMasterMk cId="2422791903" sldId="2147483660"/>
        </pc:sldMasterMkLst>
        <pc:sldLayoutChg chg="modTransition">
          <pc:chgData name="Dario Monticelli" userId="b7020b1786f83ae8" providerId="LiveId" clId="{31FAE69B-46DB-41FE-A631-25C660C7BF84}" dt="2023-01-04T21:43:42.424" v="2642"/>
          <pc:sldLayoutMkLst>
            <pc:docMk/>
            <pc:sldMasterMk cId="2422791903" sldId="2147483660"/>
            <pc:sldLayoutMk cId="223749774" sldId="2147483661"/>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4194838218" sldId="2147483662"/>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1682407067" sldId="2147483664"/>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981543629" sldId="2147483672"/>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3272405502" sldId="2147483673"/>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1938494043" sldId="2147483674"/>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2449201380" sldId="2147483675"/>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1887270595" sldId="2147483676"/>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681225933" sldId="2147483677"/>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770151246" sldId="2147483678"/>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2696832890" sldId="2147483679"/>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3881866835" sldId="2147483680"/>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2533965812" sldId="2147483681"/>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2399389683" sldId="2147483682"/>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4202347483" sldId="2147483683"/>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1644222885" sldId="2147483684"/>
          </pc:sldLayoutMkLst>
        </pc:sldLayoutChg>
        <pc:sldLayoutChg chg="modTransition">
          <pc:chgData name="Dario Monticelli" userId="b7020b1786f83ae8" providerId="LiveId" clId="{31FAE69B-46DB-41FE-A631-25C660C7BF84}" dt="2023-01-04T21:43:42.424" v="2642"/>
          <pc:sldLayoutMkLst>
            <pc:docMk/>
            <pc:sldMasterMk cId="2422791903" sldId="2147483660"/>
            <pc:sldLayoutMk cId="2931105522" sldId="2147483685"/>
          </pc:sldLayoutMkLst>
        </pc:sldLayoutChg>
      </pc:sldMasterChg>
    </pc:docChg>
  </pc:docChgLst>
  <pc:docChgLst>
    <pc:chgData name="Guest User" providerId="Windows Live" clId="Web-{9ED41B4E-7A19-411F-A7BE-C34BA3B0B9FF}"/>
    <pc:docChg chg="modSld">
      <pc:chgData name="Guest User" userId="" providerId="Windows Live" clId="Web-{9ED41B4E-7A19-411F-A7BE-C34BA3B0B9FF}" dt="2023-01-09T21:00:05.959" v="2559"/>
      <pc:docMkLst>
        <pc:docMk/>
      </pc:docMkLst>
      <pc:sldChg chg="modNotes">
        <pc:chgData name="Guest User" userId="" providerId="Windows Live" clId="Web-{9ED41B4E-7A19-411F-A7BE-C34BA3B0B9FF}" dt="2023-01-09T20:23:44.201" v="129"/>
        <pc:sldMkLst>
          <pc:docMk/>
          <pc:sldMk cId="2011167437" sldId="259"/>
        </pc:sldMkLst>
      </pc:sldChg>
      <pc:sldChg chg="modNotes">
        <pc:chgData name="Guest User" userId="" providerId="Windows Live" clId="Web-{9ED41B4E-7A19-411F-A7BE-C34BA3B0B9FF}" dt="2023-01-09T20:49:52.954" v="1757"/>
        <pc:sldMkLst>
          <pc:docMk/>
          <pc:sldMk cId="2514608059" sldId="283"/>
        </pc:sldMkLst>
      </pc:sldChg>
      <pc:sldChg chg="modNotes">
        <pc:chgData name="Guest User" userId="" providerId="Windows Live" clId="Web-{9ED41B4E-7A19-411F-A7BE-C34BA3B0B9FF}" dt="2023-01-09T20:26:43.551" v="301"/>
        <pc:sldMkLst>
          <pc:docMk/>
          <pc:sldMk cId="1252083359" sldId="300"/>
        </pc:sldMkLst>
      </pc:sldChg>
      <pc:sldChg chg="modNotes">
        <pc:chgData name="Guest User" userId="" providerId="Windows Live" clId="Web-{9ED41B4E-7A19-411F-A7BE-C34BA3B0B9FF}" dt="2023-01-09T20:34:50.207" v="988"/>
        <pc:sldMkLst>
          <pc:docMk/>
          <pc:sldMk cId="5654949" sldId="301"/>
        </pc:sldMkLst>
      </pc:sldChg>
      <pc:sldChg chg="modNotes">
        <pc:chgData name="Guest User" userId="" providerId="Windows Live" clId="Web-{9ED41B4E-7A19-411F-A7BE-C34BA3B0B9FF}" dt="2023-01-09T20:59:18.769" v="2502"/>
        <pc:sldMkLst>
          <pc:docMk/>
          <pc:sldMk cId="650106356" sldId="307"/>
        </pc:sldMkLst>
      </pc:sldChg>
      <pc:sldChg chg="modNotes">
        <pc:chgData name="Guest User" userId="" providerId="Windows Live" clId="Web-{9ED41B4E-7A19-411F-A7BE-C34BA3B0B9FF}" dt="2023-01-09T20:44:41.663" v="1503"/>
        <pc:sldMkLst>
          <pc:docMk/>
          <pc:sldMk cId="3728716736" sldId="313"/>
        </pc:sldMkLst>
      </pc:sldChg>
      <pc:sldChg chg="modNotes">
        <pc:chgData name="Guest User" userId="" providerId="Windows Live" clId="Web-{9ED41B4E-7A19-411F-A7BE-C34BA3B0B9FF}" dt="2023-01-09T20:57:15" v="2414"/>
        <pc:sldMkLst>
          <pc:docMk/>
          <pc:sldMk cId="3562967626" sldId="315"/>
        </pc:sldMkLst>
      </pc:sldChg>
      <pc:sldChg chg="modNotes">
        <pc:chgData name="Guest User" userId="" providerId="Windows Live" clId="Web-{9ED41B4E-7A19-411F-A7BE-C34BA3B0B9FF}" dt="2023-01-09T21:00:05.959" v="2559"/>
        <pc:sldMkLst>
          <pc:docMk/>
          <pc:sldMk cId="1476675742" sldId="352"/>
        </pc:sldMkLst>
      </pc:sldChg>
    </pc:docChg>
  </pc:docChgLst>
  <pc:docChgLst>
    <pc:chgData name="Dario" userId="b7020b1786f83ae8" providerId="LiveId" clId="{65B1B337-2B64-41DF-9510-815B5F8BA144}"/>
    <pc:docChg chg="undo custSel addSld modSld">
      <pc:chgData name="Dario" userId="b7020b1786f83ae8" providerId="LiveId" clId="{65B1B337-2B64-41DF-9510-815B5F8BA144}" dt="2022-09-29T10:45:44.055" v="4338" actId="1076"/>
      <pc:docMkLst>
        <pc:docMk/>
      </pc:docMkLst>
      <pc:sldChg chg="modSp mod modNotesTx">
        <pc:chgData name="Dario" userId="b7020b1786f83ae8" providerId="LiveId" clId="{65B1B337-2B64-41DF-9510-815B5F8BA144}" dt="2022-09-29T08:58:34.760" v="2495" actId="20577"/>
        <pc:sldMkLst>
          <pc:docMk/>
          <pc:sldMk cId="3987615666" sldId="281"/>
        </pc:sldMkLst>
        <pc:spChg chg="mod">
          <ac:chgData name="Dario" userId="b7020b1786f83ae8" providerId="LiveId" clId="{65B1B337-2B64-41DF-9510-815B5F8BA144}" dt="2022-09-29T08:51:53.720" v="1949" actId="20577"/>
          <ac:spMkLst>
            <pc:docMk/>
            <pc:sldMk cId="3987615666" sldId="281"/>
            <ac:spMk id="10" creationId="{61635683-7C4D-851A-5618-628EB68A45EC}"/>
          </ac:spMkLst>
        </pc:spChg>
      </pc:sldChg>
      <pc:sldChg chg="modSp mod modNotesTx">
        <pc:chgData name="Dario" userId="b7020b1786f83ae8" providerId="LiveId" clId="{65B1B337-2B64-41DF-9510-815B5F8BA144}" dt="2022-09-29T08:14:56.022" v="978" actId="20577"/>
        <pc:sldMkLst>
          <pc:docMk/>
          <pc:sldMk cId="3845766994" sldId="282"/>
        </pc:sldMkLst>
        <pc:spChg chg="mod">
          <ac:chgData name="Dario" userId="b7020b1786f83ae8" providerId="LiveId" clId="{65B1B337-2B64-41DF-9510-815B5F8BA144}" dt="2022-09-29T08:09:53.942" v="630" actId="1076"/>
          <ac:spMkLst>
            <pc:docMk/>
            <pc:sldMk cId="3845766994" sldId="282"/>
            <ac:spMk id="2" creationId="{B3B38686-8C41-8BAB-55ED-A1F7B0E364B6}"/>
          </ac:spMkLst>
        </pc:spChg>
        <pc:spChg chg="mod">
          <ac:chgData name="Dario" userId="b7020b1786f83ae8" providerId="LiveId" clId="{65B1B337-2B64-41DF-9510-815B5F8BA144}" dt="2022-09-29T07:36:29.306" v="475" actId="403"/>
          <ac:spMkLst>
            <pc:docMk/>
            <pc:sldMk cId="3845766994" sldId="282"/>
            <ac:spMk id="9" creationId="{540E42A6-FA6C-178C-17F2-12D300D1C176}"/>
          </ac:spMkLst>
        </pc:spChg>
        <pc:spChg chg="mod">
          <ac:chgData name="Dario" userId="b7020b1786f83ae8" providerId="LiveId" clId="{65B1B337-2B64-41DF-9510-815B5F8BA144}" dt="2022-09-29T07:36:10.537" v="468" actId="20577"/>
          <ac:spMkLst>
            <pc:docMk/>
            <pc:sldMk cId="3845766994" sldId="282"/>
            <ac:spMk id="95" creationId="{E99C8C38-9A80-A24B-D064-415AA3BBCF44}"/>
          </ac:spMkLst>
        </pc:spChg>
      </pc:sldChg>
      <pc:sldChg chg="delCm modNotesTx">
        <pc:chgData name="Dario" userId="b7020b1786f83ae8" providerId="LiveId" clId="{65B1B337-2B64-41DF-9510-815B5F8BA144}" dt="2022-09-29T09:47:01.806" v="3406" actId="20577"/>
        <pc:sldMkLst>
          <pc:docMk/>
          <pc:sldMk cId="2514608059" sldId="283"/>
        </pc:sldMkLst>
      </pc:sldChg>
      <pc:sldChg chg="modNotesTx">
        <pc:chgData name="Dario" userId="b7020b1786f83ae8" providerId="LiveId" clId="{65B1B337-2B64-41DF-9510-815B5F8BA144}" dt="2022-09-29T07:17:07.108" v="186" actId="20577"/>
        <pc:sldMkLst>
          <pc:docMk/>
          <pc:sldMk cId="1899743424" sldId="284"/>
        </pc:sldMkLst>
      </pc:sldChg>
      <pc:sldChg chg="modNotesTx">
        <pc:chgData name="Dario" userId="b7020b1786f83ae8" providerId="LiveId" clId="{65B1B337-2B64-41DF-9510-815B5F8BA144}" dt="2022-09-29T09:22:52.639" v="3358" actId="20577"/>
        <pc:sldMkLst>
          <pc:docMk/>
          <pc:sldMk cId="3046441472" sldId="285"/>
        </pc:sldMkLst>
      </pc:sldChg>
      <pc:sldChg chg="modSp mod">
        <pc:chgData name="Dario" userId="b7020b1786f83ae8" providerId="LiveId" clId="{65B1B337-2B64-41DF-9510-815B5F8BA144}" dt="2022-09-29T09:27:17.817" v="3403" actId="20577"/>
        <pc:sldMkLst>
          <pc:docMk/>
          <pc:sldMk cId="3279055323" sldId="292"/>
        </pc:sldMkLst>
        <pc:spChg chg="mod">
          <ac:chgData name="Dario" userId="b7020b1786f83ae8" providerId="LiveId" clId="{65B1B337-2B64-41DF-9510-815B5F8BA144}" dt="2022-09-29T09:27:17.817" v="3403" actId="20577"/>
          <ac:spMkLst>
            <pc:docMk/>
            <pc:sldMk cId="3279055323" sldId="292"/>
            <ac:spMk id="7" creationId="{4C770BC7-82F9-470B-C910-7C2360F98E06}"/>
          </ac:spMkLst>
        </pc:spChg>
      </pc:sldChg>
      <pc:sldChg chg="addSp modSp mod">
        <pc:chgData name="Dario" userId="b7020b1786f83ae8" providerId="LiveId" clId="{65B1B337-2B64-41DF-9510-815B5F8BA144}" dt="2022-09-29T10:45:44.055" v="4338" actId="1076"/>
        <pc:sldMkLst>
          <pc:docMk/>
          <pc:sldMk cId="1552762287" sldId="297"/>
        </pc:sldMkLst>
        <pc:spChg chg="mod">
          <ac:chgData name="Dario" userId="b7020b1786f83ae8" providerId="LiveId" clId="{65B1B337-2B64-41DF-9510-815B5F8BA144}" dt="2022-09-29T10:42:53.814" v="4325" actId="947"/>
          <ac:spMkLst>
            <pc:docMk/>
            <pc:sldMk cId="1552762287" sldId="297"/>
            <ac:spMk id="3" creationId="{B7F8FEA8-E877-CBD3-4383-BBB2690BEFF6}"/>
          </ac:spMkLst>
        </pc:spChg>
        <pc:spChg chg="mod">
          <ac:chgData name="Dario" userId="b7020b1786f83ae8" providerId="LiveId" clId="{65B1B337-2B64-41DF-9510-815B5F8BA144}" dt="2022-09-29T10:45:02.342" v="4333" actId="1076"/>
          <ac:spMkLst>
            <pc:docMk/>
            <pc:sldMk cId="1552762287" sldId="297"/>
            <ac:spMk id="6" creationId="{30937B34-BB7B-DB85-9CFF-AD24DD253B02}"/>
          </ac:spMkLst>
        </pc:spChg>
        <pc:picChg chg="add mod">
          <ac:chgData name="Dario" userId="b7020b1786f83ae8" providerId="LiveId" clId="{65B1B337-2B64-41DF-9510-815B5F8BA144}" dt="2022-09-29T10:44:54.140" v="4331" actId="1076"/>
          <ac:picMkLst>
            <pc:docMk/>
            <pc:sldMk cId="1552762287" sldId="297"/>
            <ac:picMk id="8" creationId="{0CC510CF-FEA5-4633-9B51-3C2CB79376B2}"/>
          </ac:picMkLst>
        </pc:picChg>
        <pc:picChg chg="add mod">
          <ac:chgData name="Dario" userId="b7020b1786f83ae8" providerId="LiveId" clId="{65B1B337-2B64-41DF-9510-815B5F8BA144}" dt="2022-09-29T10:45:44.055" v="4338" actId="1076"/>
          <ac:picMkLst>
            <pc:docMk/>
            <pc:sldMk cId="1552762287" sldId="297"/>
            <ac:picMk id="10" creationId="{45DBED49-8605-4E39-BBC1-3E30BD467774}"/>
          </ac:picMkLst>
        </pc:picChg>
      </pc:sldChg>
      <pc:sldChg chg="addSp delSp modSp mod modNotesTx">
        <pc:chgData name="Dario" userId="b7020b1786f83ae8" providerId="LiveId" clId="{65B1B337-2B64-41DF-9510-815B5F8BA144}" dt="2022-09-29T08:38:27.862" v="1564" actId="20577"/>
        <pc:sldMkLst>
          <pc:docMk/>
          <pc:sldMk cId="1252083359" sldId="300"/>
        </pc:sldMkLst>
        <pc:spChg chg="add del mod ord">
          <ac:chgData name="Dario" userId="b7020b1786f83ae8" providerId="LiveId" clId="{65B1B337-2B64-41DF-9510-815B5F8BA144}" dt="2022-09-29T08:38:08.799" v="1556" actId="20577"/>
          <ac:spMkLst>
            <pc:docMk/>
            <pc:sldMk cId="1252083359" sldId="300"/>
            <ac:spMk id="9" creationId="{AC9A233E-AFA3-C641-B527-435A9A5FCB60}"/>
          </ac:spMkLst>
        </pc:spChg>
        <pc:spChg chg="mod">
          <ac:chgData name="Dario" userId="b7020b1786f83ae8" providerId="LiveId" clId="{65B1B337-2B64-41DF-9510-815B5F8BA144}" dt="2022-09-29T08:27:41.858" v="1155" actId="1076"/>
          <ac:spMkLst>
            <pc:docMk/>
            <pc:sldMk cId="1252083359" sldId="300"/>
            <ac:spMk id="10" creationId="{A8C572DF-F6E0-A2EE-A8F2-FA43F6FB2A40}"/>
          </ac:spMkLst>
        </pc:spChg>
        <pc:spChg chg="add del mod">
          <ac:chgData name="Dario" userId="b7020b1786f83ae8" providerId="LiveId" clId="{65B1B337-2B64-41DF-9510-815B5F8BA144}" dt="2022-09-29T08:29:48.185" v="1200" actId="21"/>
          <ac:spMkLst>
            <pc:docMk/>
            <pc:sldMk cId="1252083359" sldId="300"/>
            <ac:spMk id="14" creationId="{6446E0D5-5773-4D38-8E9A-968EB988E8B4}"/>
          </ac:spMkLst>
        </pc:spChg>
        <pc:spChg chg="add del mod">
          <ac:chgData name="Dario" userId="b7020b1786f83ae8" providerId="LiveId" clId="{65B1B337-2B64-41DF-9510-815B5F8BA144}" dt="2022-09-29T08:29:46.596" v="1197"/>
          <ac:spMkLst>
            <pc:docMk/>
            <pc:sldMk cId="1252083359" sldId="300"/>
            <ac:spMk id="15" creationId="{E3D5CA2D-B020-49E9-AA4A-6DCC10E1E609}"/>
          </ac:spMkLst>
        </pc:spChg>
        <pc:picChg chg="mod">
          <ac:chgData name="Dario" userId="b7020b1786f83ae8" providerId="LiveId" clId="{65B1B337-2B64-41DF-9510-815B5F8BA144}" dt="2022-09-29T07:28:12.464" v="271" actId="1076"/>
          <ac:picMkLst>
            <pc:docMk/>
            <pc:sldMk cId="1252083359" sldId="300"/>
            <ac:picMk id="6" creationId="{38049315-D06D-05CA-0864-53B0B50D6B64}"/>
          </ac:picMkLst>
        </pc:picChg>
        <pc:picChg chg="add del mod">
          <ac:chgData name="Dario" userId="b7020b1786f83ae8" providerId="LiveId" clId="{65B1B337-2B64-41DF-9510-815B5F8BA144}" dt="2022-09-29T08:28:34.706" v="1174" actId="478"/>
          <ac:picMkLst>
            <pc:docMk/>
            <pc:sldMk cId="1252083359" sldId="300"/>
            <ac:picMk id="7" creationId="{58C8E7D3-BE96-4CDA-9B01-C2C8374180D9}"/>
          </ac:picMkLst>
        </pc:picChg>
        <pc:picChg chg="add del mod ord">
          <ac:chgData name="Dario" userId="b7020b1786f83ae8" providerId="LiveId" clId="{65B1B337-2B64-41DF-9510-815B5F8BA144}" dt="2022-09-29T08:30:09.046" v="1208" actId="478"/>
          <ac:picMkLst>
            <pc:docMk/>
            <pc:sldMk cId="1252083359" sldId="300"/>
            <ac:picMk id="11" creationId="{23867E00-AC75-4C40-9AD5-E7AABE20C56B}"/>
          </ac:picMkLst>
        </pc:picChg>
        <pc:picChg chg="mod">
          <ac:chgData name="Dario" userId="b7020b1786f83ae8" providerId="LiveId" clId="{65B1B337-2B64-41DF-9510-815B5F8BA144}" dt="2022-09-29T08:31:29.176" v="1245" actId="1076"/>
          <ac:picMkLst>
            <pc:docMk/>
            <pc:sldMk cId="1252083359" sldId="300"/>
            <ac:picMk id="12" creationId="{8A97FEF2-F17C-6AEB-0817-5A951BDBB05A}"/>
          </ac:picMkLst>
        </pc:picChg>
        <pc:picChg chg="add del mod ord">
          <ac:chgData name="Dario" userId="b7020b1786f83ae8" providerId="LiveId" clId="{65B1B337-2B64-41DF-9510-815B5F8BA144}" dt="2022-09-29T08:31:37.864" v="1248" actId="478"/>
          <ac:picMkLst>
            <pc:docMk/>
            <pc:sldMk cId="1252083359" sldId="300"/>
            <ac:picMk id="13" creationId="{8C97A07C-3343-4F5B-BE36-8ED7A8D717F5}"/>
          </ac:picMkLst>
        </pc:picChg>
        <pc:picChg chg="add del mod ord">
          <ac:chgData name="Dario" userId="b7020b1786f83ae8" providerId="LiveId" clId="{65B1B337-2B64-41DF-9510-815B5F8BA144}" dt="2022-09-29T08:29:46.243" v="1196" actId="22"/>
          <ac:picMkLst>
            <pc:docMk/>
            <pc:sldMk cId="1252083359" sldId="300"/>
            <ac:picMk id="17" creationId="{79011915-F865-4A25-880E-24CFD47BA42C}"/>
          </ac:picMkLst>
        </pc:picChg>
        <pc:picChg chg="add mod">
          <ac:chgData name="Dario" userId="b7020b1786f83ae8" providerId="LiveId" clId="{65B1B337-2B64-41DF-9510-815B5F8BA144}" dt="2022-09-29T08:31:24.696" v="1244" actId="1076"/>
          <ac:picMkLst>
            <pc:docMk/>
            <pc:sldMk cId="1252083359" sldId="300"/>
            <ac:picMk id="18" creationId="{56606484-8C1F-4054-B14F-CBF2F57D6DFB}"/>
          </ac:picMkLst>
        </pc:picChg>
        <pc:picChg chg="add mod">
          <ac:chgData name="Dario" userId="b7020b1786f83ae8" providerId="LiveId" clId="{65B1B337-2B64-41DF-9510-815B5F8BA144}" dt="2022-09-29T08:31:43.470" v="1249" actId="1076"/>
          <ac:picMkLst>
            <pc:docMk/>
            <pc:sldMk cId="1252083359" sldId="300"/>
            <ac:picMk id="19" creationId="{570B118F-FDDD-4E5F-9AA6-9C2EF3377361}"/>
          </ac:picMkLst>
        </pc:picChg>
      </pc:sldChg>
      <pc:sldChg chg="modSp mod modNotesTx">
        <pc:chgData name="Dario" userId="b7020b1786f83ae8" providerId="LiveId" clId="{65B1B337-2B64-41DF-9510-815B5F8BA144}" dt="2022-09-29T08:48:44.244" v="1934" actId="20577"/>
        <pc:sldMkLst>
          <pc:docMk/>
          <pc:sldMk cId="5654949" sldId="301"/>
        </pc:sldMkLst>
        <pc:spChg chg="mod">
          <ac:chgData name="Dario" userId="b7020b1786f83ae8" providerId="LiveId" clId="{65B1B337-2B64-41DF-9510-815B5F8BA144}" dt="2022-09-29T08:41:30.986" v="1875" actId="404"/>
          <ac:spMkLst>
            <pc:docMk/>
            <pc:sldMk cId="5654949" sldId="301"/>
            <ac:spMk id="34" creationId="{68B9E26C-0E6A-06AA-DE71-C8DF8B5736E8}"/>
          </ac:spMkLst>
        </pc:spChg>
        <pc:spChg chg="mod">
          <ac:chgData name="Dario" userId="b7020b1786f83ae8" providerId="LiveId" clId="{65B1B337-2B64-41DF-9510-815B5F8BA144}" dt="2022-09-29T08:48:44.244" v="1934" actId="20577"/>
          <ac:spMkLst>
            <pc:docMk/>
            <pc:sldMk cId="5654949" sldId="301"/>
            <ac:spMk id="39" creationId="{3FEAC67A-0337-111F-86B1-E46C5B773FC6}"/>
          </ac:spMkLst>
        </pc:spChg>
      </pc:sldChg>
      <pc:sldChg chg="modNotesTx">
        <pc:chgData name="Dario" userId="b7020b1786f83ae8" providerId="LiveId" clId="{65B1B337-2B64-41DF-9510-815B5F8BA144}" dt="2022-09-29T09:12:03.232" v="3226" actId="20577"/>
        <pc:sldMkLst>
          <pc:docMk/>
          <pc:sldMk cId="1527288025" sldId="302"/>
        </pc:sldMkLst>
      </pc:sldChg>
      <pc:sldChg chg="addSp modSp mod modNotesTx">
        <pc:chgData name="Dario" userId="b7020b1786f83ae8" providerId="LiveId" clId="{65B1B337-2B64-41DF-9510-815B5F8BA144}" dt="2022-09-29T10:37:25.357" v="4002" actId="1076"/>
        <pc:sldMkLst>
          <pc:docMk/>
          <pc:sldMk cId="149497074" sldId="306"/>
        </pc:sldMkLst>
        <pc:spChg chg="add mod">
          <ac:chgData name="Dario" userId="b7020b1786f83ae8" providerId="LiveId" clId="{65B1B337-2B64-41DF-9510-815B5F8BA144}" dt="2022-09-29T10:37:25.357" v="4002" actId="1076"/>
          <ac:spMkLst>
            <pc:docMk/>
            <pc:sldMk cId="149497074" sldId="306"/>
            <ac:spMk id="7" creationId="{76F89008-7BB8-435F-A32E-211234DFC136}"/>
          </ac:spMkLst>
        </pc:spChg>
        <pc:spChg chg="mod">
          <ac:chgData name="Dario" userId="b7020b1786f83ae8" providerId="LiveId" clId="{65B1B337-2B64-41DF-9510-815B5F8BA144}" dt="2022-09-29T10:35:42.753" v="3910" actId="1076"/>
          <ac:spMkLst>
            <pc:docMk/>
            <pc:sldMk cId="149497074" sldId="306"/>
            <ac:spMk id="8" creationId="{2B4EB171-8ED7-D903-9AE5-39CE01692DA5}"/>
          </ac:spMkLst>
        </pc:spChg>
      </pc:sldChg>
      <pc:sldChg chg="modSp mod">
        <pc:chgData name="Dario" userId="b7020b1786f83ae8" providerId="LiveId" clId="{65B1B337-2B64-41DF-9510-815B5F8BA144}" dt="2022-09-29T10:39:58.063" v="4266" actId="20577"/>
        <pc:sldMkLst>
          <pc:docMk/>
          <pc:sldMk cId="650106356" sldId="307"/>
        </pc:sldMkLst>
        <pc:spChg chg="mod">
          <ac:chgData name="Dario" userId="b7020b1786f83ae8" providerId="LiveId" clId="{65B1B337-2B64-41DF-9510-815B5F8BA144}" dt="2022-09-29T10:39:58.063" v="4266" actId="20577"/>
          <ac:spMkLst>
            <pc:docMk/>
            <pc:sldMk cId="650106356" sldId="307"/>
            <ac:spMk id="3" creationId="{CCA6141D-5596-725B-5CB7-AAB9AFEDBC5B}"/>
          </ac:spMkLst>
        </pc:spChg>
      </pc:sldChg>
      <pc:sldChg chg="addSp modSp new mod modNotesTx">
        <pc:chgData name="Dario" userId="b7020b1786f83ae8" providerId="LiveId" clId="{65B1B337-2B64-41DF-9510-815B5F8BA144}" dt="2022-09-29T10:03:13.676" v="3909" actId="20577"/>
        <pc:sldMkLst>
          <pc:docMk/>
          <pc:sldMk cId="2788933478" sldId="308"/>
        </pc:sldMkLst>
        <pc:spChg chg="mod">
          <ac:chgData name="Dario" userId="b7020b1786f83ae8" providerId="LiveId" clId="{65B1B337-2B64-41DF-9510-815B5F8BA144}" dt="2022-09-29T09:54:34.219" v="3488" actId="20577"/>
          <ac:spMkLst>
            <pc:docMk/>
            <pc:sldMk cId="2788933478" sldId="308"/>
            <ac:spMk id="2" creationId="{F602DD53-0900-4B56-8E22-F55E565E4816}"/>
          </ac:spMkLst>
        </pc:spChg>
        <pc:spChg chg="mod">
          <ac:chgData name="Dario" userId="b7020b1786f83ae8" providerId="LiveId" clId="{65B1B337-2B64-41DF-9510-815B5F8BA144}" dt="2022-09-29T09:52:53.112" v="3481" actId="20577"/>
          <ac:spMkLst>
            <pc:docMk/>
            <pc:sldMk cId="2788933478" sldId="308"/>
            <ac:spMk id="3" creationId="{88EA4E9D-5E30-4CD1-AE9D-7E906B456199}"/>
          </ac:spMkLst>
        </pc:spChg>
        <pc:graphicFrameChg chg="add mod">
          <ac:chgData name="Dario" userId="b7020b1786f83ae8" providerId="LiveId" clId="{65B1B337-2B64-41DF-9510-815B5F8BA144}" dt="2022-09-29T09:53:22.893" v="3484" actId="1076"/>
          <ac:graphicFrameMkLst>
            <pc:docMk/>
            <pc:sldMk cId="2788933478" sldId="308"/>
            <ac:graphicFrameMk id="6" creationId="{25CA7F59-89C6-483A-9AF8-B401812B1647}"/>
          </ac:graphicFrameMkLst>
        </pc:graphicFrameChg>
        <pc:graphicFrameChg chg="add mod">
          <ac:chgData name="Dario" userId="b7020b1786f83ae8" providerId="LiveId" clId="{65B1B337-2B64-41DF-9510-815B5F8BA144}" dt="2022-09-29T09:53:32.437" v="3486" actId="1076"/>
          <ac:graphicFrameMkLst>
            <pc:docMk/>
            <pc:sldMk cId="2788933478" sldId="308"/>
            <ac:graphicFrameMk id="7" creationId="{7D096F62-5D95-45FE-8C1F-E47BD66B7FC9}"/>
          </ac:graphicFrameMkLst>
        </pc:graphicFrameChg>
      </pc:sldChg>
      <pc:sldChg chg="addSp delSp modSp new mod modNotesTx">
        <pc:chgData name="Dario" userId="b7020b1786f83ae8" providerId="LiveId" clId="{65B1B337-2B64-41DF-9510-815B5F8BA144}" dt="2022-09-29T10:02:44.510" v="3853" actId="20577"/>
        <pc:sldMkLst>
          <pc:docMk/>
          <pc:sldMk cId="2327585540" sldId="309"/>
        </pc:sldMkLst>
        <pc:spChg chg="mod">
          <ac:chgData name="Dario" userId="b7020b1786f83ae8" providerId="LiveId" clId="{65B1B337-2B64-41DF-9510-815B5F8BA144}" dt="2022-09-29T09:57:13.710" v="3565"/>
          <ac:spMkLst>
            <pc:docMk/>
            <pc:sldMk cId="2327585540" sldId="309"/>
            <ac:spMk id="2" creationId="{F4431F11-05EE-44D0-A16C-8CEF68DAC185}"/>
          </ac:spMkLst>
        </pc:spChg>
        <pc:spChg chg="mod">
          <ac:chgData name="Dario" userId="b7020b1786f83ae8" providerId="LiveId" clId="{65B1B337-2B64-41DF-9510-815B5F8BA144}" dt="2022-09-29T10:02:16.715" v="3836" actId="20577"/>
          <ac:spMkLst>
            <pc:docMk/>
            <pc:sldMk cId="2327585540" sldId="309"/>
            <ac:spMk id="3" creationId="{62534005-0224-404D-A673-22B4D75C1F90}"/>
          </ac:spMkLst>
        </pc:spChg>
        <pc:graphicFrameChg chg="add del mod">
          <ac:chgData name="Dario" userId="b7020b1786f83ae8" providerId="LiveId" clId="{65B1B337-2B64-41DF-9510-815B5F8BA144}" dt="2022-09-29T09:59:10.181" v="3569"/>
          <ac:graphicFrameMkLst>
            <pc:docMk/>
            <pc:sldMk cId="2327585540" sldId="309"/>
            <ac:graphicFrameMk id="6" creationId="{8750F716-A47D-4DC8-8B64-F618CFADCF69}"/>
          </ac:graphicFrameMkLst>
        </pc:graphicFrameChg>
        <pc:graphicFrameChg chg="add mod">
          <ac:chgData name="Dario" userId="b7020b1786f83ae8" providerId="LiveId" clId="{65B1B337-2B64-41DF-9510-815B5F8BA144}" dt="2022-09-29T10:00:44.681" v="3752" actId="1076"/>
          <ac:graphicFrameMkLst>
            <pc:docMk/>
            <pc:sldMk cId="2327585540" sldId="309"/>
            <ac:graphicFrameMk id="7" creationId="{6F8A2A4F-AE18-4D8B-832C-7D60AA3115CA}"/>
          </ac:graphicFrameMkLst>
        </pc:graphicFrameChg>
        <pc:graphicFrameChg chg="add mod modGraphic">
          <ac:chgData name="Dario" userId="b7020b1786f83ae8" providerId="LiveId" clId="{65B1B337-2B64-41DF-9510-815B5F8BA144}" dt="2022-09-29T10:01:46.196" v="3769" actId="20577"/>
          <ac:graphicFrameMkLst>
            <pc:docMk/>
            <pc:sldMk cId="2327585540" sldId="309"/>
            <ac:graphicFrameMk id="8" creationId="{880DEC37-5151-47AC-BD10-C05027722802}"/>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26770-C695-4626-A03F-94B01EEFE33F}"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GB"/>
        </a:p>
      </dgm:t>
    </dgm:pt>
    <dgm:pt modelId="{12974941-5012-4EA7-BF56-66A5D59FE310}">
      <dgm:prSet phldrT="[Text]" custT="1"/>
      <dgm:spPr/>
      <dgm:t>
        <a:bodyPr/>
        <a:lstStyle/>
        <a:p>
          <a:r>
            <a:rPr lang="en-US" sz="1200"/>
            <a:t>+accurate</a:t>
          </a:r>
        </a:p>
        <a:p>
          <a:r>
            <a:rPr lang="en-US" sz="1200"/>
            <a:t>+real data traces</a:t>
          </a:r>
          <a:endParaRPr lang="en-GB" sz="1200"/>
        </a:p>
      </dgm:t>
    </dgm:pt>
    <dgm:pt modelId="{04FF15FA-FBF8-4A36-899E-6D0F635FD744}" type="parTrans" cxnId="{1C78AD4C-E12E-4485-8E3D-18E7CD437141}">
      <dgm:prSet/>
      <dgm:spPr/>
      <dgm:t>
        <a:bodyPr/>
        <a:lstStyle/>
        <a:p>
          <a:endParaRPr lang="en-GB"/>
        </a:p>
      </dgm:t>
    </dgm:pt>
    <dgm:pt modelId="{362E7167-6F98-4F13-9FF3-473F33CDEE4B}" type="sibTrans" cxnId="{1C78AD4C-E12E-4485-8E3D-18E7CD437141}">
      <dgm:prSet/>
      <dgm:spPr/>
      <dgm:t>
        <a:bodyPr/>
        <a:lstStyle/>
        <a:p>
          <a:endParaRPr lang="en-GB"/>
        </a:p>
      </dgm:t>
    </dgm:pt>
    <dgm:pt modelId="{5E52A58A-0B9D-4688-B1B9-48777CAA8A9D}">
      <dgm:prSet phldrT="[Text]" custT="1"/>
      <dgm:spPr/>
      <dgm:t>
        <a:bodyPr/>
        <a:lstStyle/>
        <a:p>
          <a:r>
            <a:rPr lang="en-US" sz="1200"/>
            <a:t>-Long trainings</a:t>
          </a:r>
        </a:p>
        <a:p>
          <a:r>
            <a:rPr lang="en-US" sz="1200"/>
            <a:t>-Fixed to hardware</a:t>
          </a:r>
          <a:endParaRPr lang="en-GB" sz="1200"/>
        </a:p>
      </dgm:t>
    </dgm:pt>
    <dgm:pt modelId="{111DC34B-FBCF-4799-B377-B2EAED507E54}" type="parTrans" cxnId="{5F8CF1F3-4D30-459C-9625-CD34FB24459F}">
      <dgm:prSet/>
      <dgm:spPr/>
      <dgm:t>
        <a:bodyPr/>
        <a:lstStyle/>
        <a:p>
          <a:endParaRPr lang="en-GB"/>
        </a:p>
      </dgm:t>
    </dgm:pt>
    <dgm:pt modelId="{210674AB-05F2-4BA8-8B95-120EEDD421FA}" type="sibTrans" cxnId="{5F8CF1F3-4D30-459C-9625-CD34FB24459F}">
      <dgm:prSet/>
      <dgm:spPr/>
      <dgm:t>
        <a:bodyPr/>
        <a:lstStyle/>
        <a:p>
          <a:endParaRPr lang="en-GB"/>
        </a:p>
      </dgm:t>
    </dgm:pt>
    <dgm:pt modelId="{8B96AE30-8BBA-491D-9FD3-F5FA99CC6DF5}" type="pres">
      <dgm:prSet presAssocID="{2EF26770-C695-4626-A03F-94B01EEFE33F}" presName="compositeShape" presStyleCnt="0">
        <dgm:presLayoutVars>
          <dgm:chMax val="2"/>
          <dgm:dir/>
          <dgm:resizeHandles val="exact"/>
        </dgm:presLayoutVars>
      </dgm:prSet>
      <dgm:spPr/>
    </dgm:pt>
    <dgm:pt modelId="{B05EC959-639E-40CE-A6B3-0E21CCF4D5CC}" type="pres">
      <dgm:prSet presAssocID="{12974941-5012-4EA7-BF56-66A5D59FE310}" presName="upArrow" presStyleLbl="node1" presStyleIdx="0" presStyleCnt="2"/>
      <dgm:spPr/>
    </dgm:pt>
    <dgm:pt modelId="{3EADF256-2546-43A4-9747-59D0347A806C}" type="pres">
      <dgm:prSet presAssocID="{12974941-5012-4EA7-BF56-66A5D59FE310}" presName="upArrowText" presStyleLbl="revTx" presStyleIdx="0" presStyleCnt="2">
        <dgm:presLayoutVars>
          <dgm:chMax val="0"/>
          <dgm:bulletEnabled val="1"/>
        </dgm:presLayoutVars>
      </dgm:prSet>
      <dgm:spPr/>
    </dgm:pt>
    <dgm:pt modelId="{80ED3CE1-10D7-4379-B6EA-FD3AFE389D83}" type="pres">
      <dgm:prSet presAssocID="{5E52A58A-0B9D-4688-B1B9-48777CAA8A9D}" presName="downArrow" presStyleLbl="node1" presStyleIdx="1" presStyleCnt="2"/>
      <dgm:spPr/>
    </dgm:pt>
    <dgm:pt modelId="{B731AEC4-0F0E-4D37-8F47-D70AE51F1778}" type="pres">
      <dgm:prSet presAssocID="{5E52A58A-0B9D-4688-B1B9-48777CAA8A9D}" presName="downArrowText" presStyleLbl="revTx" presStyleIdx="1" presStyleCnt="2">
        <dgm:presLayoutVars>
          <dgm:chMax val="0"/>
          <dgm:bulletEnabled val="1"/>
        </dgm:presLayoutVars>
      </dgm:prSet>
      <dgm:spPr/>
    </dgm:pt>
  </dgm:ptLst>
  <dgm:cxnLst>
    <dgm:cxn modelId="{04FABA37-60EF-4F1A-84C3-59C5B1B881FB}" type="presOf" srcId="{5E52A58A-0B9D-4688-B1B9-48777CAA8A9D}" destId="{B731AEC4-0F0E-4D37-8F47-D70AE51F1778}" srcOrd="0" destOrd="0" presId="urn:microsoft.com/office/officeart/2005/8/layout/arrow4"/>
    <dgm:cxn modelId="{FD9A7060-5263-4E5B-A2FD-64B9DBA45AA3}" type="presOf" srcId="{12974941-5012-4EA7-BF56-66A5D59FE310}" destId="{3EADF256-2546-43A4-9747-59D0347A806C}" srcOrd="0" destOrd="0" presId="urn:microsoft.com/office/officeart/2005/8/layout/arrow4"/>
    <dgm:cxn modelId="{FF8FC646-528D-4853-9F97-4B545CC70011}" type="presOf" srcId="{2EF26770-C695-4626-A03F-94B01EEFE33F}" destId="{8B96AE30-8BBA-491D-9FD3-F5FA99CC6DF5}" srcOrd="0" destOrd="0" presId="urn:microsoft.com/office/officeart/2005/8/layout/arrow4"/>
    <dgm:cxn modelId="{1C78AD4C-E12E-4485-8E3D-18E7CD437141}" srcId="{2EF26770-C695-4626-A03F-94B01EEFE33F}" destId="{12974941-5012-4EA7-BF56-66A5D59FE310}" srcOrd="0" destOrd="0" parTransId="{04FF15FA-FBF8-4A36-899E-6D0F635FD744}" sibTransId="{362E7167-6F98-4F13-9FF3-473F33CDEE4B}"/>
    <dgm:cxn modelId="{5F8CF1F3-4D30-459C-9625-CD34FB24459F}" srcId="{2EF26770-C695-4626-A03F-94B01EEFE33F}" destId="{5E52A58A-0B9D-4688-B1B9-48777CAA8A9D}" srcOrd="1" destOrd="0" parTransId="{111DC34B-FBCF-4799-B377-B2EAED507E54}" sibTransId="{210674AB-05F2-4BA8-8B95-120EEDD421FA}"/>
    <dgm:cxn modelId="{4C012AAB-82C9-420A-878A-3E29B4E9DFAB}" type="presParOf" srcId="{8B96AE30-8BBA-491D-9FD3-F5FA99CC6DF5}" destId="{B05EC959-639E-40CE-A6B3-0E21CCF4D5CC}" srcOrd="0" destOrd="0" presId="urn:microsoft.com/office/officeart/2005/8/layout/arrow4"/>
    <dgm:cxn modelId="{967C9463-F4DE-483A-A724-5B8168EF5107}" type="presParOf" srcId="{8B96AE30-8BBA-491D-9FD3-F5FA99CC6DF5}" destId="{3EADF256-2546-43A4-9747-59D0347A806C}" srcOrd="1" destOrd="0" presId="urn:microsoft.com/office/officeart/2005/8/layout/arrow4"/>
    <dgm:cxn modelId="{AB89E302-9A9D-48DE-AED4-DF3B1946F256}" type="presParOf" srcId="{8B96AE30-8BBA-491D-9FD3-F5FA99CC6DF5}" destId="{80ED3CE1-10D7-4379-B6EA-FD3AFE389D83}" srcOrd="2" destOrd="0" presId="urn:microsoft.com/office/officeart/2005/8/layout/arrow4"/>
    <dgm:cxn modelId="{9E9D4E1B-7F59-4F28-ABBC-2728888E0FBF}" type="presParOf" srcId="{8B96AE30-8BBA-491D-9FD3-F5FA99CC6DF5}" destId="{B731AEC4-0F0E-4D37-8F47-D70AE51F1778}"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F26770-C695-4626-A03F-94B01EEFE33F}"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GB"/>
        </a:p>
      </dgm:t>
    </dgm:pt>
    <dgm:pt modelId="{12974941-5012-4EA7-BF56-66A5D59FE310}">
      <dgm:prSet phldrT="[Text]" custT="1"/>
      <dgm:spPr/>
      <dgm:t>
        <a:bodyPr/>
        <a:lstStyle/>
        <a:p>
          <a:r>
            <a:rPr lang="en-US" sz="1200"/>
            <a:t>+Fast</a:t>
          </a:r>
        </a:p>
        <a:p>
          <a:r>
            <a:rPr lang="en-US" sz="1200"/>
            <a:t>+Hierarchical</a:t>
          </a:r>
          <a:endParaRPr lang="en-GB" sz="1200"/>
        </a:p>
      </dgm:t>
    </dgm:pt>
    <dgm:pt modelId="{04FF15FA-FBF8-4A36-899E-6D0F635FD744}" type="parTrans" cxnId="{1C78AD4C-E12E-4485-8E3D-18E7CD437141}">
      <dgm:prSet/>
      <dgm:spPr/>
      <dgm:t>
        <a:bodyPr/>
        <a:lstStyle/>
        <a:p>
          <a:endParaRPr lang="en-GB"/>
        </a:p>
      </dgm:t>
    </dgm:pt>
    <dgm:pt modelId="{362E7167-6F98-4F13-9FF3-473F33CDEE4B}" type="sibTrans" cxnId="{1C78AD4C-E12E-4485-8E3D-18E7CD437141}">
      <dgm:prSet/>
      <dgm:spPr/>
      <dgm:t>
        <a:bodyPr/>
        <a:lstStyle/>
        <a:p>
          <a:endParaRPr lang="en-GB"/>
        </a:p>
      </dgm:t>
    </dgm:pt>
    <dgm:pt modelId="{5E52A58A-0B9D-4688-B1B9-48777CAA8A9D}">
      <dgm:prSet phldrT="[Text]" custT="1"/>
      <dgm:spPr/>
      <dgm:t>
        <a:bodyPr/>
        <a:lstStyle/>
        <a:p>
          <a:r>
            <a:rPr lang="en-US" sz="1200"/>
            <a:t>-Actions</a:t>
          </a:r>
        </a:p>
        <a:p>
          <a:r>
            <a:rPr lang="en-US" sz="1200"/>
            <a:t>-Analytical</a:t>
          </a:r>
          <a:endParaRPr lang="en-GB" sz="1200"/>
        </a:p>
      </dgm:t>
    </dgm:pt>
    <dgm:pt modelId="{111DC34B-FBCF-4799-B377-B2EAED507E54}" type="parTrans" cxnId="{5F8CF1F3-4D30-459C-9625-CD34FB24459F}">
      <dgm:prSet/>
      <dgm:spPr/>
      <dgm:t>
        <a:bodyPr/>
        <a:lstStyle/>
        <a:p>
          <a:endParaRPr lang="en-GB"/>
        </a:p>
      </dgm:t>
    </dgm:pt>
    <dgm:pt modelId="{210674AB-05F2-4BA8-8B95-120EEDD421FA}" type="sibTrans" cxnId="{5F8CF1F3-4D30-459C-9625-CD34FB24459F}">
      <dgm:prSet/>
      <dgm:spPr/>
      <dgm:t>
        <a:bodyPr/>
        <a:lstStyle/>
        <a:p>
          <a:endParaRPr lang="en-GB"/>
        </a:p>
      </dgm:t>
    </dgm:pt>
    <dgm:pt modelId="{8B96AE30-8BBA-491D-9FD3-F5FA99CC6DF5}" type="pres">
      <dgm:prSet presAssocID="{2EF26770-C695-4626-A03F-94B01EEFE33F}" presName="compositeShape" presStyleCnt="0">
        <dgm:presLayoutVars>
          <dgm:chMax val="2"/>
          <dgm:dir/>
          <dgm:resizeHandles val="exact"/>
        </dgm:presLayoutVars>
      </dgm:prSet>
      <dgm:spPr/>
    </dgm:pt>
    <dgm:pt modelId="{B05EC959-639E-40CE-A6B3-0E21CCF4D5CC}" type="pres">
      <dgm:prSet presAssocID="{12974941-5012-4EA7-BF56-66A5D59FE310}" presName="upArrow" presStyleLbl="node1" presStyleIdx="0" presStyleCnt="2"/>
      <dgm:spPr/>
    </dgm:pt>
    <dgm:pt modelId="{3EADF256-2546-43A4-9747-59D0347A806C}" type="pres">
      <dgm:prSet presAssocID="{12974941-5012-4EA7-BF56-66A5D59FE310}" presName="upArrowText" presStyleLbl="revTx" presStyleIdx="0" presStyleCnt="2" custScaleX="118653">
        <dgm:presLayoutVars>
          <dgm:chMax val="0"/>
          <dgm:bulletEnabled val="1"/>
        </dgm:presLayoutVars>
      </dgm:prSet>
      <dgm:spPr/>
    </dgm:pt>
    <dgm:pt modelId="{80ED3CE1-10D7-4379-B6EA-FD3AFE389D83}" type="pres">
      <dgm:prSet presAssocID="{5E52A58A-0B9D-4688-B1B9-48777CAA8A9D}" presName="downArrow" presStyleLbl="node1" presStyleIdx="1" presStyleCnt="2"/>
      <dgm:spPr/>
    </dgm:pt>
    <dgm:pt modelId="{B731AEC4-0F0E-4D37-8F47-D70AE51F1778}" type="pres">
      <dgm:prSet presAssocID="{5E52A58A-0B9D-4688-B1B9-48777CAA8A9D}" presName="downArrowText" presStyleLbl="revTx" presStyleIdx="1" presStyleCnt="2">
        <dgm:presLayoutVars>
          <dgm:chMax val="0"/>
          <dgm:bulletEnabled val="1"/>
        </dgm:presLayoutVars>
      </dgm:prSet>
      <dgm:spPr/>
    </dgm:pt>
  </dgm:ptLst>
  <dgm:cxnLst>
    <dgm:cxn modelId="{04FABA37-60EF-4F1A-84C3-59C5B1B881FB}" type="presOf" srcId="{5E52A58A-0B9D-4688-B1B9-48777CAA8A9D}" destId="{B731AEC4-0F0E-4D37-8F47-D70AE51F1778}" srcOrd="0" destOrd="0" presId="urn:microsoft.com/office/officeart/2005/8/layout/arrow4"/>
    <dgm:cxn modelId="{FD9A7060-5263-4E5B-A2FD-64B9DBA45AA3}" type="presOf" srcId="{12974941-5012-4EA7-BF56-66A5D59FE310}" destId="{3EADF256-2546-43A4-9747-59D0347A806C}" srcOrd="0" destOrd="0" presId="urn:microsoft.com/office/officeart/2005/8/layout/arrow4"/>
    <dgm:cxn modelId="{FF8FC646-528D-4853-9F97-4B545CC70011}" type="presOf" srcId="{2EF26770-C695-4626-A03F-94B01EEFE33F}" destId="{8B96AE30-8BBA-491D-9FD3-F5FA99CC6DF5}" srcOrd="0" destOrd="0" presId="urn:microsoft.com/office/officeart/2005/8/layout/arrow4"/>
    <dgm:cxn modelId="{1C78AD4C-E12E-4485-8E3D-18E7CD437141}" srcId="{2EF26770-C695-4626-A03F-94B01EEFE33F}" destId="{12974941-5012-4EA7-BF56-66A5D59FE310}" srcOrd="0" destOrd="0" parTransId="{04FF15FA-FBF8-4A36-899E-6D0F635FD744}" sibTransId="{362E7167-6F98-4F13-9FF3-473F33CDEE4B}"/>
    <dgm:cxn modelId="{5F8CF1F3-4D30-459C-9625-CD34FB24459F}" srcId="{2EF26770-C695-4626-A03F-94B01EEFE33F}" destId="{5E52A58A-0B9D-4688-B1B9-48777CAA8A9D}" srcOrd="1" destOrd="0" parTransId="{111DC34B-FBCF-4799-B377-B2EAED507E54}" sibTransId="{210674AB-05F2-4BA8-8B95-120EEDD421FA}"/>
    <dgm:cxn modelId="{4C012AAB-82C9-420A-878A-3E29B4E9DFAB}" type="presParOf" srcId="{8B96AE30-8BBA-491D-9FD3-F5FA99CC6DF5}" destId="{B05EC959-639E-40CE-A6B3-0E21CCF4D5CC}" srcOrd="0" destOrd="0" presId="urn:microsoft.com/office/officeart/2005/8/layout/arrow4"/>
    <dgm:cxn modelId="{967C9463-F4DE-483A-A724-5B8168EF5107}" type="presParOf" srcId="{8B96AE30-8BBA-491D-9FD3-F5FA99CC6DF5}" destId="{3EADF256-2546-43A4-9747-59D0347A806C}" srcOrd="1" destOrd="0" presId="urn:microsoft.com/office/officeart/2005/8/layout/arrow4"/>
    <dgm:cxn modelId="{AB89E302-9A9D-48DE-AED4-DF3B1946F256}" type="presParOf" srcId="{8B96AE30-8BBA-491D-9FD3-F5FA99CC6DF5}" destId="{80ED3CE1-10D7-4379-B6EA-FD3AFE389D83}" srcOrd="2" destOrd="0" presId="urn:microsoft.com/office/officeart/2005/8/layout/arrow4"/>
    <dgm:cxn modelId="{9E9D4E1B-7F59-4F28-ABBC-2728888E0FBF}" type="presParOf" srcId="{8B96AE30-8BBA-491D-9FD3-F5FA99CC6DF5}" destId="{B731AEC4-0F0E-4D37-8F47-D70AE51F1778}" srcOrd="3" destOrd="0" presId="urn:microsoft.com/office/officeart/2005/8/layout/arrow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F26770-C695-4626-A03F-94B01EEFE33F}"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GB"/>
        </a:p>
      </dgm:t>
    </dgm:pt>
    <dgm:pt modelId="{12974941-5012-4EA7-BF56-66A5D59FE310}">
      <dgm:prSet phldrT="[Text]" custT="1"/>
      <dgm:spPr/>
      <dgm:t>
        <a:bodyPr/>
        <a:lstStyle/>
        <a:p>
          <a:r>
            <a:rPr lang="en-US" sz="1200"/>
            <a:t>+accurate</a:t>
          </a:r>
        </a:p>
        <a:p>
          <a:r>
            <a:rPr lang="en-US" sz="1200"/>
            <a:t>+real data traces</a:t>
          </a:r>
          <a:endParaRPr lang="en-GB" sz="1200"/>
        </a:p>
      </dgm:t>
    </dgm:pt>
    <dgm:pt modelId="{04FF15FA-FBF8-4A36-899E-6D0F635FD744}" type="parTrans" cxnId="{1C78AD4C-E12E-4485-8E3D-18E7CD437141}">
      <dgm:prSet/>
      <dgm:spPr/>
      <dgm:t>
        <a:bodyPr/>
        <a:lstStyle/>
        <a:p>
          <a:endParaRPr lang="en-GB"/>
        </a:p>
      </dgm:t>
    </dgm:pt>
    <dgm:pt modelId="{362E7167-6F98-4F13-9FF3-473F33CDEE4B}" type="sibTrans" cxnId="{1C78AD4C-E12E-4485-8E3D-18E7CD437141}">
      <dgm:prSet/>
      <dgm:spPr/>
      <dgm:t>
        <a:bodyPr/>
        <a:lstStyle/>
        <a:p>
          <a:endParaRPr lang="en-GB"/>
        </a:p>
      </dgm:t>
    </dgm:pt>
    <dgm:pt modelId="{5E52A58A-0B9D-4688-B1B9-48777CAA8A9D}">
      <dgm:prSet phldrT="[Text]" custT="1"/>
      <dgm:spPr/>
      <dgm:t>
        <a:bodyPr/>
        <a:lstStyle/>
        <a:p>
          <a:r>
            <a:rPr lang="en-US" sz="1200"/>
            <a:t>-Long trainings</a:t>
          </a:r>
        </a:p>
        <a:p>
          <a:r>
            <a:rPr lang="en-US" sz="1200"/>
            <a:t>-Fixed to hardware</a:t>
          </a:r>
          <a:endParaRPr lang="en-GB" sz="1200"/>
        </a:p>
      </dgm:t>
    </dgm:pt>
    <dgm:pt modelId="{111DC34B-FBCF-4799-B377-B2EAED507E54}" type="parTrans" cxnId="{5F8CF1F3-4D30-459C-9625-CD34FB24459F}">
      <dgm:prSet/>
      <dgm:spPr/>
      <dgm:t>
        <a:bodyPr/>
        <a:lstStyle/>
        <a:p>
          <a:endParaRPr lang="en-GB"/>
        </a:p>
      </dgm:t>
    </dgm:pt>
    <dgm:pt modelId="{210674AB-05F2-4BA8-8B95-120EEDD421FA}" type="sibTrans" cxnId="{5F8CF1F3-4D30-459C-9625-CD34FB24459F}">
      <dgm:prSet/>
      <dgm:spPr/>
      <dgm:t>
        <a:bodyPr/>
        <a:lstStyle/>
        <a:p>
          <a:endParaRPr lang="en-GB"/>
        </a:p>
      </dgm:t>
    </dgm:pt>
    <dgm:pt modelId="{8B96AE30-8BBA-491D-9FD3-F5FA99CC6DF5}" type="pres">
      <dgm:prSet presAssocID="{2EF26770-C695-4626-A03F-94B01EEFE33F}" presName="compositeShape" presStyleCnt="0">
        <dgm:presLayoutVars>
          <dgm:chMax val="2"/>
          <dgm:dir/>
          <dgm:resizeHandles val="exact"/>
        </dgm:presLayoutVars>
      </dgm:prSet>
      <dgm:spPr/>
    </dgm:pt>
    <dgm:pt modelId="{B05EC959-639E-40CE-A6B3-0E21CCF4D5CC}" type="pres">
      <dgm:prSet presAssocID="{12974941-5012-4EA7-BF56-66A5D59FE310}" presName="upArrow" presStyleLbl="node1" presStyleIdx="0" presStyleCnt="2"/>
      <dgm:spPr/>
    </dgm:pt>
    <dgm:pt modelId="{3EADF256-2546-43A4-9747-59D0347A806C}" type="pres">
      <dgm:prSet presAssocID="{12974941-5012-4EA7-BF56-66A5D59FE310}" presName="upArrowText" presStyleLbl="revTx" presStyleIdx="0" presStyleCnt="2">
        <dgm:presLayoutVars>
          <dgm:chMax val="0"/>
          <dgm:bulletEnabled val="1"/>
        </dgm:presLayoutVars>
      </dgm:prSet>
      <dgm:spPr/>
    </dgm:pt>
    <dgm:pt modelId="{80ED3CE1-10D7-4379-B6EA-FD3AFE389D83}" type="pres">
      <dgm:prSet presAssocID="{5E52A58A-0B9D-4688-B1B9-48777CAA8A9D}" presName="downArrow" presStyleLbl="node1" presStyleIdx="1" presStyleCnt="2"/>
      <dgm:spPr/>
    </dgm:pt>
    <dgm:pt modelId="{B731AEC4-0F0E-4D37-8F47-D70AE51F1778}" type="pres">
      <dgm:prSet presAssocID="{5E52A58A-0B9D-4688-B1B9-48777CAA8A9D}" presName="downArrowText" presStyleLbl="revTx" presStyleIdx="1" presStyleCnt="2">
        <dgm:presLayoutVars>
          <dgm:chMax val="0"/>
          <dgm:bulletEnabled val="1"/>
        </dgm:presLayoutVars>
      </dgm:prSet>
      <dgm:spPr/>
    </dgm:pt>
  </dgm:ptLst>
  <dgm:cxnLst>
    <dgm:cxn modelId="{04FABA37-60EF-4F1A-84C3-59C5B1B881FB}" type="presOf" srcId="{5E52A58A-0B9D-4688-B1B9-48777CAA8A9D}" destId="{B731AEC4-0F0E-4D37-8F47-D70AE51F1778}" srcOrd="0" destOrd="0" presId="urn:microsoft.com/office/officeart/2005/8/layout/arrow4"/>
    <dgm:cxn modelId="{FD9A7060-5263-4E5B-A2FD-64B9DBA45AA3}" type="presOf" srcId="{12974941-5012-4EA7-BF56-66A5D59FE310}" destId="{3EADF256-2546-43A4-9747-59D0347A806C}" srcOrd="0" destOrd="0" presId="urn:microsoft.com/office/officeart/2005/8/layout/arrow4"/>
    <dgm:cxn modelId="{FF8FC646-528D-4853-9F97-4B545CC70011}" type="presOf" srcId="{2EF26770-C695-4626-A03F-94B01EEFE33F}" destId="{8B96AE30-8BBA-491D-9FD3-F5FA99CC6DF5}" srcOrd="0" destOrd="0" presId="urn:microsoft.com/office/officeart/2005/8/layout/arrow4"/>
    <dgm:cxn modelId="{1C78AD4C-E12E-4485-8E3D-18E7CD437141}" srcId="{2EF26770-C695-4626-A03F-94B01EEFE33F}" destId="{12974941-5012-4EA7-BF56-66A5D59FE310}" srcOrd="0" destOrd="0" parTransId="{04FF15FA-FBF8-4A36-899E-6D0F635FD744}" sibTransId="{362E7167-6F98-4F13-9FF3-473F33CDEE4B}"/>
    <dgm:cxn modelId="{5F8CF1F3-4D30-459C-9625-CD34FB24459F}" srcId="{2EF26770-C695-4626-A03F-94B01EEFE33F}" destId="{5E52A58A-0B9D-4688-B1B9-48777CAA8A9D}" srcOrd="1" destOrd="0" parTransId="{111DC34B-FBCF-4799-B377-B2EAED507E54}" sibTransId="{210674AB-05F2-4BA8-8B95-120EEDD421FA}"/>
    <dgm:cxn modelId="{4C012AAB-82C9-420A-878A-3E29B4E9DFAB}" type="presParOf" srcId="{8B96AE30-8BBA-491D-9FD3-F5FA99CC6DF5}" destId="{B05EC959-639E-40CE-A6B3-0E21CCF4D5CC}" srcOrd="0" destOrd="0" presId="urn:microsoft.com/office/officeart/2005/8/layout/arrow4"/>
    <dgm:cxn modelId="{967C9463-F4DE-483A-A724-5B8168EF5107}" type="presParOf" srcId="{8B96AE30-8BBA-491D-9FD3-F5FA99CC6DF5}" destId="{3EADF256-2546-43A4-9747-59D0347A806C}" srcOrd="1" destOrd="0" presId="urn:microsoft.com/office/officeart/2005/8/layout/arrow4"/>
    <dgm:cxn modelId="{AB89E302-9A9D-48DE-AED4-DF3B1946F256}" type="presParOf" srcId="{8B96AE30-8BBA-491D-9FD3-F5FA99CC6DF5}" destId="{80ED3CE1-10D7-4379-B6EA-FD3AFE389D83}" srcOrd="2" destOrd="0" presId="urn:microsoft.com/office/officeart/2005/8/layout/arrow4"/>
    <dgm:cxn modelId="{9E9D4E1B-7F59-4F28-ABBC-2728888E0FBF}" type="presParOf" srcId="{8B96AE30-8BBA-491D-9FD3-F5FA99CC6DF5}" destId="{B731AEC4-0F0E-4D37-8F47-D70AE51F1778}"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F26770-C695-4626-A03F-94B01EEFE33F}"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GB"/>
        </a:p>
      </dgm:t>
    </dgm:pt>
    <dgm:pt modelId="{12974941-5012-4EA7-BF56-66A5D59FE310}">
      <dgm:prSet phldrT="[Text]" custT="1"/>
      <dgm:spPr/>
      <dgm:t>
        <a:bodyPr/>
        <a:lstStyle/>
        <a:p>
          <a:r>
            <a:rPr lang="en-US" sz="1200"/>
            <a:t>+Fast</a:t>
          </a:r>
        </a:p>
        <a:p>
          <a:r>
            <a:rPr lang="en-US" sz="1200"/>
            <a:t>+Hierarchical</a:t>
          </a:r>
          <a:endParaRPr lang="en-GB" sz="1200"/>
        </a:p>
      </dgm:t>
    </dgm:pt>
    <dgm:pt modelId="{04FF15FA-FBF8-4A36-899E-6D0F635FD744}" type="parTrans" cxnId="{1C78AD4C-E12E-4485-8E3D-18E7CD437141}">
      <dgm:prSet/>
      <dgm:spPr/>
      <dgm:t>
        <a:bodyPr/>
        <a:lstStyle/>
        <a:p>
          <a:endParaRPr lang="en-GB"/>
        </a:p>
      </dgm:t>
    </dgm:pt>
    <dgm:pt modelId="{362E7167-6F98-4F13-9FF3-473F33CDEE4B}" type="sibTrans" cxnId="{1C78AD4C-E12E-4485-8E3D-18E7CD437141}">
      <dgm:prSet/>
      <dgm:spPr/>
      <dgm:t>
        <a:bodyPr/>
        <a:lstStyle/>
        <a:p>
          <a:endParaRPr lang="en-GB"/>
        </a:p>
      </dgm:t>
    </dgm:pt>
    <dgm:pt modelId="{5E52A58A-0B9D-4688-B1B9-48777CAA8A9D}">
      <dgm:prSet phldrT="[Text]" custT="1"/>
      <dgm:spPr/>
      <dgm:t>
        <a:bodyPr/>
        <a:lstStyle/>
        <a:p>
          <a:r>
            <a:rPr lang="en-US" sz="1200"/>
            <a:t>-Actions</a:t>
          </a:r>
        </a:p>
        <a:p>
          <a:r>
            <a:rPr lang="en-US" sz="1200"/>
            <a:t>-Analytical</a:t>
          </a:r>
          <a:endParaRPr lang="en-GB" sz="1200"/>
        </a:p>
      </dgm:t>
    </dgm:pt>
    <dgm:pt modelId="{111DC34B-FBCF-4799-B377-B2EAED507E54}" type="parTrans" cxnId="{5F8CF1F3-4D30-459C-9625-CD34FB24459F}">
      <dgm:prSet/>
      <dgm:spPr/>
      <dgm:t>
        <a:bodyPr/>
        <a:lstStyle/>
        <a:p>
          <a:endParaRPr lang="en-GB"/>
        </a:p>
      </dgm:t>
    </dgm:pt>
    <dgm:pt modelId="{210674AB-05F2-4BA8-8B95-120EEDD421FA}" type="sibTrans" cxnId="{5F8CF1F3-4D30-459C-9625-CD34FB24459F}">
      <dgm:prSet/>
      <dgm:spPr/>
      <dgm:t>
        <a:bodyPr/>
        <a:lstStyle/>
        <a:p>
          <a:endParaRPr lang="en-GB"/>
        </a:p>
      </dgm:t>
    </dgm:pt>
    <dgm:pt modelId="{8B96AE30-8BBA-491D-9FD3-F5FA99CC6DF5}" type="pres">
      <dgm:prSet presAssocID="{2EF26770-C695-4626-A03F-94B01EEFE33F}" presName="compositeShape" presStyleCnt="0">
        <dgm:presLayoutVars>
          <dgm:chMax val="2"/>
          <dgm:dir/>
          <dgm:resizeHandles val="exact"/>
        </dgm:presLayoutVars>
      </dgm:prSet>
      <dgm:spPr/>
    </dgm:pt>
    <dgm:pt modelId="{B05EC959-639E-40CE-A6B3-0E21CCF4D5CC}" type="pres">
      <dgm:prSet presAssocID="{12974941-5012-4EA7-BF56-66A5D59FE310}" presName="upArrow" presStyleLbl="node1" presStyleIdx="0" presStyleCnt="2"/>
      <dgm:spPr/>
    </dgm:pt>
    <dgm:pt modelId="{3EADF256-2546-43A4-9747-59D0347A806C}" type="pres">
      <dgm:prSet presAssocID="{12974941-5012-4EA7-BF56-66A5D59FE310}" presName="upArrowText" presStyleLbl="revTx" presStyleIdx="0" presStyleCnt="2" custScaleX="118653">
        <dgm:presLayoutVars>
          <dgm:chMax val="0"/>
          <dgm:bulletEnabled val="1"/>
        </dgm:presLayoutVars>
      </dgm:prSet>
      <dgm:spPr/>
    </dgm:pt>
    <dgm:pt modelId="{80ED3CE1-10D7-4379-B6EA-FD3AFE389D83}" type="pres">
      <dgm:prSet presAssocID="{5E52A58A-0B9D-4688-B1B9-48777CAA8A9D}" presName="downArrow" presStyleLbl="node1" presStyleIdx="1" presStyleCnt="2"/>
      <dgm:spPr/>
    </dgm:pt>
    <dgm:pt modelId="{B731AEC4-0F0E-4D37-8F47-D70AE51F1778}" type="pres">
      <dgm:prSet presAssocID="{5E52A58A-0B9D-4688-B1B9-48777CAA8A9D}" presName="downArrowText" presStyleLbl="revTx" presStyleIdx="1" presStyleCnt="2">
        <dgm:presLayoutVars>
          <dgm:chMax val="0"/>
          <dgm:bulletEnabled val="1"/>
        </dgm:presLayoutVars>
      </dgm:prSet>
      <dgm:spPr/>
    </dgm:pt>
  </dgm:ptLst>
  <dgm:cxnLst>
    <dgm:cxn modelId="{04FABA37-60EF-4F1A-84C3-59C5B1B881FB}" type="presOf" srcId="{5E52A58A-0B9D-4688-B1B9-48777CAA8A9D}" destId="{B731AEC4-0F0E-4D37-8F47-D70AE51F1778}" srcOrd="0" destOrd="0" presId="urn:microsoft.com/office/officeart/2005/8/layout/arrow4"/>
    <dgm:cxn modelId="{FD9A7060-5263-4E5B-A2FD-64B9DBA45AA3}" type="presOf" srcId="{12974941-5012-4EA7-BF56-66A5D59FE310}" destId="{3EADF256-2546-43A4-9747-59D0347A806C}" srcOrd="0" destOrd="0" presId="urn:microsoft.com/office/officeart/2005/8/layout/arrow4"/>
    <dgm:cxn modelId="{FF8FC646-528D-4853-9F97-4B545CC70011}" type="presOf" srcId="{2EF26770-C695-4626-A03F-94B01EEFE33F}" destId="{8B96AE30-8BBA-491D-9FD3-F5FA99CC6DF5}" srcOrd="0" destOrd="0" presId="urn:microsoft.com/office/officeart/2005/8/layout/arrow4"/>
    <dgm:cxn modelId="{1C78AD4C-E12E-4485-8E3D-18E7CD437141}" srcId="{2EF26770-C695-4626-A03F-94B01EEFE33F}" destId="{12974941-5012-4EA7-BF56-66A5D59FE310}" srcOrd="0" destOrd="0" parTransId="{04FF15FA-FBF8-4A36-899E-6D0F635FD744}" sibTransId="{362E7167-6F98-4F13-9FF3-473F33CDEE4B}"/>
    <dgm:cxn modelId="{5F8CF1F3-4D30-459C-9625-CD34FB24459F}" srcId="{2EF26770-C695-4626-A03F-94B01EEFE33F}" destId="{5E52A58A-0B9D-4688-B1B9-48777CAA8A9D}" srcOrd="1" destOrd="0" parTransId="{111DC34B-FBCF-4799-B377-B2EAED507E54}" sibTransId="{210674AB-05F2-4BA8-8B95-120EEDD421FA}"/>
    <dgm:cxn modelId="{4C012AAB-82C9-420A-878A-3E29B4E9DFAB}" type="presParOf" srcId="{8B96AE30-8BBA-491D-9FD3-F5FA99CC6DF5}" destId="{B05EC959-639E-40CE-A6B3-0E21CCF4D5CC}" srcOrd="0" destOrd="0" presId="urn:microsoft.com/office/officeart/2005/8/layout/arrow4"/>
    <dgm:cxn modelId="{967C9463-F4DE-483A-A724-5B8168EF5107}" type="presParOf" srcId="{8B96AE30-8BBA-491D-9FD3-F5FA99CC6DF5}" destId="{3EADF256-2546-43A4-9747-59D0347A806C}" srcOrd="1" destOrd="0" presId="urn:microsoft.com/office/officeart/2005/8/layout/arrow4"/>
    <dgm:cxn modelId="{AB89E302-9A9D-48DE-AED4-DF3B1946F256}" type="presParOf" srcId="{8B96AE30-8BBA-491D-9FD3-F5FA99CC6DF5}" destId="{80ED3CE1-10D7-4379-B6EA-FD3AFE389D83}" srcOrd="2" destOrd="0" presId="urn:microsoft.com/office/officeart/2005/8/layout/arrow4"/>
    <dgm:cxn modelId="{9E9D4E1B-7F59-4F28-ABBC-2728888E0FBF}" type="presParOf" srcId="{8B96AE30-8BBA-491D-9FD3-F5FA99CC6DF5}" destId="{B731AEC4-0F0E-4D37-8F47-D70AE51F1778}" srcOrd="3" destOrd="0" presId="urn:microsoft.com/office/officeart/2005/8/layout/arrow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EC959-639E-40CE-A6B3-0E21CCF4D5CC}">
      <dsp:nvSpPr>
        <dsp:cNvPr id="0" name=""/>
        <dsp:cNvSpPr/>
      </dsp:nvSpPr>
      <dsp:spPr>
        <a:xfrm>
          <a:off x="868" y="0"/>
          <a:ext cx="520947" cy="879817"/>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DF256-2546-43A4-9747-59D0347A806C}">
      <dsp:nvSpPr>
        <dsp:cNvPr id="0" name=""/>
        <dsp:cNvSpPr/>
      </dsp:nvSpPr>
      <dsp:spPr>
        <a:xfrm>
          <a:off x="537444" y="0"/>
          <a:ext cx="884032" cy="879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0" rIns="85344" bIns="85344" numCol="1" spcCol="1270" anchor="ctr" anchorCtr="0">
          <a:noAutofit/>
        </a:bodyPr>
        <a:lstStyle/>
        <a:p>
          <a:pPr marL="0" lvl="0" indent="0" algn="l" defTabSz="533400">
            <a:lnSpc>
              <a:spcPct val="90000"/>
            </a:lnSpc>
            <a:spcBef>
              <a:spcPct val="0"/>
            </a:spcBef>
            <a:spcAft>
              <a:spcPct val="35000"/>
            </a:spcAft>
            <a:buNone/>
          </a:pPr>
          <a:r>
            <a:rPr lang="en-US" sz="1200" kern="1200"/>
            <a:t>+accurate</a:t>
          </a:r>
        </a:p>
        <a:p>
          <a:pPr marL="0" lvl="0" indent="0" algn="l" defTabSz="533400">
            <a:lnSpc>
              <a:spcPct val="90000"/>
            </a:lnSpc>
            <a:spcBef>
              <a:spcPct val="0"/>
            </a:spcBef>
            <a:spcAft>
              <a:spcPct val="35000"/>
            </a:spcAft>
            <a:buNone/>
          </a:pPr>
          <a:r>
            <a:rPr lang="en-US" sz="1200" kern="1200"/>
            <a:t>+real data traces</a:t>
          </a:r>
          <a:endParaRPr lang="en-GB" sz="1200" kern="1200"/>
        </a:p>
      </dsp:txBody>
      <dsp:txXfrm>
        <a:off x="537444" y="0"/>
        <a:ext cx="884032" cy="879817"/>
      </dsp:txXfrm>
    </dsp:sp>
    <dsp:sp modelId="{80ED3CE1-10D7-4379-B6EA-FD3AFE389D83}">
      <dsp:nvSpPr>
        <dsp:cNvPr id="0" name=""/>
        <dsp:cNvSpPr/>
      </dsp:nvSpPr>
      <dsp:spPr>
        <a:xfrm>
          <a:off x="157152" y="953135"/>
          <a:ext cx="520947" cy="879817"/>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31AEC4-0F0E-4D37-8F47-D70AE51F1778}">
      <dsp:nvSpPr>
        <dsp:cNvPr id="0" name=""/>
        <dsp:cNvSpPr/>
      </dsp:nvSpPr>
      <dsp:spPr>
        <a:xfrm>
          <a:off x="693728" y="953135"/>
          <a:ext cx="884032" cy="879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0" rIns="85344" bIns="85344" numCol="1" spcCol="1270" anchor="ctr" anchorCtr="0">
          <a:noAutofit/>
        </a:bodyPr>
        <a:lstStyle/>
        <a:p>
          <a:pPr marL="0" lvl="0" indent="0" algn="l" defTabSz="533400">
            <a:lnSpc>
              <a:spcPct val="90000"/>
            </a:lnSpc>
            <a:spcBef>
              <a:spcPct val="0"/>
            </a:spcBef>
            <a:spcAft>
              <a:spcPct val="35000"/>
            </a:spcAft>
            <a:buNone/>
          </a:pPr>
          <a:r>
            <a:rPr lang="en-US" sz="1200" kern="1200"/>
            <a:t>-Long trainings</a:t>
          </a:r>
        </a:p>
        <a:p>
          <a:pPr marL="0" lvl="0" indent="0" algn="l" defTabSz="533400">
            <a:lnSpc>
              <a:spcPct val="90000"/>
            </a:lnSpc>
            <a:spcBef>
              <a:spcPct val="0"/>
            </a:spcBef>
            <a:spcAft>
              <a:spcPct val="35000"/>
            </a:spcAft>
            <a:buNone/>
          </a:pPr>
          <a:r>
            <a:rPr lang="en-US" sz="1200" kern="1200"/>
            <a:t>-Fixed to hardware</a:t>
          </a:r>
          <a:endParaRPr lang="en-GB" sz="1200" kern="1200"/>
        </a:p>
      </dsp:txBody>
      <dsp:txXfrm>
        <a:off x="693728" y="953135"/>
        <a:ext cx="884032" cy="879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EC959-639E-40CE-A6B3-0E21CCF4D5CC}">
      <dsp:nvSpPr>
        <dsp:cNvPr id="0" name=""/>
        <dsp:cNvSpPr/>
      </dsp:nvSpPr>
      <dsp:spPr>
        <a:xfrm>
          <a:off x="868" y="0"/>
          <a:ext cx="520947" cy="879817"/>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DF256-2546-43A4-9747-59D0347A806C}">
      <dsp:nvSpPr>
        <dsp:cNvPr id="0" name=""/>
        <dsp:cNvSpPr/>
      </dsp:nvSpPr>
      <dsp:spPr>
        <a:xfrm>
          <a:off x="454994" y="0"/>
          <a:ext cx="1048930" cy="879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0" rIns="85344" bIns="85344" numCol="1" spcCol="1270" anchor="ctr" anchorCtr="0">
          <a:noAutofit/>
        </a:bodyPr>
        <a:lstStyle/>
        <a:p>
          <a:pPr marL="0" lvl="0" indent="0" algn="l" defTabSz="533400">
            <a:lnSpc>
              <a:spcPct val="90000"/>
            </a:lnSpc>
            <a:spcBef>
              <a:spcPct val="0"/>
            </a:spcBef>
            <a:spcAft>
              <a:spcPct val="35000"/>
            </a:spcAft>
            <a:buNone/>
          </a:pPr>
          <a:r>
            <a:rPr lang="en-US" sz="1200" kern="1200"/>
            <a:t>+Fast</a:t>
          </a:r>
        </a:p>
        <a:p>
          <a:pPr marL="0" lvl="0" indent="0" algn="l" defTabSz="533400">
            <a:lnSpc>
              <a:spcPct val="90000"/>
            </a:lnSpc>
            <a:spcBef>
              <a:spcPct val="0"/>
            </a:spcBef>
            <a:spcAft>
              <a:spcPct val="35000"/>
            </a:spcAft>
            <a:buNone/>
          </a:pPr>
          <a:r>
            <a:rPr lang="en-US" sz="1200" kern="1200"/>
            <a:t>+Hierarchical</a:t>
          </a:r>
          <a:endParaRPr lang="en-GB" sz="1200" kern="1200"/>
        </a:p>
      </dsp:txBody>
      <dsp:txXfrm>
        <a:off x="454994" y="0"/>
        <a:ext cx="1048930" cy="879817"/>
      </dsp:txXfrm>
    </dsp:sp>
    <dsp:sp modelId="{80ED3CE1-10D7-4379-B6EA-FD3AFE389D83}">
      <dsp:nvSpPr>
        <dsp:cNvPr id="0" name=""/>
        <dsp:cNvSpPr/>
      </dsp:nvSpPr>
      <dsp:spPr>
        <a:xfrm>
          <a:off x="157152" y="953135"/>
          <a:ext cx="520947" cy="879817"/>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31AEC4-0F0E-4D37-8F47-D70AE51F1778}">
      <dsp:nvSpPr>
        <dsp:cNvPr id="0" name=""/>
        <dsp:cNvSpPr/>
      </dsp:nvSpPr>
      <dsp:spPr>
        <a:xfrm>
          <a:off x="693728" y="953135"/>
          <a:ext cx="884032" cy="879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0" rIns="85344" bIns="85344" numCol="1" spcCol="1270" anchor="ctr" anchorCtr="0">
          <a:noAutofit/>
        </a:bodyPr>
        <a:lstStyle/>
        <a:p>
          <a:pPr marL="0" lvl="0" indent="0" algn="l" defTabSz="533400">
            <a:lnSpc>
              <a:spcPct val="90000"/>
            </a:lnSpc>
            <a:spcBef>
              <a:spcPct val="0"/>
            </a:spcBef>
            <a:spcAft>
              <a:spcPct val="35000"/>
            </a:spcAft>
            <a:buNone/>
          </a:pPr>
          <a:r>
            <a:rPr lang="en-US" sz="1200" kern="1200"/>
            <a:t>-Actions</a:t>
          </a:r>
        </a:p>
        <a:p>
          <a:pPr marL="0" lvl="0" indent="0" algn="l" defTabSz="533400">
            <a:lnSpc>
              <a:spcPct val="90000"/>
            </a:lnSpc>
            <a:spcBef>
              <a:spcPct val="0"/>
            </a:spcBef>
            <a:spcAft>
              <a:spcPct val="35000"/>
            </a:spcAft>
            <a:buNone/>
          </a:pPr>
          <a:r>
            <a:rPr lang="en-US" sz="1200" kern="1200"/>
            <a:t>-Analytical</a:t>
          </a:r>
          <a:endParaRPr lang="en-GB" sz="1200" kern="1200"/>
        </a:p>
      </dsp:txBody>
      <dsp:txXfrm>
        <a:off x="693728" y="953135"/>
        <a:ext cx="884032" cy="8798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EC959-639E-40CE-A6B3-0E21CCF4D5CC}">
      <dsp:nvSpPr>
        <dsp:cNvPr id="0" name=""/>
        <dsp:cNvSpPr/>
      </dsp:nvSpPr>
      <dsp:spPr>
        <a:xfrm>
          <a:off x="868" y="0"/>
          <a:ext cx="520947" cy="879817"/>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DF256-2546-43A4-9747-59D0347A806C}">
      <dsp:nvSpPr>
        <dsp:cNvPr id="0" name=""/>
        <dsp:cNvSpPr/>
      </dsp:nvSpPr>
      <dsp:spPr>
        <a:xfrm>
          <a:off x="537444" y="0"/>
          <a:ext cx="884032" cy="879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0" rIns="85344" bIns="85344" numCol="1" spcCol="1270" anchor="ctr" anchorCtr="0">
          <a:noAutofit/>
        </a:bodyPr>
        <a:lstStyle/>
        <a:p>
          <a:pPr marL="0" lvl="0" indent="0" algn="l" defTabSz="533400">
            <a:lnSpc>
              <a:spcPct val="90000"/>
            </a:lnSpc>
            <a:spcBef>
              <a:spcPct val="0"/>
            </a:spcBef>
            <a:spcAft>
              <a:spcPct val="35000"/>
            </a:spcAft>
            <a:buNone/>
          </a:pPr>
          <a:r>
            <a:rPr lang="en-US" sz="1200" kern="1200"/>
            <a:t>+accurate</a:t>
          </a:r>
        </a:p>
        <a:p>
          <a:pPr marL="0" lvl="0" indent="0" algn="l" defTabSz="533400">
            <a:lnSpc>
              <a:spcPct val="90000"/>
            </a:lnSpc>
            <a:spcBef>
              <a:spcPct val="0"/>
            </a:spcBef>
            <a:spcAft>
              <a:spcPct val="35000"/>
            </a:spcAft>
            <a:buNone/>
          </a:pPr>
          <a:r>
            <a:rPr lang="en-US" sz="1200" kern="1200"/>
            <a:t>+real data traces</a:t>
          </a:r>
          <a:endParaRPr lang="en-GB" sz="1200" kern="1200"/>
        </a:p>
      </dsp:txBody>
      <dsp:txXfrm>
        <a:off x="537444" y="0"/>
        <a:ext cx="884032" cy="879817"/>
      </dsp:txXfrm>
    </dsp:sp>
    <dsp:sp modelId="{80ED3CE1-10D7-4379-B6EA-FD3AFE389D83}">
      <dsp:nvSpPr>
        <dsp:cNvPr id="0" name=""/>
        <dsp:cNvSpPr/>
      </dsp:nvSpPr>
      <dsp:spPr>
        <a:xfrm>
          <a:off x="157152" y="953135"/>
          <a:ext cx="520947" cy="879817"/>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31AEC4-0F0E-4D37-8F47-D70AE51F1778}">
      <dsp:nvSpPr>
        <dsp:cNvPr id="0" name=""/>
        <dsp:cNvSpPr/>
      </dsp:nvSpPr>
      <dsp:spPr>
        <a:xfrm>
          <a:off x="693728" y="953135"/>
          <a:ext cx="884032" cy="879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0" rIns="85344" bIns="85344" numCol="1" spcCol="1270" anchor="ctr" anchorCtr="0">
          <a:noAutofit/>
        </a:bodyPr>
        <a:lstStyle/>
        <a:p>
          <a:pPr marL="0" lvl="0" indent="0" algn="l" defTabSz="533400">
            <a:lnSpc>
              <a:spcPct val="90000"/>
            </a:lnSpc>
            <a:spcBef>
              <a:spcPct val="0"/>
            </a:spcBef>
            <a:spcAft>
              <a:spcPct val="35000"/>
            </a:spcAft>
            <a:buNone/>
          </a:pPr>
          <a:r>
            <a:rPr lang="en-US" sz="1200" kern="1200"/>
            <a:t>-Long trainings</a:t>
          </a:r>
        </a:p>
        <a:p>
          <a:pPr marL="0" lvl="0" indent="0" algn="l" defTabSz="533400">
            <a:lnSpc>
              <a:spcPct val="90000"/>
            </a:lnSpc>
            <a:spcBef>
              <a:spcPct val="0"/>
            </a:spcBef>
            <a:spcAft>
              <a:spcPct val="35000"/>
            </a:spcAft>
            <a:buNone/>
          </a:pPr>
          <a:r>
            <a:rPr lang="en-US" sz="1200" kern="1200"/>
            <a:t>-Fixed to hardware</a:t>
          </a:r>
          <a:endParaRPr lang="en-GB" sz="1200" kern="1200"/>
        </a:p>
      </dsp:txBody>
      <dsp:txXfrm>
        <a:off x="693728" y="953135"/>
        <a:ext cx="884032" cy="8798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EC959-639E-40CE-A6B3-0E21CCF4D5CC}">
      <dsp:nvSpPr>
        <dsp:cNvPr id="0" name=""/>
        <dsp:cNvSpPr/>
      </dsp:nvSpPr>
      <dsp:spPr>
        <a:xfrm>
          <a:off x="868" y="0"/>
          <a:ext cx="520947" cy="879817"/>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DF256-2546-43A4-9747-59D0347A806C}">
      <dsp:nvSpPr>
        <dsp:cNvPr id="0" name=""/>
        <dsp:cNvSpPr/>
      </dsp:nvSpPr>
      <dsp:spPr>
        <a:xfrm>
          <a:off x="454994" y="0"/>
          <a:ext cx="1048930" cy="879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0" rIns="85344" bIns="85344" numCol="1" spcCol="1270" anchor="ctr" anchorCtr="0">
          <a:noAutofit/>
        </a:bodyPr>
        <a:lstStyle/>
        <a:p>
          <a:pPr marL="0" lvl="0" indent="0" algn="l" defTabSz="533400">
            <a:lnSpc>
              <a:spcPct val="90000"/>
            </a:lnSpc>
            <a:spcBef>
              <a:spcPct val="0"/>
            </a:spcBef>
            <a:spcAft>
              <a:spcPct val="35000"/>
            </a:spcAft>
            <a:buNone/>
          </a:pPr>
          <a:r>
            <a:rPr lang="en-US" sz="1200" kern="1200"/>
            <a:t>+Fast</a:t>
          </a:r>
        </a:p>
        <a:p>
          <a:pPr marL="0" lvl="0" indent="0" algn="l" defTabSz="533400">
            <a:lnSpc>
              <a:spcPct val="90000"/>
            </a:lnSpc>
            <a:spcBef>
              <a:spcPct val="0"/>
            </a:spcBef>
            <a:spcAft>
              <a:spcPct val="35000"/>
            </a:spcAft>
            <a:buNone/>
          </a:pPr>
          <a:r>
            <a:rPr lang="en-US" sz="1200" kern="1200"/>
            <a:t>+Hierarchical</a:t>
          </a:r>
          <a:endParaRPr lang="en-GB" sz="1200" kern="1200"/>
        </a:p>
      </dsp:txBody>
      <dsp:txXfrm>
        <a:off x="454994" y="0"/>
        <a:ext cx="1048930" cy="879817"/>
      </dsp:txXfrm>
    </dsp:sp>
    <dsp:sp modelId="{80ED3CE1-10D7-4379-B6EA-FD3AFE389D83}">
      <dsp:nvSpPr>
        <dsp:cNvPr id="0" name=""/>
        <dsp:cNvSpPr/>
      </dsp:nvSpPr>
      <dsp:spPr>
        <a:xfrm>
          <a:off x="157152" y="953135"/>
          <a:ext cx="520947" cy="879817"/>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31AEC4-0F0E-4D37-8F47-D70AE51F1778}">
      <dsp:nvSpPr>
        <dsp:cNvPr id="0" name=""/>
        <dsp:cNvSpPr/>
      </dsp:nvSpPr>
      <dsp:spPr>
        <a:xfrm>
          <a:off x="693728" y="953135"/>
          <a:ext cx="884032" cy="879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0" rIns="85344" bIns="85344" numCol="1" spcCol="1270" anchor="ctr" anchorCtr="0">
          <a:noAutofit/>
        </a:bodyPr>
        <a:lstStyle/>
        <a:p>
          <a:pPr marL="0" lvl="0" indent="0" algn="l" defTabSz="533400">
            <a:lnSpc>
              <a:spcPct val="90000"/>
            </a:lnSpc>
            <a:spcBef>
              <a:spcPct val="0"/>
            </a:spcBef>
            <a:spcAft>
              <a:spcPct val="35000"/>
            </a:spcAft>
            <a:buNone/>
          </a:pPr>
          <a:r>
            <a:rPr lang="en-US" sz="1200" kern="1200"/>
            <a:t>-Actions</a:t>
          </a:r>
        </a:p>
        <a:p>
          <a:pPr marL="0" lvl="0" indent="0" algn="l" defTabSz="533400">
            <a:lnSpc>
              <a:spcPct val="90000"/>
            </a:lnSpc>
            <a:spcBef>
              <a:spcPct val="0"/>
            </a:spcBef>
            <a:spcAft>
              <a:spcPct val="35000"/>
            </a:spcAft>
            <a:buNone/>
          </a:pPr>
          <a:r>
            <a:rPr lang="en-US" sz="1200" kern="1200"/>
            <a:t>-Analytical</a:t>
          </a:r>
          <a:endParaRPr lang="en-GB" sz="1200" kern="1200"/>
        </a:p>
      </dsp:txBody>
      <dsp:txXfrm>
        <a:off x="693728" y="953135"/>
        <a:ext cx="884032" cy="879817"/>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274D8BD0-BDED-4EA8-9B1A-DE2B81079BF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9" name="Slide Image Placeholder 8">
            <a:extLst>
              <a:ext uri="{FF2B5EF4-FFF2-40B4-BE49-F238E27FC236}">
                <a16:creationId xmlns:a16="http://schemas.microsoft.com/office/drawing/2014/main" id="{112892E0-D7EC-40DA-BBB7-F519EEA2AF6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Header Placeholder 9">
            <a:extLst>
              <a:ext uri="{FF2B5EF4-FFF2-40B4-BE49-F238E27FC236}">
                <a16:creationId xmlns:a16="http://schemas.microsoft.com/office/drawing/2014/main" id="{2E4F4FAD-1E2C-4A3A-BF2B-2B001587B5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1" name="Notes Placeholder 10">
            <a:extLst>
              <a:ext uri="{FF2B5EF4-FFF2-40B4-BE49-F238E27FC236}">
                <a16:creationId xmlns:a16="http://schemas.microsoft.com/office/drawing/2014/main" id="{3CD3274D-E116-4DDE-B5D3-F35831BD88B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id="{FFF3C043-1477-4F58-AB43-08840E55186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887E7-C5CD-4476-B2C5-3C77BA0E8B24}" type="slidenum">
              <a:rPr lang="en-US" smtClean="0"/>
              <a:t>‹#›</a:t>
            </a:fld>
            <a:endParaRPr lang="en-US"/>
          </a:p>
        </p:txBody>
      </p:sp>
      <p:sp>
        <p:nvSpPr>
          <p:cNvPr id="13" name="Date Placeholder 12">
            <a:extLst>
              <a:ext uri="{FF2B5EF4-FFF2-40B4-BE49-F238E27FC236}">
                <a16:creationId xmlns:a16="http://schemas.microsoft.com/office/drawing/2014/main" id="{A23B8C73-8B19-40D3-9001-63ED6E5277E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EA094-36A6-43B8-9A03-4190A2351E23}" type="datetimeFigureOut">
              <a:rPr lang="en-US" smtClean="0"/>
              <a:t>1/16/2023</a:t>
            </a:fld>
            <a:endParaRPr lang="en-US"/>
          </a:p>
        </p:txBody>
      </p:sp>
    </p:spTree>
    <p:extLst>
      <p:ext uri="{BB962C8B-B14F-4D97-AF65-F5344CB8AC3E}">
        <p14:creationId xmlns:p14="http://schemas.microsoft.com/office/powerpoint/2010/main" val="143371931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a:prstGeom prst="rect">
            <a:avLst/>
          </a:prstGeom>
        </p:spPr>
      </p:sp>
      <p:sp>
        <p:nvSpPr>
          <p:cNvPr id="3" name="Tijdelijke aanduiding voor notities 2"/>
          <p:cNvSpPr>
            <a:spLocks noGrp="1"/>
          </p:cNvSpPr>
          <p:nvPr>
            <p:ph type="body" idx="1"/>
          </p:nvPr>
        </p:nvSpPr>
        <p:spPr>
          <a:xfrm>
            <a:off x="685800" y="4400550"/>
            <a:ext cx="5486400" cy="3600450"/>
          </a:xfrm>
          <a:prstGeom prst="rect">
            <a:avLst/>
          </a:prstGeom>
        </p:spPr>
        <p:txBody>
          <a:bodyPr/>
          <a:lstStyle/>
          <a:p>
            <a:r>
              <a:rPr lang="en-GB" dirty="0"/>
              <a:t>Welcome everybody, thank you for joining both here in this room and remotely. </a:t>
            </a:r>
          </a:p>
        </p:txBody>
      </p:sp>
      <p:sp>
        <p:nvSpPr>
          <p:cNvPr id="4" name="Tijdelijke aanduiding voor dianummer 3"/>
          <p:cNvSpPr>
            <a:spLocks noGrp="1"/>
          </p:cNvSpPr>
          <p:nvPr>
            <p:ph type="sldNum" sz="quarter" idx="10"/>
          </p:nvPr>
        </p:nvSpPr>
        <p:spPr>
          <a:xfrm>
            <a:off x="3884613" y="8685213"/>
            <a:ext cx="2971800" cy="458787"/>
          </a:xfrm>
          <a:prstGeom prst="rect">
            <a:avLst/>
          </a:prstGeom>
        </p:spPr>
        <p:txBody>
          <a:bodyPr/>
          <a:lstStyle/>
          <a:p>
            <a:fld id="{AA799BBE-B871-48D7-983C-C0B1D7156DCD}" type="slidenum">
              <a:rPr lang="en-GB" smtClean="0"/>
              <a:t>1</a:t>
            </a:fld>
            <a:endParaRPr lang="en-GB"/>
          </a:p>
        </p:txBody>
      </p:sp>
    </p:spTree>
    <p:extLst>
      <p:ext uri="{BB962C8B-B14F-4D97-AF65-F5344CB8AC3E}">
        <p14:creationId xmlns:p14="http://schemas.microsoft.com/office/powerpoint/2010/main" val="994076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a:cs typeface="Calibri" panose="020F0502020204030204"/>
              </a:rPr>
              <a:t>-Summary: we organized the work in a speed vs accuracy fashion.</a:t>
            </a:r>
          </a:p>
          <a:p>
            <a:r>
              <a:rPr lang="en-GB" dirty="0">
                <a:cs typeface="Calibri" panose="020F0502020204030204"/>
              </a:rPr>
              <a:t>-Analytical populate the top left because…</a:t>
            </a:r>
          </a:p>
          <a:p>
            <a:r>
              <a:rPr lang="en-GB" dirty="0">
                <a:cs typeface="Calibri" panose="020F0502020204030204"/>
              </a:rPr>
              <a:t>-Regression-based offer </a:t>
            </a:r>
            <a:r>
              <a:rPr lang="en-GB" dirty="0" err="1">
                <a:cs typeface="Calibri" panose="020F0502020204030204"/>
              </a:rPr>
              <a:t>tradeoffs</a:t>
            </a:r>
            <a:r>
              <a:rPr lang="en-GB" dirty="0">
                <a:cs typeface="Calibri" panose="020F0502020204030204"/>
              </a:rPr>
              <a:t> thanks to the various machine learning approaches</a:t>
            </a:r>
          </a:p>
          <a:p>
            <a:r>
              <a:rPr lang="en-GB" dirty="0">
                <a:cs typeface="Calibri" panose="020F0502020204030204"/>
              </a:rPr>
              <a:t>-Joules in an outsider</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10</a:t>
            </a:fld>
            <a:endParaRPr lang="en-GB"/>
          </a:p>
        </p:txBody>
      </p:sp>
    </p:spTree>
    <p:extLst>
      <p:ext uri="{BB962C8B-B14F-4D97-AF65-F5344CB8AC3E}">
        <p14:creationId xmlns:p14="http://schemas.microsoft.com/office/powerpoint/2010/main" val="2816871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-Overall goal: accurate and fast enough to evaluate different design choices</a:t>
            </a:r>
          </a:p>
          <a:p>
            <a:r>
              <a:rPr lang="en-US" dirty="0"/>
              <a:t>-To do so: common features, avg in/out, </a:t>
            </a:r>
          </a:p>
          <a:p>
            <a:r>
              <a:rPr lang="en-US" dirty="0"/>
              <a:t>-We want to abstract the parasitic information and bring them at RTL level</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11</a:t>
            </a:fld>
            <a:endParaRPr lang="en-GB"/>
          </a:p>
        </p:txBody>
      </p:sp>
    </p:spTree>
    <p:extLst>
      <p:ext uri="{BB962C8B-B14F-4D97-AF65-F5344CB8AC3E}">
        <p14:creationId xmlns:p14="http://schemas.microsoft.com/office/powerpoint/2010/main" val="3466276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-Here on the right we can see the methodology flow to build the power model.</a:t>
            </a:r>
          </a:p>
          <a:p>
            <a:r>
              <a:rPr lang="en-US" dirty="0"/>
              <a:t>-It is divided in 2:</a:t>
            </a:r>
          </a:p>
          <a:p>
            <a:r>
              <a:rPr lang="en-US" dirty="0"/>
              <a:t>-Taking the structural RTL which is an interconnection of components</a:t>
            </a:r>
          </a:p>
          <a:p>
            <a:endParaRPr lang="en-GB"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12</a:t>
            </a:fld>
            <a:endParaRPr lang="en-GB"/>
          </a:p>
        </p:txBody>
      </p:sp>
    </p:spTree>
    <p:extLst>
      <p:ext uri="{BB962C8B-B14F-4D97-AF65-F5344CB8AC3E}">
        <p14:creationId xmlns:p14="http://schemas.microsoft.com/office/powerpoint/2010/main" val="677049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-let’s see how these steps are performed in practice</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13</a:t>
            </a:fld>
            <a:endParaRPr lang="en-GB"/>
          </a:p>
        </p:txBody>
      </p:sp>
    </p:spTree>
    <p:extLst>
      <p:ext uri="{BB962C8B-B14F-4D97-AF65-F5344CB8AC3E}">
        <p14:creationId xmlns:p14="http://schemas.microsoft.com/office/powerpoint/2010/main" val="1746465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extraction consist in finding some component’s parameters that are independent from the implementation</a:t>
            </a:r>
          </a:p>
          <a:p>
            <a:pPr marL="0" indent="0">
              <a:buFontTx/>
              <a:buNone/>
            </a:pPr>
            <a:r>
              <a:rPr lang="en-US" dirty="0"/>
              <a:t>-Taking a simple component such as a mux, those can be…</a:t>
            </a:r>
          </a:p>
          <a:p>
            <a:pPr marL="0" indent="0">
              <a:buFontTx/>
              <a:buNone/>
            </a:pPr>
            <a:r>
              <a:rPr lang="en-US" dirty="0"/>
              <a:t>-After we parametrize the design for each feature configuration, we can synthesize them</a:t>
            </a:r>
          </a:p>
          <a:p>
            <a:endParaRPr lang="en-US" dirty="0"/>
          </a:p>
        </p:txBody>
      </p:sp>
      <p:sp>
        <p:nvSpPr>
          <p:cNvPr id="4" name="Slide Number Placeholder 3"/>
          <p:cNvSpPr>
            <a:spLocks noGrp="1"/>
          </p:cNvSpPr>
          <p:nvPr>
            <p:ph type="sldNum" sz="quarter" idx="5"/>
          </p:nvPr>
        </p:nvSpPr>
        <p:spPr/>
        <p:txBody>
          <a:bodyPr/>
          <a:lstStyle/>
          <a:p>
            <a:fld id="{5EA887E7-C5CD-4476-B2C5-3C77BA0E8B24}" type="slidenum">
              <a:rPr lang="en-US" smtClean="0"/>
              <a:t>14</a:t>
            </a:fld>
            <a:endParaRPr lang="en-US"/>
          </a:p>
        </p:txBody>
      </p:sp>
    </p:spTree>
    <p:extLst>
      <p:ext uri="{BB962C8B-B14F-4D97-AF65-F5344CB8AC3E}">
        <p14:creationId xmlns:p14="http://schemas.microsoft.com/office/powerpoint/2010/main" val="1728034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each synthesized design, we want to simulate it to see the power impact of our stimulus.</a:t>
            </a:r>
          </a:p>
          <a:p>
            <a:r>
              <a:rPr lang="en-US" dirty="0"/>
              <a:t>-To do so, benchmark generator</a:t>
            </a:r>
          </a:p>
          <a:p>
            <a:r>
              <a:rPr lang="en-US" dirty="0"/>
              <a:t>-it generates input vectors, given the BW and TR (explain TR)</a:t>
            </a:r>
          </a:p>
          <a:p>
            <a:r>
              <a:rPr lang="en-US" dirty="0"/>
              <a:t>-in this example, it means 1 bit per cycle</a:t>
            </a:r>
          </a:p>
          <a:p>
            <a:r>
              <a:rPr lang="en-US" dirty="0"/>
              <a:t>-From the animation, we see that on average we are toggling 25% of the bits, and this is done for each configuration</a:t>
            </a:r>
          </a:p>
        </p:txBody>
      </p:sp>
      <p:sp>
        <p:nvSpPr>
          <p:cNvPr id="4" name="Slide Number Placeholder 3"/>
          <p:cNvSpPr>
            <a:spLocks noGrp="1"/>
          </p:cNvSpPr>
          <p:nvPr>
            <p:ph type="sldNum" sz="quarter" idx="5"/>
          </p:nvPr>
        </p:nvSpPr>
        <p:spPr/>
        <p:txBody>
          <a:bodyPr/>
          <a:lstStyle/>
          <a:p>
            <a:fld id="{5EA887E7-C5CD-4476-B2C5-3C77BA0E8B24}" type="slidenum">
              <a:rPr lang="en-US" smtClean="0"/>
              <a:t>15</a:t>
            </a:fld>
            <a:endParaRPr lang="en-US"/>
          </a:p>
        </p:txBody>
      </p:sp>
    </p:spTree>
    <p:extLst>
      <p:ext uri="{BB962C8B-B14F-4D97-AF65-F5344CB8AC3E}">
        <p14:creationId xmlns:p14="http://schemas.microsoft.com/office/powerpoint/2010/main" val="3055192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A887E7-C5CD-4476-B2C5-3C77BA0E8B24}" type="slidenum">
              <a:rPr lang="en-US" smtClean="0"/>
              <a:t>16</a:t>
            </a:fld>
            <a:endParaRPr lang="en-US"/>
          </a:p>
        </p:txBody>
      </p:sp>
    </p:spTree>
    <p:extLst>
      <p:ext uri="{BB962C8B-B14F-4D97-AF65-F5344CB8AC3E}">
        <p14:creationId xmlns:p14="http://schemas.microsoft.com/office/powerpoint/2010/main" val="234301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A887E7-C5CD-4476-B2C5-3C77BA0E8B24}" type="slidenum">
              <a:rPr lang="en-US" smtClean="0"/>
              <a:t>17</a:t>
            </a:fld>
            <a:endParaRPr lang="en-US"/>
          </a:p>
        </p:txBody>
      </p:sp>
    </p:spTree>
    <p:extLst>
      <p:ext uri="{BB962C8B-B14F-4D97-AF65-F5344CB8AC3E}">
        <p14:creationId xmlns:p14="http://schemas.microsoft.com/office/powerpoint/2010/main" val="1722358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A887E7-C5CD-4476-B2C5-3C77BA0E8B24}" type="slidenum">
              <a:rPr lang="en-US" smtClean="0"/>
              <a:t>18</a:t>
            </a:fld>
            <a:endParaRPr lang="en-US"/>
          </a:p>
        </p:txBody>
      </p:sp>
    </p:spTree>
    <p:extLst>
      <p:ext uri="{BB962C8B-B14F-4D97-AF65-F5344CB8AC3E}">
        <p14:creationId xmlns:p14="http://schemas.microsoft.com/office/powerpoint/2010/main" val="784305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A887E7-C5CD-4476-B2C5-3C77BA0E8B24}" type="slidenum">
              <a:rPr lang="en-US" smtClean="0"/>
              <a:t>19</a:t>
            </a:fld>
            <a:endParaRPr lang="en-US"/>
          </a:p>
        </p:txBody>
      </p:sp>
    </p:spTree>
    <p:extLst>
      <p:ext uri="{BB962C8B-B14F-4D97-AF65-F5344CB8AC3E}">
        <p14:creationId xmlns:p14="http://schemas.microsoft.com/office/powerpoint/2010/main" val="394842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800" dirty="0"/>
              <a:t>-The semiconductor…</a:t>
            </a:r>
          </a:p>
          <a:p>
            <a:r>
              <a:rPr lang="en-US" sz="1800" dirty="0"/>
              <a:t>-Moore’s law depicts a trend for transistor scaling</a:t>
            </a:r>
          </a:p>
          <a:p>
            <a:r>
              <a:rPr lang="en-US" sz="1800" dirty="0"/>
              <a:t>-Higher speed, higher power</a:t>
            </a:r>
          </a:p>
          <a:p>
            <a:endParaRPr lang="en-US" sz="1800" i="1" dirty="0">
              <a:latin typeface="LinLibertineT"/>
            </a:endParaRP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2</a:t>
            </a:fld>
            <a:endParaRPr lang="en-GB"/>
          </a:p>
        </p:txBody>
      </p:sp>
    </p:spTree>
    <p:extLst>
      <p:ext uri="{BB962C8B-B14F-4D97-AF65-F5344CB8AC3E}">
        <p14:creationId xmlns:p14="http://schemas.microsoft.com/office/powerpoint/2010/main" val="3522064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A887E7-C5CD-4476-B2C5-3C77BA0E8B24}" type="slidenum">
              <a:rPr lang="en-US" smtClean="0"/>
              <a:t>20</a:t>
            </a:fld>
            <a:endParaRPr lang="en-US"/>
          </a:p>
        </p:txBody>
      </p:sp>
    </p:spTree>
    <p:extLst>
      <p:ext uri="{BB962C8B-B14F-4D97-AF65-F5344CB8AC3E}">
        <p14:creationId xmlns:p14="http://schemas.microsoft.com/office/powerpoint/2010/main" val="3970978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A887E7-C5CD-4476-B2C5-3C77BA0E8B24}" type="slidenum">
              <a:rPr lang="en-US" smtClean="0"/>
              <a:t>21</a:t>
            </a:fld>
            <a:endParaRPr lang="en-US"/>
          </a:p>
        </p:txBody>
      </p:sp>
    </p:spTree>
    <p:extLst>
      <p:ext uri="{BB962C8B-B14F-4D97-AF65-F5344CB8AC3E}">
        <p14:creationId xmlns:p14="http://schemas.microsoft.com/office/powerpoint/2010/main" val="4183886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problems arise</a:t>
            </a:r>
          </a:p>
        </p:txBody>
      </p:sp>
      <p:sp>
        <p:nvSpPr>
          <p:cNvPr id="4" name="Slide Number Placeholder 3"/>
          <p:cNvSpPr>
            <a:spLocks noGrp="1"/>
          </p:cNvSpPr>
          <p:nvPr>
            <p:ph type="sldNum" sz="quarter" idx="5"/>
          </p:nvPr>
        </p:nvSpPr>
        <p:spPr/>
        <p:txBody>
          <a:bodyPr/>
          <a:lstStyle/>
          <a:p>
            <a:fld id="{5EA887E7-C5CD-4476-B2C5-3C77BA0E8B24}" type="slidenum">
              <a:rPr lang="en-US" smtClean="0"/>
              <a:t>22</a:t>
            </a:fld>
            <a:endParaRPr lang="en-US"/>
          </a:p>
        </p:txBody>
      </p:sp>
    </p:spTree>
    <p:extLst>
      <p:ext uri="{BB962C8B-B14F-4D97-AF65-F5344CB8AC3E}">
        <p14:creationId xmlns:p14="http://schemas.microsoft.com/office/powerpoint/2010/main" val="625977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-MSB and LSB</a:t>
            </a:r>
          </a:p>
        </p:txBody>
      </p:sp>
      <p:sp>
        <p:nvSpPr>
          <p:cNvPr id="4" name="Slide Number Placeholder 3"/>
          <p:cNvSpPr>
            <a:spLocks noGrp="1"/>
          </p:cNvSpPr>
          <p:nvPr>
            <p:ph type="sldNum" sz="quarter" idx="5"/>
          </p:nvPr>
        </p:nvSpPr>
        <p:spPr/>
        <p:txBody>
          <a:bodyPr/>
          <a:lstStyle/>
          <a:p>
            <a:fld id="{5EA887E7-C5CD-4476-B2C5-3C77BA0E8B24}" type="slidenum">
              <a:rPr lang="en-US" smtClean="0"/>
              <a:t>23</a:t>
            </a:fld>
            <a:endParaRPr lang="en-US"/>
          </a:p>
        </p:txBody>
      </p:sp>
    </p:spTree>
    <p:extLst>
      <p:ext uri="{BB962C8B-B14F-4D97-AF65-F5344CB8AC3E}">
        <p14:creationId xmlns:p14="http://schemas.microsoft.com/office/powerpoint/2010/main" val="874683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sweep from 1% to 100%, but what if our </a:t>
            </a:r>
            <a:r>
              <a:rPr lang="en-US" dirty="0" err="1"/>
              <a:t>bitwidth</a:t>
            </a:r>
            <a:r>
              <a:rPr lang="en-US" dirty="0"/>
              <a:t> resolution do not allow us to do so?</a:t>
            </a:r>
          </a:p>
        </p:txBody>
      </p:sp>
      <p:sp>
        <p:nvSpPr>
          <p:cNvPr id="4" name="Slide Number Placeholder 3"/>
          <p:cNvSpPr>
            <a:spLocks noGrp="1"/>
          </p:cNvSpPr>
          <p:nvPr>
            <p:ph type="sldNum" sz="quarter" idx="5"/>
          </p:nvPr>
        </p:nvSpPr>
        <p:spPr/>
        <p:txBody>
          <a:bodyPr/>
          <a:lstStyle/>
          <a:p>
            <a:fld id="{5EA887E7-C5CD-4476-B2C5-3C77BA0E8B24}" type="slidenum">
              <a:rPr lang="en-US" smtClean="0"/>
              <a:t>24</a:t>
            </a:fld>
            <a:endParaRPr lang="en-US"/>
          </a:p>
        </p:txBody>
      </p:sp>
    </p:spTree>
    <p:extLst>
      <p:ext uri="{BB962C8B-B14F-4D97-AF65-F5344CB8AC3E}">
        <p14:creationId xmlns:p14="http://schemas.microsoft.com/office/powerpoint/2010/main" val="3557924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work we use the average toggle activity at the component’s interface. At the beginning we said that the switching activity is the amount of times a net toggles. Here we take how many times on average the input and output of a component toggle. We will lose accuracy, because the internal nets are way more that the input and output </a:t>
            </a:r>
            <a:r>
              <a:rPr lang="en-US" err="1"/>
              <a:t>bitlines</a:t>
            </a:r>
            <a:r>
              <a:rPr lang="en-US"/>
              <a:t>, but this is the cost for abstracting. However, the bet of this approach is that the interface activity is representative enough of the internal activity. This abstraction allows us to build a systematic way for data generation</a:t>
            </a:r>
          </a:p>
          <a:p>
            <a:endParaRPr lang="en-US"/>
          </a:p>
          <a:p>
            <a:r>
              <a:rPr lang="en-US"/>
              <a:t>Continuing the example of one of the 183 designs, for the sake of simplicity we take 2 input and 4 </a:t>
            </a:r>
            <a:r>
              <a:rPr lang="en-US" err="1"/>
              <a:t>bitwidths</a:t>
            </a:r>
            <a:r>
              <a:rPr lang="en-US"/>
              <a:t>. </a:t>
            </a:r>
          </a:p>
        </p:txBody>
      </p:sp>
      <p:sp>
        <p:nvSpPr>
          <p:cNvPr id="4" name="Slide Number Placeholder 3"/>
          <p:cNvSpPr>
            <a:spLocks noGrp="1"/>
          </p:cNvSpPr>
          <p:nvPr>
            <p:ph type="sldNum" sz="quarter" idx="5"/>
          </p:nvPr>
        </p:nvSpPr>
        <p:spPr/>
        <p:txBody>
          <a:bodyPr/>
          <a:lstStyle/>
          <a:p>
            <a:fld id="{5EA887E7-C5CD-4476-B2C5-3C77BA0E8B24}" type="slidenum">
              <a:rPr lang="en-US" smtClean="0"/>
              <a:t>25</a:t>
            </a:fld>
            <a:endParaRPr lang="en-US"/>
          </a:p>
        </p:txBody>
      </p:sp>
    </p:spTree>
    <p:extLst>
      <p:ext uri="{BB962C8B-B14F-4D97-AF65-F5344CB8AC3E}">
        <p14:creationId xmlns:p14="http://schemas.microsoft.com/office/powerpoint/2010/main" val="2173894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work we use the average toggle activity at the component’s interface. At the beginning we said that the switching activity is the amount of times a net toggles. Here we take how many times on average the input and output of a component toggle. We will lose accuracy, because the internal nets are way more that the input and output bitlines, but this is the cost for abstracting. However, the bet of this approach is that the interface activity is representative enough of the internal activity. This abstraction allows us to build a systematic way for data generation</a:t>
            </a:r>
          </a:p>
          <a:p>
            <a:endParaRPr lang="en-US"/>
          </a:p>
          <a:p>
            <a:r>
              <a:rPr lang="en-US"/>
              <a:t>Continuing the example of one of the 183 designs, for the sake of simplicity we take 2 input and 4 bitwidths. </a:t>
            </a:r>
          </a:p>
        </p:txBody>
      </p:sp>
      <p:sp>
        <p:nvSpPr>
          <p:cNvPr id="4" name="Slide Number Placeholder 3"/>
          <p:cNvSpPr>
            <a:spLocks noGrp="1"/>
          </p:cNvSpPr>
          <p:nvPr>
            <p:ph type="sldNum" sz="quarter" idx="5"/>
          </p:nvPr>
        </p:nvSpPr>
        <p:spPr/>
        <p:txBody>
          <a:bodyPr/>
          <a:lstStyle/>
          <a:p>
            <a:fld id="{5EA887E7-C5CD-4476-B2C5-3C77BA0E8B24}" type="slidenum">
              <a:rPr lang="en-US" smtClean="0"/>
              <a:t>26</a:t>
            </a:fld>
            <a:endParaRPr lang="en-US"/>
          </a:p>
        </p:txBody>
      </p:sp>
    </p:spTree>
    <p:extLst>
      <p:ext uri="{BB962C8B-B14F-4D97-AF65-F5344CB8AC3E}">
        <p14:creationId xmlns:p14="http://schemas.microsoft.com/office/powerpoint/2010/main" val="4075600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we use the average toggle activity at the component’s interface. At the beginning we said that the switching activity is the amount of times a net toggles. Here we take how many times on average the input and output of a component toggle. We will lose accuracy, because the internal nets are way more that the input and output </a:t>
            </a:r>
            <a:r>
              <a:rPr lang="en-US" dirty="0" err="1"/>
              <a:t>bitlines</a:t>
            </a:r>
            <a:r>
              <a:rPr lang="en-US" dirty="0"/>
              <a:t>, but this is the cost for abstracting. However, the bet of this approach is that the interface activity is representative enough of the internal activity. This abstraction allows us to build a systematic way for data generation</a:t>
            </a:r>
          </a:p>
          <a:p>
            <a:endParaRPr lang="en-US" dirty="0"/>
          </a:p>
          <a:p>
            <a:r>
              <a:rPr lang="en-US" dirty="0"/>
              <a:t>Continuing the example of one of the 183 designs, for the sake of simplicity we take 2 input and 4 </a:t>
            </a:r>
            <a:r>
              <a:rPr lang="en-US" dirty="0" err="1"/>
              <a:t>bitwidths</a:t>
            </a:r>
            <a:r>
              <a:rPr lang="en-US" dirty="0"/>
              <a:t>. </a:t>
            </a:r>
          </a:p>
        </p:txBody>
      </p:sp>
      <p:sp>
        <p:nvSpPr>
          <p:cNvPr id="4" name="Slide Number Placeholder 3"/>
          <p:cNvSpPr>
            <a:spLocks noGrp="1"/>
          </p:cNvSpPr>
          <p:nvPr>
            <p:ph type="sldNum" sz="quarter" idx="5"/>
          </p:nvPr>
        </p:nvSpPr>
        <p:spPr/>
        <p:txBody>
          <a:bodyPr/>
          <a:lstStyle/>
          <a:p>
            <a:fld id="{5EA887E7-C5CD-4476-B2C5-3C77BA0E8B24}" type="slidenum">
              <a:rPr lang="en-US" smtClean="0"/>
              <a:t>27</a:t>
            </a:fld>
            <a:endParaRPr lang="en-US"/>
          </a:p>
        </p:txBody>
      </p:sp>
    </p:spTree>
    <p:extLst>
      <p:ext uri="{BB962C8B-B14F-4D97-AF65-F5344CB8AC3E}">
        <p14:creationId xmlns:p14="http://schemas.microsoft.com/office/powerpoint/2010/main" val="3058283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work we use the average toggle activity at the component’s interface. At the beginning we said that the switching activity is the amount of times a net toggles. Here we take how many times on average the input and output of a component toggle. We will lose accuracy, because the internal nets are way more that the input and output bitlines, but this is the cost for abstracting. However, the bet of this approach is that the interface activity is representative enough of the internal activity. This abstraction allows us to build a systematic way for data generation</a:t>
            </a:r>
          </a:p>
          <a:p>
            <a:endParaRPr lang="en-US"/>
          </a:p>
          <a:p>
            <a:r>
              <a:rPr lang="en-US"/>
              <a:t>Continuing the example of one of the 183 designs, for the sake of simplicity we take 2 input and 4 bitwidths. </a:t>
            </a:r>
          </a:p>
        </p:txBody>
      </p:sp>
      <p:sp>
        <p:nvSpPr>
          <p:cNvPr id="4" name="Slide Number Placeholder 3"/>
          <p:cNvSpPr>
            <a:spLocks noGrp="1"/>
          </p:cNvSpPr>
          <p:nvPr>
            <p:ph type="sldNum" sz="quarter" idx="5"/>
          </p:nvPr>
        </p:nvSpPr>
        <p:spPr/>
        <p:txBody>
          <a:bodyPr/>
          <a:lstStyle/>
          <a:p>
            <a:fld id="{5EA887E7-C5CD-4476-B2C5-3C77BA0E8B24}" type="slidenum">
              <a:rPr lang="en-US" smtClean="0"/>
              <a:t>28</a:t>
            </a:fld>
            <a:endParaRPr lang="en-US"/>
          </a:p>
        </p:txBody>
      </p:sp>
    </p:spTree>
    <p:extLst>
      <p:ext uri="{BB962C8B-B14F-4D97-AF65-F5344CB8AC3E}">
        <p14:creationId xmlns:p14="http://schemas.microsoft.com/office/powerpoint/2010/main" val="772063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work we use the average toggle activity at the component’s interface. At the beginning we said that the switching activity is the amount of times a net toggles. Here we take how many times on average the input and output of a component toggle. We will lose accuracy, because the internal nets are way more that the input and output bitlines, but this is the cost for abstracting. However, the bet of this approach is that the interface activity is representative enough of the internal activity. This abstraction allows us to build a systematic way for data generation</a:t>
            </a:r>
          </a:p>
          <a:p>
            <a:endParaRPr lang="en-US"/>
          </a:p>
          <a:p>
            <a:r>
              <a:rPr lang="en-US"/>
              <a:t>Continuing the example of one of the 183 designs, for the sake of simplicity we take 2 input and 4 bitwidths. </a:t>
            </a:r>
          </a:p>
        </p:txBody>
      </p:sp>
      <p:sp>
        <p:nvSpPr>
          <p:cNvPr id="4" name="Slide Number Placeholder 3"/>
          <p:cNvSpPr>
            <a:spLocks noGrp="1"/>
          </p:cNvSpPr>
          <p:nvPr>
            <p:ph type="sldNum" sz="quarter" idx="5"/>
          </p:nvPr>
        </p:nvSpPr>
        <p:spPr/>
        <p:txBody>
          <a:bodyPr/>
          <a:lstStyle/>
          <a:p>
            <a:fld id="{5EA887E7-C5CD-4476-B2C5-3C77BA0E8B24}" type="slidenum">
              <a:rPr lang="en-US" smtClean="0"/>
              <a:t>29</a:t>
            </a:fld>
            <a:endParaRPr lang="en-US"/>
          </a:p>
        </p:txBody>
      </p:sp>
    </p:spTree>
    <p:extLst>
      <p:ext uri="{BB962C8B-B14F-4D97-AF65-F5344CB8AC3E}">
        <p14:creationId xmlns:p14="http://schemas.microsoft.com/office/powerpoint/2010/main" val="1306490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-Power can be divided in 2:</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cs typeface="Calibri"/>
              </a:rPr>
              <a:t>-</a:t>
            </a:r>
            <a:r>
              <a:rPr lang="en-US" dirty="0" err="1">
                <a:cs typeface="Calibri"/>
              </a:rPr>
              <a:t>Vdd</a:t>
            </a:r>
            <a:r>
              <a:rPr lang="en-US" dirty="0">
                <a:cs typeface="Calibri"/>
              </a:rPr>
              <a:t>, </a:t>
            </a:r>
            <a:r>
              <a:rPr lang="en-US" dirty="0" err="1">
                <a:cs typeface="Calibri"/>
              </a:rPr>
              <a:t>f_ck</a:t>
            </a:r>
            <a:r>
              <a:rPr lang="en-US" dirty="0">
                <a:cs typeface="Calibri"/>
              </a:rPr>
              <a:t> known (we see how P and </a:t>
            </a:r>
            <a:r>
              <a:rPr lang="en-US" dirty="0" err="1">
                <a:cs typeface="Calibri"/>
              </a:rPr>
              <a:t>f_ck</a:t>
            </a:r>
            <a:r>
              <a:rPr lang="en-US" dirty="0">
                <a:cs typeface="Calibri"/>
              </a:rPr>
              <a:t> are linked)</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cs typeface="Calibri"/>
              </a:rPr>
              <a:t>-CL is given by tech, alpha input stimulus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cs typeface="Calibri"/>
              </a:rPr>
              <a:t>-Today’s designs have billion transistors, so this solution does not scale well. To deal with this huge variable space, engineers build abstraction layers to reduce it</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3</a:t>
            </a:fld>
            <a:endParaRPr lang="en-GB"/>
          </a:p>
        </p:txBody>
      </p:sp>
    </p:spTree>
    <p:extLst>
      <p:ext uri="{BB962C8B-B14F-4D97-AF65-F5344CB8AC3E}">
        <p14:creationId xmlns:p14="http://schemas.microsoft.com/office/powerpoint/2010/main" val="42800962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work we use the average toggle activity at the component’s interface. At the beginning we said that the switching activity is the amount of times a net toggles. Here we take how many times on average the input and output of a component toggle. We will lose accuracy, because the internal nets are way more that the input and output bitlines, but this is the cost for abstracting. However, the bet of this approach is that the interface activity is representative enough of the internal activity. This abstraction allows us to build a systematic way for data generation</a:t>
            </a:r>
          </a:p>
          <a:p>
            <a:endParaRPr lang="en-US"/>
          </a:p>
          <a:p>
            <a:r>
              <a:rPr lang="en-US"/>
              <a:t>Continuing the example of one of the 183 designs, for the sake of simplicity we take 2 input and 4 bitwidths. </a:t>
            </a:r>
          </a:p>
        </p:txBody>
      </p:sp>
      <p:sp>
        <p:nvSpPr>
          <p:cNvPr id="4" name="Slide Number Placeholder 3"/>
          <p:cNvSpPr>
            <a:spLocks noGrp="1"/>
          </p:cNvSpPr>
          <p:nvPr>
            <p:ph type="sldNum" sz="quarter" idx="5"/>
          </p:nvPr>
        </p:nvSpPr>
        <p:spPr/>
        <p:txBody>
          <a:bodyPr/>
          <a:lstStyle/>
          <a:p>
            <a:fld id="{5EA887E7-C5CD-4476-B2C5-3C77BA0E8B24}" type="slidenum">
              <a:rPr lang="en-US" smtClean="0"/>
              <a:t>30</a:t>
            </a:fld>
            <a:endParaRPr lang="en-US"/>
          </a:p>
        </p:txBody>
      </p:sp>
    </p:spTree>
    <p:extLst>
      <p:ext uri="{BB962C8B-B14F-4D97-AF65-F5344CB8AC3E}">
        <p14:creationId xmlns:p14="http://schemas.microsoft.com/office/powerpoint/2010/main" val="2188380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the labelled dataset to train ML</a:t>
            </a:r>
          </a:p>
        </p:txBody>
      </p:sp>
      <p:sp>
        <p:nvSpPr>
          <p:cNvPr id="4" name="Slide Number Placeholder 3"/>
          <p:cNvSpPr>
            <a:spLocks noGrp="1"/>
          </p:cNvSpPr>
          <p:nvPr>
            <p:ph type="sldNum" sz="quarter" idx="5"/>
          </p:nvPr>
        </p:nvSpPr>
        <p:spPr/>
        <p:txBody>
          <a:bodyPr/>
          <a:lstStyle/>
          <a:p>
            <a:fld id="{5EA887E7-C5CD-4476-B2C5-3C77BA0E8B24}" type="slidenum">
              <a:rPr lang="en-US" smtClean="0"/>
              <a:t>31</a:t>
            </a:fld>
            <a:endParaRPr lang="en-US"/>
          </a:p>
        </p:txBody>
      </p:sp>
    </p:spTree>
    <p:extLst>
      <p:ext uri="{BB962C8B-B14F-4D97-AF65-F5344CB8AC3E}">
        <p14:creationId xmlns:p14="http://schemas.microsoft.com/office/powerpoint/2010/main" val="3164018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regression algorithms are evaluated</a:t>
            </a:r>
          </a:p>
          <a:p>
            <a:r>
              <a:rPr lang="en-US" dirty="0"/>
              <a:t>-Linear regression with 2 different penalties: interpolation</a:t>
            </a:r>
          </a:p>
          <a:p>
            <a:endParaRPr lang="en-US" dirty="0"/>
          </a:p>
        </p:txBody>
      </p:sp>
      <p:sp>
        <p:nvSpPr>
          <p:cNvPr id="4" name="Slide Number Placeholder 3"/>
          <p:cNvSpPr>
            <a:spLocks noGrp="1"/>
          </p:cNvSpPr>
          <p:nvPr>
            <p:ph type="sldNum" sz="quarter" idx="5"/>
          </p:nvPr>
        </p:nvSpPr>
        <p:spPr/>
        <p:txBody>
          <a:bodyPr/>
          <a:lstStyle/>
          <a:p>
            <a:fld id="{5EA887E7-C5CD-4476-B2C5-3C77BA0E8B24}" type="slidenum">
              <a:rPr lang="en-US" smtClean="0"/>
              <a:t>32</a:t>
            </a:fld>
            <a:endParaRPr lang="en-US"/>
          </a:p>
        </p:txBody>
      </p:sp>
    </p:spTree>
    <p:extLst>
      <p:ext uri="{BB962C8B-B14F-4D97-AF65-F5344CB8AC3E}">
        <p14:creationId xmlns:p14="http://schemas.microsoft.com/office/powerpoint/2010/main" val="475148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 (iteratively divide the feature space and tries to find patterns in the form of binary decisions</a:t>
            </a:r>
          </a:p>
          <a:p>
            <a:r>
              <a:rPr lang="en-US" dirty="0"/>
              <a:t>-2 ensemble methods derived from DT:</a:t>
            </a:r>
          </a:p>
        </p:txBody>
      </p:sp>
      <p:sp>
        <p:nvSpPr>
          <p:cNvPr id="4" name="Slide Number Placeholder 3"/>
          <p:cNvSpPr>
            <a:spLocks noGrp="1"/>
          </p:cNvSpPr>
          <p:nvPr>
            <p:ph type="sldNum" sz="quarter" idx="5"/>
          </p:nvPr>
        </p:nvSpPr>
        <p:spPr/>
        <p:txBody>
          <a:bodyPr/>
          <a:lstStyle/>
          <a:p>
            <a:fld id="{5EA887E7-C5CD-4476-B2C5-3C77BA0E8B24}" type="slidenum">
              <a:rPr lang="en-US" smtClean="0"/>
              <a:t>33</a:t>
            </a:fld>
            <a:endParaRPr lang="en-US"/>
          </a:p>
        </p:txBody>
      </p:sp>
    </p:spTree>
    <p:extLst>
      <p:ext uri="{BB962C8B-B14F-4D97-AF65-F5344CB8AC3E}">
        <p14:creationId xmlns:p14="http://schemas.microsoft.com/office/powerpoint/2010/main" val="3405980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SVR: it works by finding the hyperplane (in this case line) that best separate the data</a:t>
            </a:r>
          </a:p>
        </p:txBody>
      </p:sp>
      <p:sp>
        <p:nvSpPr>
          <p:cNvPr id="4" name="Slide Number Placeholder 3"/>
          <p:cNvSpPr>
            <a:spLocks noGrp="1"/>
          </p:cNvSpPr>
          <p:nvPr>
            <p:ph type="sldNum" sz="quarter" idx="5"/>
          </p:nvPr>
        </p:nvSpPr>
        <p:spPr/>
        <p:txBody>
          <a:bodyPr/>
          <a:lstStyle/>
          <a:p>
            <a:fld id="{5EA887E7-C5CD-4476-B2C5-3C77BA0E8B24}" type="slidenum">
              <a:rPr lang="en-US" smtClean="0"/>
              <a:t>34</a:t>
            </a:fld>
            <a:endParaRPr lang="en-US"/>
          </a:p>
        </p:txBody>
      </p:sp>
    </p:spTree>
    <p:extLst>
      <p:ext uri="{BB962C8B-B14F-4D97-AF65-F5344CB8AC3E}">
        <p14:creationId xmlns:p14="http://schemas.microsoft.com/office/powerpoint/2010/main" val="3272476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a:t>-once we have the labelled data</a:t>
            </a:r>
          </a:p>
          <a:p>
            <a:r>
              <a:rPr lang="en-GB" dirty="0"/>
              <a:t>-we can evaluate the ML algorithms</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35</a:t>
            </a:fld>
            <a:endParaRPr lang="en-GB"/>
          </a:p>
        </p:txBody>
      </p:sp>
    </p:spTree>
    <p:extLst>
      <p:ext uri="{BB962C8B-B14F-4D97-AF65-F5344CB8AC3E}">
        <p14:creationId xmlns:p14="http://schemas.microsoft.com/office/powerpoint/2010/main" val="17395408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36</a:t>
            </a:fld>
            <a:endParaRPr lang="en-GB"/>
          </a:p>
        </p:txBody>
      </p:sp>
    </p:spTree>
    <p:extLst>
      <p:ext uri="{BB962C8B-B14F-4D97-AF65-F5344CB8AC3E}">
        <p14:creationId xmlns:p14="http://schemas.microsoft.com/office/powerpoint/2010/main" val="3476489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37</a:t>
            </a:fld>
            <a:endParaRPr lang="en-GB"/>
          </a:p>
        </p:txBody>
      </p:sp>
    </p:spTree>
    <p:extLst>
      <p:ext uri="{BB962C8B-B14F-4D97-AF65-F5344CB8AC3E}">
        <p14:creationId xmlns:p14="http://schemas.microsoft.com/office/powerpoint/2010/main" val="6789539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38</a:t>
            </a:fld>
            <a:endParaRPr lang="en-GB"/>
          </a:p>
        </p:txBody>
      </p:sp>
    </p:spTree>
    <p:extLst>
      <p:ext uri="{BB962C8B-B14F-4D97-AF65-F5344CB8AC3E}">
        <p14:creationId xmlns:p14="http://schemas.microsoft.com/office/powerpoint/2010/main" val="13578204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39</a:t>
            </a:fld>
            <a:endParaRPr lang="en-GB"/>
          </a:p>
        </p:txBody>
      </p:sp>
    </p:spTree>
    <p:extLst>
      <p:ext uri="{BB962C8B-B14F-4D97-AF65-F5344CB8AC3E}">
        <p14:creationId xmlns:p14="http://schemas.microsoft.com/office/powerpoint/2010/main" val="3567409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cs typeface="Calibri"/>
            </a:endParaRP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4</a:t>
            </a:fld>
            <a:endParaRPr lang="en-GB"/>
          </a:p>
        </p:txBody>
      </p:sp>
    </p:spTree>
    <p:extLst>
      <p:ext uri="{BB962C8B-B14F-4D97-AF65-F5344CB8AC3E}">
        <p14:creationId xmlns:p14="http://schemas.microsoft.com/office/powerpoint/2010/main" val="8264161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a:t>-On the left…</a:t>
            </a:r>
          </a:p>
          <a:p>
            <a:r>
              <a:rPr lang="en-GB" dirty="0"/>
              <a:t>-On the right…</a:t>
            </a:r>
          </a:p>
          <a:p>
            <a:r>
              <a:rPr lang="en-GB" dirty="0"/>
              <a:t>-Now we have chosen the algorithm, so we can apply the approach to a use case</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40</a:t>
            </a:fld>
            <a:endParaRPr lang="en-GB"/>
          </a:p>
        </p:txBody>
      </p:sp>
    </p:spTree>
    <p:extLst>
      <p:ext uri="{BB962C8B-B14F-4D97-AF65-F5344CB8AC3E}">
        <p14:creationId xmlns:p14="http://schemas.microsoft.com/office/powerpoint/2010/main" val="32962111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-For a use case, we take a FIR filter which</a:t>
            </a:r>
          </a:p>
          <a:p>
            <a:r>
              <a:rPr lang="en-US" dirty="0"/>
              <a:t>-Here we have the structural decomposition, where we see 4 multipliers, …</a:t>
            </a:r>
          </a:p>
          <a:p>
            <a:r>
              <a:rPr lang="en-US" dirty="0"/>
              <a:t>-We characterize a multiplier, an adder a register</a:t>
            </a:r>
          </a:p>
          <a:p>
            <a:r>
              <a:rPr lang="en-US" dirty="0"/>
              <a:t>-We use </a:t>
            </a:r>
            <a:r>
              <a:rPr lang="en-US" dirty="0" err="1"/>
              <a:t>xgb</a:t>
            </a:r>
            <a:endParaRPr lang="en-GB"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41</a:t>
            </a:fld>
            <a:endParaRPr lang="en-GB"/>
          </a:p>
        </p:txBody>
      </p:sp>
    </p:spTree>
    <p:extLst>
      <p:ext uri="{BB962C8B-B14F-4D97-AF65-F5344CB8AC3E}">
        <p14:creationId xmlns:p14="http://schemas.microsoft.com/office/powerpoint/2010/main" val="9318619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For the run phase, we simulate the workload, parse the activity at the interface of each component, and infer the power given the features. Then we compare it with the measure performed with industry tools.</a:t>
            </a:r>
            <a:endParaRPr lang="en-GB"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42</a:t>
            </a:fld>
            <a:endParaRPr lang="en-GB"/>
          </a:p>
        </p:txBody>
      </p:sp>
    </p:spTree>
    <p:extLst>
      <p:ext uri="{BB962C8B-B14F-4D97-AF65-F5344CB8AC3E}">
        <p14:creationId xmlns:p14="http://schemas.microsoft.com/office/powerpoint/2010/main" val="12180499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we have the results for every component for the 8bit case for 3 different input activities.</a:t>
            </a:r>
          </a:p>
          <a:p>
            <a:r>
              <a:rPr lang="en-US" dirty="0">
                <a:cs typeface="Calibri"/>
              </a:rPr>
              <a:t>-On the x axis, we have the components</a:t>
            </a:r>
          </a:p>
          <a:p>
            <a:r>
              <a:rPr lang="en-US" dirty="0">
                <a:cs typeface="Calibri"/>
              </a:rPr>
              <a:t>-In red the reference number, in blue the estimation</a:t>
            </a:r>
          </a:p>
          <a:p>
            <a:r>
              <a:rPr lang="en-US" dirty="0">
                <a:cs typeface="Calibri"/>
              </a:rPr>
              <a:t>-We see that the estimation follows the trend.</a:t>
            </a:r>
          </a:p>
          <a:p>
            <a:r>
              <a:rPr lang="en-US" dirty="0">
                <a:cs typeface="Calibri"/>
              </a:rPr>
              <a:t>-For low activity, A and M underestimate, then higher</a:t>
            </a:r>
          </a:p>
          <a:p>
            <a:r>
              <a:rPr lang="en-US" dirty="0">
                <a:cs typeface="Calibri"/>
              </a:rPr>
              <a:t>-Also multiplier increases more than the others but the model follows</a:t>
            </a:r>
          </a:p>
          <a:p>
            <a:r>
              <a:rPr lang="en-US" dirty="0">
                <a:cs typeface="Calibri"/>
              </a:rPr>
              <a:t>-Register offset</a:t>
            </a:r>
          </a:p>
          <a:p>
            <a:endParaRPr lang="en-US" dirty="0">
              <a:cs typeface="Calibri"/>
            </a:endParaRPr>
          </a:p>
        </p:txBody>
      </p:sp>
      <p:sp>
        <p:nvSpPr>
          <p:cNvPr id="4" name="Slide Number Placeholder 3"/>
          <p:cNvSpPr>
            <a:spLocks noGrp="1"/>
          </p:cNvSpPr>
          <p:nvPr>
            <p:ph type="sldNum" sz="quarter" idx="5"/>
          </p:nvPr>
        </p:nvSpPr>
        <p:spPr/>
        <p:txBody>
          <a:bodyPr/>
          <a:lstStyle/>
          <a:p>
            <a:fld id="{5EA887E7-C5CD-4476-B2C5-3C77BA0E8B24}" type="slidenum">
              <a:rPr lang="en-US" smtClean="0"/>
              <a:t>43</a:t>
            </a:fld>
            <a:endParaRPr lang="en-US"/>
          </a:p>
        </p:txBody>
      </p:sp>
    </p:spTree>
    <p:extLst>
      <p:ext uri="{BB962C8B-B14F-4D97-AF65-F5344CB8AC3E}">
        <p14:creationId xmlns:p14="http://schemas.microsoft.com/office/powerpoint/2010/main" val="167927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-For higher activities, we see the same trend, with multiplier the highest</a:t>
            </a:r>
          </a:p>
          <a:p>
            <a:r>
              <a:rPr lang="en-US" dirty="0">
                <a:cs typeface="Calibri"/>
              </a:rPr>
              <a:t>-Now we lump all the components together in a single bar</a:t>
            </a:r>
          </a:p>
        </p:txBody>
      </p:sp>
      <p:sp>
        <p:nvSpPr>
          <p:cNvPr id="4" name="Slide Number Placeholder 3"/>
          <p:cNvSpPr>
            <a:spLocks noGrp="1"/>
          </p:cNvSpPr>
          <p:nvPr>
            <p:ph type="sldNum" sz="quarter" idx="5"/>
          </p:nvPr>
        </p:nvSpPr>
        <p:spPr/>
        <p:txBody>
          <a:bodyPr/>
          <a:lstStyle/>
          <a:p>
            <a:fld id="{5EA887E7-C5CD-4476-B2C5-3C77BA0E8B24}" type="slidenum">
              <a:rPr lang="en-US" smtClean="0"/>
              <a:t>44</a:t>
            </a:fld>
            <a:endParaRPr lang="en-US"/>
          </a:p>
        </p:txBody>
      </p:sp>
    </p:spTree>
    <p:extLst>
      <p:ext uri="{BB962C8B-B14F-4D97-AF65-F5344CB8AC3E}">
        <p14:creationId xmlns:p14="http://schemas.microsoft.com/office/powerpoint/2010/main" val="6622452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 the contribution of each component for different toggle rates to have a higher view of the design</a:t>
            </a:r>
          </a:p>
          <a:p>
            <a:r>
              <a:rPr lang="en-US" dirty="0"/>
              <a:t>-Again red components, Blue estimation And in green now we have the glue logic</a:t>
            </a:r>
          </a:p>
          <a:p>
            <a:r>
              <a:rPr lang="en-US" dirty="0"/>
              <a:t>-Glue logic is logic inferred in-between components when we synthesizing the whole design to ensure to meet physical requirements</a:t>
            </a:r>
          </a:p>
          <a:p>
            <a:r>
              <a:rPr lang="en-US" dirty="0"/>
              <a:t>-Analyzing the error in red (only the components) we see that it is much smaller than the previous</a:t>
            </a:r>
          </a:p>
          <a:p>
            <a:r>
              <a:rPr lang="en-US" dirty="0"/>
              <a:t>-Analyzing the error in green -&gt; offset</a:t>
            </a:r>
          </a:p>
        </p:txBody>
      </p:sp>
      <p:sp>
        <p:nvSpPr>
          <p:cNvPr id="4" name="Slide Number Placeholder 3"/>
          <p:cNvSpPr>
            <a:spLocks noGrp="1"/>
          </p:cNvSpPr>
          <p:nvPr>
            <p:ph type="sldNum" sz="quarter" idx="5"/>
          </p:nvPr>
        </p:nvSpPr>
        <p:spPr/>
        <p:txBody>
          <a:bodyPr/>
          <a:lstStyle/>
          <a:p>
            <a:fld id="{5EA887E7-C5CD-4476-B2C5-3C77BA0E8B24}" type="slidenum">
              <a:rPr lang="en-US" smtClean="0"/>
              <a:t>45</a:t>
            </a:fld>
            <a:endParaRPr lang="en-US"/>
          </a:p>
        </p:txBody>
      </p:sp>
    </p:spTree>
    <p:extLst>
      <p:ext uri="{BB962C8B-B14F-4D97-AF65-F5344CB8AC3E}">
        <p14:creationId xmlns:p14="http://schemas.microsoft.com/office/powerpoint/2010/main" val="25957093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-Glue logic: total power is not only the sum of the components but also something in between, hence the quote can be applied to many fields, and from today also in digital electronics</a:t>
            </a:r>
          </a:p>
          <a:p>
            <a:endParaRPr lang="en-US" dirty="0">
              <a:cs typeface="Calibri"/>
            </a:endParaRPr>
          </a:p>
          <a:p>
            <a:r>
              <a:rPr lang="en-US" dirty="0">
                <a:cs typeface="Calibri"/>
              </a:rPr>
              <a:t>-we deal only with stream processing applications</a:t>
            </a:r>
            <a:endParaRPr lang="en-US" dirty="0"/>
          </a:p>
        </p:txBody>
      </p:sp>
      <p:sp>
        <p:nvSpPr>
          <p:cNvPr id="4" name="Slide Number Placeholder 3"/>
          <p:cNvSpPr>
            <a:spLocks noGrp="1"/>
          </p:cNvSpPr>
          <p:nvPr>
            <p:ph type="sldNum" sz="quarter" idx="5"/>
          </p:nvPr>
        </p:nvSpPr>
        <p:spPr/>
        <p:txBody>
          <a:bodyPr/>
          <a:lstStyle/>
          <a:p>
            <a:fld id="{5EA887E7-C5CD-4476-B2C5-3C77BA0E8B24}" type="slidenum">
              <a:rPr lang="en-US" smtClean="0"/>
              <a:t>46</a:t>
            </a:fld>
            <a:endParaRPr lang="en-US"/>
          </a:p>
        </p:txBody>
      </p:sp>
    </p:spTree>
    <p:extLst>
      <p:ext uri="{BB962C8B-B14F-4D97-AF65-F5344CB8AC3E}">
        <p14:creationId xmlns:p14="http://schemas.microsoft.com/office/powerpoint/2010/main" val="41769548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a:t>So to wrap up: we can see if what we did in comparison with other works the things we addressed. We did so by proposing a new approach that however added some limitations</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48</a:t>
            </a:fld>
            <a:endParaRPr lang="en-GB"/>
          </a:p>
        </p:txBody>
      </p:sp>
    </p:spTree>
    <p:extLst>
      <p:ext uri="{BB962C8B-B14F-4D97-AF65-F5344CB8AC3E}">
        <p14:creationId xmlns:p14="http://schemas.microsoft.com/office/powerpoint/2010/main" val="37384261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Presentation in over. Thank you for your attention and bearing with me. I am open for questions.</a:t>
            </a:r>
          </a:p>
        </p:txBody>
      </p:sp>
      <p:sp>
        <p:nvSpPr>
          <p:cNvPr id="4" name="Slide Number Placeholder 3"/>
          <p:cNvSpPr>
            <a:spLocks noGrp="1"/>
          </p:cNvSpPr>
          <p:nvPr>
            <p:ph type="sldNum" sz="quarter" idx="5"/>
          </p:nvPr>
        </p:nvSpPr>
        <p:spPr/>
        <p:txBody>
          <a:bodyPr/>
          <a:lstStyle/>
          <a:p>
            <a:fld id="{5EA887E7-C5CD-4476-B2C5-3C77BA0E8B24}" type="slidenum">
              <a:rPr lang="en-US" smtClean="0"/>
              <a:t>49</a:t>
            </a:fld>
            <a:endParaRPr lang="en-US"/>
          </a:p>
        </p:txBody>
      </p:sp>
    </p:spTree>
    <p:extLst>
      <p:ext uri="{BB962C8B-B14F-4D97-AF65-F5344CB8AC3E}">
        <p14:creationId xmlns:p14="http://schemas.microsoft.com/office/powerpoint/2010/main" val="186587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-So here we have a simplified version of a design flow</a:t>
            </a:r>
          </a:p>
          <a:p>
            <a:r>
              <a:rPr lang="en-US" dirty="0"/>
              <a:t>-algorithmic-&gt;functionality;</a:t>
            </a:r>
          </a:p>
          <a:p>
            <a:r>
              <a:rPr lang="en-US" dirty="0"/>
              <a:t>-RTL: functionality but aware of the signals switch</a:t>
            </a:r>
          </a:p>
          <a:p>
            <a:r>
              <a:rPr lang="en-US" dirty="0"/>
              <a:t>-synthesis: maps the functionality into gates with knowledge on the </a:t>
            </a:r>
            <a:r>
              <a:rPr lang="en-US" dirty="0" err="1"/>
              <a:t>parasitics</a:t>
            </a:r>
            <a:r>
              <a:rPr lang="en-US" dirty="0"/>
              <a:t> </a:t>
            </a:r>
          </a:p>
          <a:p>
            <a:r>
              <a:rPr lang="en-US" dirty="0"/>
              <a:t>-Timeline is indicative</a:t>
            </a:r>
          </a:p>
          <a:p>
            <a:r>
              <a:rPr lang="en-US" dirty="0"/>
              <a:t>-Need: evaluate different choices and be accurate</a:t>
            </a:r>
          </a:p>
          <a:p>
            <a:r>
              <a:rPr lang="en-US" dirty="0"/>
              <a:t>-Conflicting trends</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5</a:t>
            </a:fld>
            <a:endParaRPr lang="en-GB"/>
          </a:p>
        </p:txBody>
      </p:sp>
    </p:spTree>
    <p:extLst>
      <p:ext uri="{BB962C8B-B14F-4D97-AF65-F5344CB8AC3E}">
        <p14:creationId xmlns:p14="http://schemas.microsoft.com/office/powerpoint/2010/main" val="1834483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a:prstGeom prst="rect">
            <a:avLst/>
          </a:prstGeom>
        </p:spPr>
      </p:sp>
      <p:sp>
        <p:nvSpPr>
          <p:cNvPr id="3" name="Tijdelijke aanduiding voor notities 2"/>
          <p:cNvSpPr>
            <a:spLocks noGrp="1"/>
          </p:cNvSpPr>
          <p:nvPr>
            <p:ph type="body" idx="1"/>
          </p:nvPr>
        </p:nvSpPr>
        <p:spPr>
          <a:xfrm>
            <a:off x="685800" y="4400550"/>
            <a:ext cx="5486400" cy="3600450"/>
          </a:xfrm>
          <a:prstGeom prst="rect">
            <a:avLst/>
          </a:prstGeom>
        </p:spPr>
        <p:txBody>
          <a:bodyPr/>
          <a:lstStyle/>
          <a:p>
            <a:r>
              <a:rPr lang="en-US" dirty="0">
                <a:cs typeface="Calibri" panose="020F0502020204030204"/>
              </a:rPr>
              <a:t>-Existing work is either accurate but slow (large design space)</a:t>
            </a:r>
          </a:p>
          <a:p>
            <a:r>
              <a:rPr lang="en-US" dirty="0">
                <a:cs typeface="Calibri" panose="020F0502020204030204"/>
              </a:rPr>
              <a:t>-Or fast and inaccurate , or do not provide a generic solution.</a:t>
            </a:r>
          </a:p>
          <a:p>
            <a:r>
              <a:rPr lang="en-US" dirty="0">
                <a:cs typeface="Calibri" panose="020F0502020204030204"/>
              </a:rPr>
              <a:t>This work tries to overcome such limitation</a:t>
            </a:r>
          </a:p>
        </p:txBody>
      </p:sp>
      <p:sp>
        <p:nvSpPr>
          <p:cNvPr id="4" name="Tijdelijke aanduiding voor dianummer 3"/>
          <p:cNvSpPr>
            <a:spLocks noGrp="1"/>
          </p:cNvSpPr>
          <p:nvPr>
            <p:ph type="sldNum" sz="quarter" idx="10"/>
          </p:nvPr>
        </p:nvSpPr>
        <p:spPr>
          <a:xfrm>
            <a:off x="3884613" y="8685213"/>
            <a:ext cx="2971800" cy="458787"/>
          </a:xfrm>
          <a:prstGeom prst="rect">
            <a:avLst/>
          </a:prstGeom>
        </p:spPr>
        <p:txBody>
          <a:bodyPr/>
          <a:lstStyle/>
          <a:p>
            <a:fld id="{AA799BBE-B871-48D7-983C-C0B1D7156DCD}" type="slidenum">
              <a:rPr lang="en-GB" smtClean="0"/>
              <a:t>6</a:t>
            </a:fld>
            <a:endParaRPr lang="en-GB"/>
          </a:p>
        </p:txBody>
      </p:sp>
    </p:spTree>
    <p:extLst>
      <p:ext uri="{BB962C8B-B14F-4D97-AF65-F5344CB8AC3E}">
        <p14:creationId xmlns:p14="http://schemas.microsoft.com/office/powerpoint/2010/main" val="2171206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cs typeface="Calibri" panose="020F0502020204030204"/>
              </a:rPr>
              <a:t>What does it mean to be accurate?</a:t>
            </a:r>
          </a:p>
          <a:p>
            <a:r>
              <a:rPr lang="en-US" dirty="0">
                <a:cs typeface="Calibri" panose="020F0502020204030204"/>
              </a:rPr>
              <a:t>-Industry tools at this level would synthesize, simulate and run power for each design flavor, which takes time</a:t>
            </a:r>
          </a:p>
          <a:p>
            <a:r>
              <a:rPr lang="en-US" dirty="0">
                <a:cs typeface="Calibri" panose="020F0502020204030204"/>
              </a:rPr>
              <a:t>-In the research, there are 2 main ways to approximate switching activity factor: analytical and regression-based</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7</a:t>
            </a:fld>
            <a:endParaRPr lang="en-GB"/>
          </a:p>
        </p:txBody>
      </p:sp>
    </p:spTree>
    <p:extLst>
      <p:ext uri="{BB962C8B-B14F-4D97-AF65-F5344CB8AC3E}">
        <p14:creationId xmlns:p14="http://schemas.microsoft.com/office/powerpoint/2010/main" val="279325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-We feed the tool with libraries that model </a:t>
            </a:r>
            <a:r>
              <a:rPr lang="en-US" dirty="0" err="1"/>
              <a:t>parasitics</a:t>
            </a:r>
            <a:r>
              <a:rPr lang="en-US" dirty="0"/>
              <a:t> and hardware configuration</a:t>
            </a:r>
          </a:p>
          <a:p>
            <a:r>
              <a:rPr lang="en-US" dirty="0"/>
              <a:t>-then we do not track activity but action counts</a:t>
            </a:r>
          </a:p>
          <a:p>
            <a:r>
              <a:rPr lang="en-US" dirty="0"/>
              <a:t>-From the technology model and how much a resource is accessed, power is retrieved</a:t>
            </a:r>
          </a:p>
          <a:p>
            <a:r>
              <a:rPr lang="en-US" dirty="0"/>
              <a:t>-pro/cons</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8</a:t>
            </a:fld>
            <a:endParaRPr lang="en-GB"/>
          </a:p>
        </p:txBody>
      </p:sp>
    </p:spTree>
    <p:extLst>
      <p:ext uri="{BB962C8B-B14F-4D97-AF65-F5344CB8AC3E}">
        <p14:creationId xmlns:p14="http://schemas.microsoft.com/office/powerpoint/2010/main" val="192389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i="0" dirty="0"/>
              <a:t>-Regression-based approaches use real activity factors but from few selected signals (proxies)</a:t>
            </a:r>
          </a:p>
          <a:p>
            <a:r>
              <a:rPr lang="en-GB" i="0" dirty="0"/>
              <a:t>-To select those signals, simulations are run</a:t>
            </a:r>
          </a:p>
          <a:p>
            <a:r>
              <a:rPr lang="en-GB" i="0" dirty="0"/>
              <a:t>-Signals that impact power the most are selected</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A799BBE-B871-48D7-983C-C0B1D7156DCD}" type="slidenum">
              <a:rPr lang="en-GB" smtClean="0"/>
              <a:t>9</a:t>
            </a:fld>
            <a:endParaRPr lang="en-GB"/>
          </a:p>
        </p:txBody>
      </p:sp>
    </p:spTree>
    <p:extLst>
      <p:ext uri="{BB962C8B-B14F-4D97-AF65-F5344CB8AC3E}">
        <p14:creationId xmlns:p14="http://schemas.microsoft.com/office/powerpoint/2010/main" val="3264333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Title at the top">
    <p:bg>
      <p:bgPr>
        <a:solidFill>
          <a:srgbClr val="EEE8E8"/>
        </a:solidFill>
        <a:effectLst/>
      </p:bgPr>
    </p:bg>
    <p:spTree>
      <p:nvGrpSpPr>
        <p:cNvPr id="1" name=""/>
        <p:cNvGrpSpPr/>
        <p:nvPr/>
      </p:nvGrpSpPr>
      <p:grpSpPr>
        <a:xfrm>
          <a:off x="0" y="0"/>
          <a:ext cx="0" cy="0"/>
          <a:chOff x="0" y="0"/>
          <a:chExt cx="0" cy="0"/>
        </a:xfrm>
      </p:grpSpPr>
      <p:sp>
        <p:nvSpPr>
          <p:cNvPr id="10" name="Black75"/>
          <p:cNvSpPr/>
          <p:nvPr userDrawn="1"/>
        </p:nvSpPr>
        <p:spPr>
          <a:xfrm>
            <a:off x="0" y="75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756049"/>
            <a:ext cx="9143999" cy="792000"/>
          </a:xfrm>
          <a:solidFill>
            <a:schemeClr val="tx2">
              <a:alpha val="50000"/>
            </a:schemeClr>
          </a:solidFill>
        </p:spPr>
        <p:txBody>
          <a:bodyPr lIns="756000" rIns="1962000" anchor="ctr"/>
          <a:lstStyle>
            <a:lvl1pPr algn="l">
              <a:lnSpc>
                <a:spcPts val="2300"/>
              </a:lnSpc>
              <a:defRPr sz="2200" baseline="0">
                <a:solidFill>
                  <a:schemeClr val="bg1"/>
                </a:solidFill>
              </a:defRPr>
            </a:lvl1pPr>
          </a:lstStyle>
          <a:p>
            <a:r>
              <a:rPr lang="en-GB"/>
              <a:t>Example of a title at the top</a:t>
            </a:r>
          </a:p>
        </p:txBody>
      </p:sp>
      <p:sp>
        <p:nvSpPr>
          <p:cNvPr id="3" name="Subtitle 2"/>
          <p:cNvSpPr>
            <a:spLocks noGrp="1"/>
          </p:cNvSpPr>
          <p:nvPr>
            <p:ph type="subTitle" idx="1" hasCustomPrompt="1"/>
          </p:nvPr>
        </p:nvSpPr>
        <p:spPr>
          <a:xfrm>
            <a:off x="-1" y="1548000"/>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00"/>
            </a:srgbClr>
          </a:solidFill>
          <a:ln>
            <a:noFill/>
          </a:ln>
        </p:spPr>
        <p:txBody>
          <a:bodyPr lIns="756000" anchor="ctr" anchorCtr="0"/>
          <a:lstStyle>
            <a:lvl1pPr>
              <a:defRPr sz="1100" b="1">
                <a:solidFill>
                  <a:schemeClr val="bg1"/>
                </a:solidFill>
              </a:defRPr>
            </a:lvl1pPr>
          </a:lstStyle>
          <a:p>
            <a:pPr lvl="0"/>
            <a:r>
              <a:rPr lang="en-GB"/>
              <a:t>Name, Function</a:t>
            </a:r>
          </a:p>
        </p:txBody>
      </p:sp>
      <p:sp>
        <p:nvSpPr>
          <p:cNvPr id="8" name="Tekstvak 7"/>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a:solidFill>
                  <a:schemeClr val="tx1"/>
                </a:solidFill>
              </a:rPr>
              <a:t>Add a background image by </a:t>
            </a:r>
          </a:p>
          <a:p>
            <a:endParaRPr lang="en-US" sz="1000" baseline="0">
              <a:solidFill>
                <a:schemeClr val="tx1"/>
              </a:solidFill>
            </a:endParaRPr>
          </a:p>
          <a:p>
            <a:pPr marL="85725" lvl="0" indent="-85725">
              <a:buFont typeface="Arial" panose="020B0604020202020204" pitchFamily="34" charset="0"/>
              <a:buChar char="•"/>
            </a:pPr>
            <a:r>
              <a:rPr lang="en-US" sz="1000" baseline="0">
                <a:solidFill>
                  <a:schemeClr val="tx1"/>
                </a:solidFill>
              </a:rPr>
              <a:t>Right-click -&gt; ‘Format background...',</a:t>
            </a:r>
          </a:p>
          <a:p>
            <a:pPr marL="171450" lvl="0" indent="-171450">
              <a:buFont typeface="Arial" panose="020B0604020202020204" pitchFamily="34" charset="0"/>
              <a:buChar char="•"/>
            </a:pPr>
            <a:endParaRPr lang="en-US" sz="1000" baseline="0">
              <a:solidFill>
                <a:schemeClr val="tx1"/>
              </a:solidFill>
            </a:endParaRPr>
          </a:p>
          <a:p>
            <a:pPr marL="85725" indent="-85725">
              <a:buFont typeface="Arial" panose="020B0604020202020204" pitchFamily="34" charset="0"/>
              <a:buChar char="•"/>
            </a:pPr>
            <a:r>
              <a:rPr lang="en-US" sz="1000" baseline="0">
                <a:solidFill>
                  <a:schemeClr val="tx1"/>
                </a:solidFill>
              </a:rPr>
              <a:t>Choose ‘Fill by image’ or ‘</a:t>
            </a:r>
            <a:r>
              <a:rPr lang="en-US" sz="1000" baseline="0" err="1">
                <a:solidFill>
                  <a:schemeClr val="tx1"/>
                </a:solidFill>
              </a:rPr>
              <a:t>Bitmappattern</a:t>
            </a:r>
            <a:r>
              <a:rPr lang="en-US" sz="1000" baseline="0">
                <a:solidFill>
                  <a:schemeClr val="tx1"/>
                </a:solidFill>
              </a:rPr>
              <a:t>’,</a:t>
            </a:r>
          </a:p>
          <a:p>
            <a:pPr marL="171450" indent="-171450">
              <a:buFont typeface="Arial" panose="020B0604020202020204" pitchFamily="34" charset="0"/>
              <a:buChar char="•"/>
            </a:pPr>
            <a:endParaRPr lang="en-US" sz="1000" baseline="0">
              <a:solidFill>
                <a:schemeClr val="tx1"/>
              </a:solidFill>
            </a:endParaRPr>
          </a:p>
          <a:p>
            <a:pPr marL="85725" indent="-85725">
              <a:buFont typeface="Arial" panose="020B0604020202020204" pitchFamily="34" charset="0"/>
              <a:buChar char="•"/>
            </a:pPr>
            <a:r>
              <a:rPr lang="en-US" sz="1000" baseline="0">
                <a:solidFill>
                  <a:schemeClr val="tx1"/>
                </a:solidFill>
              </a:rPr>
              <a:t>Click the ‘File...’-button to browse for an image.</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a:t>Department, Sub department or Capacity Group</a:t>
            </a:r>
          </a:p>
        </p:txBody>
      </p:sp>
    </p:spTree>
    <p:extLst>
      <p:ext uri="{BB962C8B-B14F-4D97-AF65-F5344CB8AC3E}">
        <p14:creationId xmlns:p14="http://schemas.microsoft.com/office/powerpoint/2010/main" val="164422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image - 1/2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3518" y="586800"/>
            <a:ext cx="3600000"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4720343" y="1295401"/>
            <a:ext cx="3598863" cy="2933700"/>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US"/>
              <a:t>Regression-based power modelling approach – MSc defense</a:t>
            </a:r>
            <a:endParaRPr lang="en-GB"/>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afbeelding 9"/>
          <p:cNvSpPr>
            <a:spLocks noGrp="1"/>
          </p:cNvSpPr>
          <p:nvPr>
            <p:ph type="pic" sz="quarter" idx="13" hasCustomPrompt="1"/>
          </p:nvPr>
        </p:nvSpPr>
        <p:spPr>
          <a:xfrm>
            <a:off x="0" y="0"/>
            <a:ext cx="4354513" cy="456723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Click to insert image</a:t>
            </a:r>
          </a:p>
        </p:txBody>
      </p:sp>
      <p:sp>
        <p:nvSpPr>
          <p:cNvPr id="11" name="Tekstvak 10"/>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a:t>Format the text by increasing or decreasing the list level.</a:t>
            </a:r>
          </a:p>
          <a:p>
            <a:endParaRPr lang="en-US" sz="1000"/>
          </a:p>
          <a:p>
            <a:r>
              <a:rPr lang="en-US" sz="1000"/>
              <a:t>Place the cursor in the text and use these </a:t>
            </a:r>
          </a:p>
          <a:p>
            <a:r>
              <a:rPr lang="en-US" sz="1000"/>
              <a:t>2 buttons (@ tab Start/Home - group </a:t>
            </a:r>
            <a:r>
              <a:rPr lang="en-US" sz="1000" err="1"/>
              <a:t>Alinea</a:t>
            </a:r>
            <a:r>
              <a:rPr lang="en-US" sz="1000"/>
              <a:t>/Paragraph)</a:t>
            </a:r>
          </a:p>
          <a:p>
            <a:endParaRPr lang="en-US" sz="1000"/>
          </a:p>
          <a:p>
            <a:endParaRPr lang="en-US" sz="1000"/>
          </a:p>
          <a:p>
            <a:endParaRPr lang="en-US" sz="1000"/>
          </a:p>
          <a:p>
            <a:endParaRPr lang="en-US" sz="1000"/>
          </a:p>
          <a:p>
            <a:endParaRPr lang="en-US" sz="1000"/>
          </a:p>
          <a:p>
            <a:endParaRPr lang="en-US" sz="1000"/>
          </a:p>
          <a:p>
            <a:endParaRPr lang="en-US" sz="1000"/>
          </a:p>
          <a:p>
            <a:r>
              <a:rPr lang="en-US" sz="1000"/>
              <a:t>1 = </a:t>
            </a:r>
            <a:r>
              <a:rPr lang="en-US" sz="1800"/>
              <a:t>19.5pt</a:t>
            </a:r>
            <a:r>
              <a:rPr lang="en-US" sz="1800" baseline="0"/>
              <a:t> text</a:t>
            </a:r>
            <a:endParaRPr lang="en-US" sz="1800"/>
          </a:p>
          <a:p>
            <a:r>
              <a:rPr lang="en-US" sz="1000"/>
              <a:t>2 = </a:t>
            </a:r>
            <a:r>
              <a:rPr lang="en-US" sz="1650"/>
              <a:t>16.5pt</a:t>
            </a:r>
            <a:r>
              <a:rPr lang="en-US" sz="1650" baseline="0"/>
              <a:t> text</a:t>
            </a:r>
            <a:endParaRPr lang="en-US" sz="1650"/>
          </a:p>
          <a:p>
            <a:r>
              <a:rPr lang="en-US" sz="1000"/>
              <a:t>3 = </a:t>
            </a:r>
            <a:r>
              <a:rPr lang="en-US" sz="1650"/>
              <a:t>• text</a:t>
            </a:r>
          </a:p>
          <a:p>
            <a:r>
              <a:rPr lang="en-US" sz="1000"/>
              <a:t>4 =      </a:t>
            </a:r>
            <a:r>
              <a:rPr lang="en-US" sz="1650"/>
              <a:t>• text</a:t>
            </a:r>
          </a:p>
          <a:p>
            <a:r>
              <a:rPr lang="en-US" sz="1000"/>
              <a:t>5 =           </a:t>
            </a:r>
            <a:r>
              <a:rPr lang="en-US" sz="1650"/>
              <a:t>• text</a:t>
            </a:r>
            <a:endParaRPr lang="en-US" sz="1650" b="1" baseline="0"/>
          </a:p>
        </p:txBody>
      </p:sp>
      <p:pic>
        <p:nvPicPr>
          <p:cNvPr id="12" name="Afbeelding 11"/>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188727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image - 2/3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94405" y="586800"/>
            <a:ext cx="4820920"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3491230" y="1295401"/>
            <a:ext cx="4824095" cy="2933700"/>
          </a:xfrm>
        </p:spPr>
        <p:txBody>
          <a:bodyPr/>
          <a:lstStyle>
            <a:lvl1pPr>
              <a:defRPr baseline="0"/>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US"/>
              <a:t>Regression-based power modelling approach – MSc defense</a:t>
            </a:r>
            <a:endParaRPr lang="en-GB"/>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afbeelding 9"/>
          <p:cNvSpPr>
            <a:spLocks noGrp="1"/>
          </p:cNvSpPr>
          <p:nvPr>
            <p:ph type="pic" sz="quarter" idx="13" hasCustomPrompt="1"/>
          </p:nvPr>
        </p:nvSpPr>
        <p:spPr>
          <a:xfrm>
            <a:off x="0" y="0"/>
            <a:ext cx="3022600" cy="4567238"/>
          </a:xfrm>
        </p:spPr>
        <p:txBody>
          <a:bodyPr/>
          <a:lstStyle/>
          <a:p>
            <a:r>
              <a:rPr lang="en-GB"/>
              <a:t>Click to insert image</a:t>
            </a:r>
          </a:p>
        </p:txBody>
      </p:sp>
      <p:sp>
        <p:nvSpPr>
          <p:cNvPr id="11" name="Tekstvak 10"/>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a:t>Format the text by increasing or decreasing the list level.</a:t>
            </a:r>
          </a:p>
          <a:p>
            <a:endParaRPr lang="en-US" sz="1000"/>
          </a:p>
          <a:p>
            <a:r>
              <a:rPr lang="en-US" sz="1000"/>
              <a:t>Place the cursor in the text and use these </a:t>
            </a:r>
          </a:p>
          <a:p>
            <a:r>
              <a:rPr lang="en-US" sz="1000"/>
              <a:t>2 buttons (@ tab Start/Home - group </a:t>
            </a:r>
            <a:r>
              <a:rPr lang="en-US" sz="1000" err="1"/>
              <a:t>Alinea</a:t>
            </a:r>
            <a:r>
              <a:rPr lang="en-US" sz="1000"/>
              <a:t>/Paragraph)</a:t>
            </a:r>
          </a:p>
          <a:p>
            <a:endParaRPr lang="en-US" sz="1000"/>
          </a:p>
          <a:p>
            <a:endParaRPr lang="en-US" sz="1000"/>
          </a:p>
          <a:p>
            <a:endParaRPr lang="en-US" sz="1000"/>
          </a:p>
          <a:p>
            <a:endParaRPr lang="en-US" sz="1000"/>
          </a:p>
          <a:p>
            <a:endParaRPr lang="en-US" sz="1000"/>
          </a:p>
          <a:p>
            <a:endParaRPr lang="en-US" sz="1000"/>
          </a:p>
          <a:p>
            <a:endParaRPr lang="en-US" sz="1000"/>
          </a:p>
          <a:p>
            <a:r>
              <a:rPr lang="en-US" sz="1000"/>
              <a:t>1 = </a:t>
            </a:r>
            <a:r>
              <a:rPr lang="en-US" sz="1800"/>
              <a:t>19.5pt</a:t>
            </a:r>
            <a:r>
              <a:rPr lang="en-US" sz="1800" baseline="0"/>
              <a:t> text</a:t>
            </a:r>
            <a:endParaRPr lang="en-US" sz="1800"/>
          </a:p>
          <a:p>
            <a:r>
              <a:rPr lang="en-US" sz="1000"/>
              <a:t>2 = </a:t>
            </a:r>
            <a:r>
              <a:rPr lang="en-US" sz="1650"/>
              <a:t>16.5pt</a:t>
            </a:r>
            <a:r>
              <a:rPr lang="en-US" sz="1650" baseline="0"/>
              <a:t> text</a:t>
            </a:r>
            <a:endParaRPr lang="en-US" sz="1650"/>
          </a:p>
          <a:p>
            <a:r>
              <a:rPr lang="en-US" sz="1000"/>
              <a:t>3 = </a:t>
            </a:r>
            <a:r>
              <a:rPr lang="en-US" sz="1650"/>
              <a:t>• text</a:t>
            </a:r>
          </a:p>
          <a:p>
            <a:r>
              <a:rPr lang="en-US" sz="1000"/>
              <a:t>4 =      </a:t>
            </a:r>
            <a:r>
              <a:rPr lang="en-US" sz="1650"/>
              <a:t>• text</a:t>
            </a:r>
          </a:p>
          <a:p>
            <a:r>
              <a:rPr lang="en-US" sz="1000"/>
              <a:t>5 =           </a:t>
            </a:r>
            <a:r>
              <a:rPr lang="en-US" sz="1650"/>
              <a:t>• text</a:t>
            </a:r>
            <a:endParaRPr lang="en-US" sz="1650" b="1" baseline="0"/>
          </a:p>
        </p:txBody>
      </p:sp>
      <p:pic>
        <p:nvPicPr>
          <p:cNvPr id="12" name="Afbeelding 11"/>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68122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ing + full screen dark imag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bg1"/>
                </a:solidFill>
              </a:defRPr>
            </a:lvl1pPr>
          </a:lstStyle>
          <a:p>
            <a:r>
              <a:rPr lang="en-GB"/>
              <a:t>This is an example of a white headline on a full screen, dark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US"/>
              <a:t>Regression-based power modelling approach – MSc defense</a:t>
            </a:r>
            <a:endParaRPr lang="en-GB"/>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
        <p:nvSpPr>
          <p:cNvPr id="8" name="Tekstvak 7"/>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a:solidFill>
                  <a:schemeClr val="tx1"/>
                </a:solidFill>
              </a:rPr>
              <a:t>Add a background image by </a:t>
            </a:r>
          </a:p>
          <a:p>
            <a:endParaRPr lang="en-US" sz="1000" baseline="0">
              <a:solidFill>
                <a:schemeClr val="tx1"/>
              </a:solidFill>
            </a:endParaRPr>
          </a:p>
          <a:p>
            <a:pPr marL="85725" lvl="0" indent="-85725">
              <a:buFont typeface="Arial" panose="020B0604020202020204" pitchFamily="34" charset="0"/>
              <a:buChar char="•"/>
            </a:pPr>
            <a:r>
              <a:rPr lang="en-US" sz="1000" baseline="0">
                <a:solidFill>
                  <a:schemeClr val="tx1"/>
                </a:solidFill>
              </a:rPr>
              <a:t>Right-click -&gt; ‘Format background...',</a:t>
            </a:r>
          </a:p>
          <a:p>
            <a:pPr marL="171450" lvl="0" indent="-171450">
              <a:buFont typeface="Arial" panose="020B0604020202020204" pitchFamily="34" charset="0"/>
              <a:buChar char="•"/>
            </a:pPr>
            <a:endParaRPr lang="en-US" sz="1000" baseline="0">
              <a:solidFill>
                <a:schemeClr val="tx1"/>
              </a:solidFill>
            </a:endParaRPr>
          </a:p>
          <a:p>
            <a:pPr marL="85725" indent="-85725">
              <a:buFont typeface="Arial" panose="020B0604020202020204" pitchFamily="34" charset="0"/>
              <a:buChar char="•"/>
            </a:pPr>
            <a:r>
              <a:rPr lang="en-US" sz="1000" baseline="0">
                <a:solidFill>
                  <a:schemeClr val="tx1"/>
                </a:solidFill>
              </a:rPr>
              <a:t>Choose ‘Fill by image’ or ‘</a:t>
            </a:r>
            <a:r>
              <a:rPr lang="en-US" sz="1000" baseline="0" err="1">
                <a:solidFill>
                  <a:schemeClr val="tx1"/>
                </a:solidFill>
              </a:rPr>
              <a:t>Bitmappattern</a:t>
            </a:r>
            <a:r>
              <a:rPr lang="en-US" sz="1000" baseline="0">
                <a:solidFill>
                  <a:schemeClr val="tx1"/>
                </a:solidFill>
              </a:rPr>
              <a:t>’,</a:t>
            </a:r>
          </a:p>
          <a:p>
            <a:pPr marL="171450" indent="-171450">
              <a:buFont typeface="Arial" panose="020B0604020202020204" pitchFamily="34" charset="0"/>
              <a:buChar char="•"/>
            </a:pPr>
            <a:endParaRPr lang="en-US" sz="1000" baseline="0">
              <a:solidFill>
                <a:schemeClr val="tx1"/>
              </a:solidFill>
            </a:endParaRPr>
          </a:p>
          <a:p>
            <a:pPr marL="85725" indent="-85725">
              <a:buFont typeface="Arial" panose="020B0604020202020204" pitchFamily="34" charset="0"/>
              <a:buChar char="•"/>
            </a:pPr>
            <a:r>
              <a:rPr lang="en-US" sz="1000" baseline="0">
                <a:solidFill>
                  <a:schemeClr val="tx1"/>
                </a:solidFill>
              </a:rPr>
              <a:t>Click the ‘File...’-button to browse for an image.</a:t>
            </a:r>
          </a:p>
        </p:txBody>
      </p:sp>
    </p:spTree>
    <p:extLst>
      <p:ext uri="{BB962C8B-B14F-4D97-AF65-F5344CB8AC3E}">
        <p14:creationId xmlns:p14="http://schemas.microsoft.com/office/powerpoint/2010/main" val="77015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 full screen light im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a:t>This is an example of a black headline on a full screen, light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US"/>
              <a:t>Regression-based power modelling approach – MSc defense</a:t>
            </a:r>
            <a:endParaRPr lang="en-GB"/>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
        <p:nvSpPr>
          <p:cNvPr id="8" name="Tekstvak 7"/>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a:solidFill>
                  <a:schemeClr val="tx1"/>
                </a:solidFill>
              </a:rPr>
              <a:t>Add a background image by </a:t>
            </a:r>
          </a:p>
          <a:p>
            <a:endParaRPr lang="en-US" sz="1000" baseline="0">
              <a:solidFill>
                <a:schemeClr val="tx1"/>
              </a:solidFill>
            </a:endParaRPr>
          </a:p>
          <a:p>
            <a:pPr marL="85725" lvl="0" indent="-85725">
              <a:buFont typeface="Arial" panose="020B0604020202020204" pitchFamily="34" charset="0"/>
              <a:buChar char="•"/>
            </a:pPr>
            <a:r>
              <a:rPr lang="en-US" sz="1000" baseline="0">
                <a:solidFill>
                  <a:schemeClr val="tx1"/>
                </a:solidFill>
              </a:rPr>
              <a:t>Right-click -&gt; ‘Format background...',</a:t>
            </a:r>
          </a:p>
          <a:p>
            <a:pPr marL="171450" lvl="0" indent="-171450">
              <a:buFont typeface="Arial" panose="020B0604020202020204" pitchFamily="34" charset="0"/>
              <a:buChar char="•"/>
            </a:pPr>
            <a:endParaRPr lang="en-US" sz="1000" baseline="0">
              <a:solidFill>
                <a:schemeClr val="tx1"/>
              </a:solidFill>
            </a:endParaRPr>
          </a:p>
          <a:p>
            <a:pPr marL="85725" indent="-85725">
              <a:buFont typeface="Arial" panose="020B0604020202020204" pitchFamily="34" charset="0"/>
              <a:buChar char="•"/>
            </a:pPr>
            <a:r>
              <a:rPr lang="en-US" sz="1000" baseline="0">
                <a:solidFill>
                  <a:schemeClr val="tx1"/>
                </a:solidFill>
              </a:rPr>
              <a:t>Choose ‘Fill by image’ or ‘</a:t>
            </a:r>
            <a:r>
              <a:rPr lang="en-US" sz="1000" baseline="0" err="1">
                <a:solidFill>
                  <a:schemeClr val="tx1"/>
                </a:solidFill>
              </a:rPr>
              <a:t>Bitmappattern</a:t>
            </a:r>
            <a:r>
              <a:rPr lang="en-US" sz="1000" baseline="0">
                <a:solidFill>
                  <a:schemeClr val="tx1"/>
                </a:solidFill>
              </a:rPr>
              <a:t>’,</a:t>
            </a:r>
          </a:p>
          <a:p>
            <a:pPr marL="171450" indent="-171450">
              <a:buFont typeface="Arial" panose="020B0604020202020204" pitchFamily="34" charset="0"/>
              <a:buChar char="•"/>
            </a:pPr>
            <a:endParaRPr lang="en-US" sz="1000" baseline="0">
              <a:solidFill>
                <a:schemeClr val="tx1"/>
              </a:solidFill>
            </a:endParaRPr>
          </a:p>
          <a:p>
            <a:pPr marL="85725" indent="-85725">
              <a:buFont typeface="Arial" panose="020B0604020202020204" pitchFamily="34" charset="0"/>
              <a:buChar char="•"/>
            </a:pPr>
            <a:r>
              <a:rPr lang="en-US" sz="1000" baseline="0">
                <a:solidFill>
                  <a:schemeClr val="tx1"/>
                </a:solidFill>
              </a:rPr>
              <a:t>Click the ‘File...’-button to browse for an image.</a:t>
            </a:r>
          </a:p>
        </p:txBody>
      </p:sp>
    </p:spTree>
    <p:extLst>
      <p:ext uri="{BB962C8B-B14F-4D97-AF65-F5344CB8AC3E}">
        <p14:creationId xmlns:p14="http://schemas.microsoft.com/office/powerpoint/2010/main" val="26968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a:t>This is an example of a black headline on a white background</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US"/>
              <a:t>Regression-based power modelling approach – MSc defense</a:t>
            </a:r>
            <a:endParaRPr lang="en-GB"/>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cxnSp>
        <p:nvCxnSpPr>
          <p:cNvPr id="7" name="Rechte verbindingslijn 6"/>
          <p:cNvCxnSpPr/>
          <p:nvPr userDrawn="1"/>
        </p:nvCxnSpPr>
        <p:spPr>
          <a:xfrm>
            <a:off x="0" y="4563782"/>
            <a:ext cx="9144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jdelijke aanduiding voor afbeelding 8"/>
          <p:cNvSpPr>
            <a:spLocks noGrp="1"/>
          </p:cNvSpPr>
          <p:nvPr>
            <p:ph type="pic" sz="quarter" idx="13" hasCustomPrompt="1"/>
          </p:nvPr>
        </p:nvSpPr>
        <p:spPr>
          <a:xfrm>
            <a:off x="1890000" y="1299075"/>
            <a:ext cx="5292725" cy="2977200"/>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Click to insert image</a:t>
            </a:r>
          </a:p>
          <a:p>
            <a:endParaRPr lang="en-GB"/>
          </a:p>
        </p:txBody>
      </p:sp>
      <p:sp>
        <p:nvSpPr>
          <p:cNvPr id="8" name="Tekstvak 7"/>
          <p:cNvSpPr txBox="1"/>
          <p:nvPr userDrawn="1"/>
        </p:nvSpPr>
        <p:spPr>
          <a:xfrm>
            <a:off x="-1811243" y="610998"/>
            <a:ext cx="1729409" cy="2708434"/>
          </a:xfrm>
          <a:prstGeom prst="rect">
            <a:avLst/>
          </a:prstGeom>
          <a:solidFill>
            <a:schemeClr val="accent6"/>
          </a:solidFill>
        </p:spPr>
        <p:txBody>
          <a:bodyPr wrap="square" rtlCol="0">
            <a:spAutoFit/>
          </a:bodyPr>
          <a:lstStyle/>
          <a:p>
            <a:r>
              <a:rPr lang="en-US" sz="1000" baseline="0">
                <a:solidFill>
                  <a:schemeClr val="tx1"/>
                </a:solidFill>
              </a:rPr>
              <a:t>For the placement of a photo/illustration with a white background, as shown on the right, please choose this slide-layout.</a:t>
            </a:r>
          </a:p>
          <a:p>
            <a:endParaRPr lang="en-US" sz="1000" baseline="0">
              <a:solidFill>
                <a:schemeClr val="tx1"/>
              </a:solidFill>
            </a:endParaRPr>
          </a:p>
          <a:p>
            <a:r>
              <a:rPr lang="en-US" sz="1000" baseline="0">
                <a:solidFill>
                  <a:schemeClr val="tx1"/>
                </a:solidFill>
              </a:rPr>
              <a:t>Add a background image by </a:t>
            </a:r>
          </a:p>
          <a:p>
            <a:endParaRPr lang="en-US" sz="1000" baseline="0">
              <a:solidFill>
                <a:schemeClr val="tx1"/>
              </a:solidFill>
            </a:endParaRPr>
          </a:p>
          <a:p>
            <a:pPr marL="85725" lvl="0" indent="-85725">
              <a:buFont typeface="Arial" panose="020B0604020202020204" pitchFamily="34" charset="0"/>
              <a:buChar char="•"/>
            </a:pPr>
            <a:r>
              <a:rPr lang="en-US" sz="1000" baseline="0">
                <a:solidFill>
                  <a:schemeClr val="tx1"/>
                </a:solidFill>
              </a:rPr>
              <a:t>Right-click -&gt; ‘Format background...',</a:t>
            </a:r>
          </a:p>
          <a:p>
            <a:pPr marL="171450" lvl="0" indent="-171450">
              <a:buFont typeface="Arial" panose="020B0604020202020204" pitchFamily="34" charset="0"/>
              <a:buChar char="•"/>
            </a:pPr>
            <a:endParaRPr lang="en-US" sz="1000" baseline="0">
              <a:solidFill>
                <a:schemeClr val="tx1"/>
              </a:solidFill>
            </a:endParaRPr>
          </a:p>
          <a:p>
            <a:pPr marL="85725" indent="-85725">
              <a:buFont typeface="Arial" panose="020B0604020202020204" pitchFamily="34" charset="0"/>
              <a:buChar char="•"/>
            </a:pPr>
            <a:r>
              <a:rPr lang="en-US" sz="1000" baseline="0">
                <a:solidFill>
                  <a:schemeClr val="tx1"/>
                </a:solidFill>
              </a:rPr>
              <a:t>Choose ‘Fill by image’ or ‘</a:t>
            </a:r>
            <a:r>
              <a:rPr lang="en-US" sz="1000" baseline="0" err="1">
                <a:solidFill>
                  <a:schemeClr val="tx1"/>
                </a:solidFill>
              </a:rPr>
              <a:t>Bitmappattern</a:t>
            </a:r>
            <a:r>
              <a:rPr lang="en-US" sz="1000" baseline="0">
                <a:solidFill>
                  <a:schemeClr val="tx1"/>
                </a:solidFill>
              </a:rPr>
              <a:t>’,</a:t>
            </a:r>
          </a:p>
          <a:p>
            <a:pPr marL="171450" indent="-171450">
              <a:buFont typeface="Arial" panose="020B0604020202020204" pitchFamily="34" charset="0"/>
              <a:buChar char="•"/>
            </a:pPr>
            <a:endParaRPr lang="en-US" sz="1000" baseline="0">
              <a:solidFill>
                <a:schemeClr val="tx1"/>
              </a:solidFill>
            </a:endParaRPr>
          </a:p>
          <a:p>
            <a:pPr marL="85725" indent="-85725">
              <a:buFont typeface="Arial" panose="020B0604020202020204" pitchFamily="34" charset="0"/>
              <a:buChar char="•"/>
            </a:pPr>
            <a:r>
              <a:rPr lang="en-US" sz="1000" baseline="0">
                <a:solidFill>
                  <a:schemeClr val="tx1"/>
                </a:solidFill>
              </a:rPr>
              <a:t>Click the ‘File...’-button to browse for an image.</a:t>
            </a:r>
          </a:p>
          <a:p>
            <a:endParaRPr lang="en-US" sz="1000">
              <a:solidFill>
                <a:schemeClr val="tx1"/>
              </a:solidFill>
            </a:endParaRPr>
          </a:p>
        </p:txBody>
      </p:sp>
    </p:spTree>
    <p:extLst>
      <p:ext uri="{BB962C8B-B14F-4D97-AF65-F5344CB8AC3E}">
        <p14:creationId xmlns:p14="http://schemas.microsoft.com/office/powerpoint/2010/main" val="388186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carlet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GB"/>
              <a:t>This is an example of a 27 </a:t>
            </a:r>
            <a:r>
              <a:rPr lang="en-GB" err="1"/>
              <a:t>pt</a:t>
            </a:r>
            <a:r>
              <a:rPr lang="en-GB"/>
              <a:t> headline with 27 </a:t>
            </a:r>
            <a:r>
              <a:rPr lang="en-GB" err="1"/>
              <a:t>pt</a:t>
            </a:r>
            <a:r>
              <a:rPr lang="en-GB"/>
              <a:t> line spacing</a:t>
            </a:r>
          </a:p>
        </p:txBody>
      </p:sp>
      <p:sp>
        <p:nvSpPr>
          <p:cNvPr id="3" name="Content Placeholder 2"/>
          <p:cNvSpPr>
            <a:spLocks noGrp="1"/>
          </p:cNvSpPr>
          <p:nvPr>
            <p:ph idx="1" hasCustomPrompt="1"/>
          </p:nvPr>
        </p:nvSpPr>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US"/>
              <a:t>Regression-based power modelling approach – MSc defense</a:t>
            </a:r>
            <a:endParaRPr lang="en-GB"/>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
        <p:nvSpPr>
          <p:cNvPr id="9" name="Tekstvak 8"/>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a:t>Format the text by increasing or decreasing the list level.</a:t>
            </a:r>
          </a:p>
          <a:p>
            <a:endParaRPr lang="en-US" sz="1000"/>
          </a:p>
          <a:p>
            <a:r>
              <a:rPr lang="en-US" sz="1000"/>
              <a:t>Place the cursor in the text and use these </a:t>
            </a:r>
          </a:p>
          <a:p>
            <a:r>
              <a:rPr lang="en-US" sz="1000"/>
              <a:t>2 buttons (@ tab Start/Home - group </a:t>
            </a:r>
            <a:r>
              <a:rPr lang="en-US" sz="1000" err="1"/>
              <a:t>Alinea</a:t>
            </a:r>
            <a:r>
              <a:rPr lang="en-US" sz="1000"/>
              <a:t>/Paragraph)</a:t>
            </a:r>
          </a:p>
          <a:p>
            <a:endParaRPr lang="en-US" sz="1000"/>
          </a:p>
          <a:p>
            <a:endParaRPr lang="en-US" sz="1000"/>
          </a:p>
          <a:p>
            <a:endParaRPr lang="en-US" sz="1000"/>
          </a:p>
          <a:p>
            <a:endParaRPr lang="en-US" sz="1000"/>
          </a:p>
          <a:p>
            <a:endParaRPr lang="en-US" sz="1000"/>
          </a:p>
          <a:p>
            <a:endParaRPr lang="en-US" sz="1000"/>
          </a:p>
          <a:p>
            <a:endParaRPr lang="en-US" sz="1000"/>
          </a:p>
          <a:p>
            <a:r>
              <a:rPr lang="en-US" sz="1000"/>
              <a:t>1 = </a:t>
            </a:r>
            <a:r>
              <a:rPr lang="en-US" sz="1800"/>
              <a:t>19.5pt</a:t>
            </a:r>
            <a:r>
              <a:rPr lang="en-US" sz="1800" baseline="0"/>
              <a:t> text</a:t>
            </a:r>
            <a:endParaRPr lang="en-US" sz="1800"/>
          </a:p>
          <a:p>
            <a:r>
              <a:rPr lang="en-US" sz="1000"/>
              <a:t>2 = </a:t>
            </a:r>
            <a:r>
              <a:rPr lang="en-US" sz="1650"/>
              <a:t>16.5pt</a:t>
            </a:r>
            <a:r>
              <a:rPr lang="en-US" sz="1650" baseline="0"/>
              <a:t> text</a:t>
            </a:r>
            <a:endParaRPr lang="en-US" sz="1650"/>
          </a:p>
          <a:p>
            <a:r>
              <a:rPr lang="en-US" sz="1000"/>
              <a:t>3 = </a:t>
            </a:r>
            <a:r>
              <a:rPr lang="en-US" sz="1650"/>
              <a:t>• text</a:t>
            </a:r>
          </a:p>
          <a:p>
            <a:r>
              <a:rPr lang="en-US" sz="1000"/>
              <a:t>4 =      </a:t>
            </a:r>
            <a:r>
              <a:rPr lang="en-US" sz="1650"/>
              <a:t>• text</a:t>
            </a:r>
          </a:p>
          <a:p>
            <a:r>
              <a:rPr lang="en-US" sz="1000"/>
              <a:t>5 =           </a:t>
            </a:r>
            <a:r>
              <a:rPr lang="en-US" sz="1650"/>
              <a:t>• text</a:t>
            </a:r>
            <a:endParaRPr lang="en-US" sz="1650" b="1" baseline="0"/>
          </a:p>
        </p:txBody>
      </p:sp>
      <p:pic>
        <p:nvPicPr>
          <p:cNvPr id="10" name="Afbeelding 9"/>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25339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US"/>
              <a:t>Sample slide with table and text</a:t>
            </a:r>
            <a:endParaRPr lang="en-GB"/>
          </a:p>
        </p:txBody>
      </p:sp>
      <p:sp>
        <p:nvSpPr>
          <p:cNvPr id="3" name="Content Placeholder 2"/>
          <p:cNvSpPr>
            <a:spLocks noGrp="1"/>
          </p:cNvSpPr>
          <p:nvPr>
            <p:ph sz="half" idx="1" hasCustomPrompt="1"/>
          </p:nvPr>
        </p:nvSpPr>
        <p:spPr>
          <a:xfrm>
            <a:off x="755651" y="2638425"/>
            <a:ext cx="7563556" cy="1590675"/>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US"/>
              <a:t>Regression-based power modelling approach – MSc defense</a:t>
            </a:r>
            <a:endParaRPr lang="en-GB"/>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8" name="Tijdelijke aanduiding voor tabel 7"/>
          <p:cNvSpPr>
            <a:spLocks noGrp="1"/>
          </p:cNvSpPr>
          <p:nvPr>
            <p:ph type="tbl" sz="quarter" idx="13" hasCustomPrompt="1"/>
          </p:nvPr>
        </p:nvSpPr>
        <p:spPr>
          <a:xfrm>
            <a:off x="755650" y="1079501"/>
            <a:ext cx="7559675" cy="1152000"/>
          </a:xfrm>
        </p:spPr>
        <p:txBody>
          <a:bodyPr/>
          <a:lstStyle>
            <a:lvl1pPr>
              <a:defRPr/>
            </a:lvl1pPr>
          </a:lstStyle>
          <a:p>
            <a:r>
              <a:rPr lang="en-GB"/>
              <a:t>Click to insert table</a:t>
            </a:r>
          </a:p>
        </p:txBody>
      </p:sp>
      <p:sp>
        <p:nvSpPr>
          <p:cNvPr id="11" name="Tekstvak 10"/>
          <p:cNvSpPr txBox="1"/>
          <p:nvPr userDrawn="1"/>
        </p:nvSpPr>
        <p:spPr>
          <a:xfrm>
            <a:off x="-1811243" y="610998"/>
            <a:ext cx="1729409" cy="400110"/>
          </a:xfrm>
          <a:prstGeom prst="rect">
            <a:avLst/>
          </a:prstGeom>
          <a:solidFill>
            <a:schemeClr val="accent6"/>
          </a:solidFill>
        </p:spPr>
        <p:txBody>
          <a:bodyPr wrap="square" rtlCol="0">
            <a:spAutoFit/>
          </a:bodyPr>
          <a:lstStyle/>
          <a:p>
            <a:r>
              <a:rPr lang="en-US" sz="1000" baseline="0">
                <a:solidFill>
                  <a:schemeClr val="tx1"/>
                </a:solidFill>
              </a:rPr>
              <a:t>Add a table by clicking the table icon</a:t>
            </a:r>
            <a:endParaRPr lang="en-US" sz="1000">
              <a:solidFill>
                <a:schemeClr val="tx1"/>
              </a:solidFill>
            </a:endParaRPr>
          </a:p>
        </p:txBody>
      </p:sp>
      <p:sp>
        <p:nvSpPr>
          <p:cNvPr id="12" name="Tekstvak 11"/>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a:t>Format the text by increasing or decreasing the list level.</a:t>
            </a:r>
          </a:p>
          <a:p>
            <a:endParaRPr lang="en-US" sz="1000"/>
          </a:p>
          <a:p>
            <a:r>
              <a:rPr lang="en-US" sz="1000"/>
              <a:t>Place the cursor in the text and use these </a:t>
            </a:r>
          </a:p>
          <a:p>
            <a:r>
              <a:rPr lang="en-US" sz="1000"/>
              <a:t>2 buttons (@ tab Start/Home - group </a:t>
            </a:r>
            <a:r>
              <a:rPr lang="en-US" sz="1000" err="1"/>
              <a:t>Alinea</a:t>
            </a:r>
            <a:r>
              <a:rPr lang="en-US" sz="1000"/>
              <a:t>/Paragraph)</a:t>
            </a:r>
          </a:p>
          <a:p>
            <a:endParaRPr lang="en-US" sz="1000"/>
          </a:p>
          <a:p>
            <a:endParaRPr lang="en-US" sz="1000"/>
          </a:p>
          <a:p>
            <a:endParaRPr lang="en-US" sz="1000"/>
          </a:p>
          <a:p>
            <a:endParaRPr lang="en-US" sz="1000"/>
          </a:p>
          <a:p>
            <a:endParaRPr lang="en-US" sz="1000"/>
          </a:p>
          <a:p>
            <a:endParaRPr lang="en-US" sz="1000"/>
          </a:p>
          <a:p>
            <a:endParaRPr lang="en-US" sz="1000"/>
          </a:p>
          <a:p>
            <a:r>
              <a:rPr lang="en-US" sz="1000"/>
              <a:t>1 = </a:t>
            </a:r>
            <a:r>
              <a:rPr lang="en-US" sz="1800"/>
              <a:t>19.5pt</a:t>
            </a:r>
            <a:r>
              <a:rPr lang="en-US" sz="1800" baseline="0"/>
              <a:t> text</a:t>
            </a:r>
            <a:endParaRPr lang="en-US" sz="1800"/>
          </a:p>
          <a:p>
            <a:r>
              <a:rPr lang="en-US" sz="1000"/>
              <a:t>2 = </a:t>
            </a:r>
            <a:r>
              <a:rPr lang="en-US" sz="1650"/>
              <a:t>16.5pt</a:t>
            </a:r>
            <a:r>
              <a:rPr lang="en-US" sz="1650" baseline="0"/>
              <a:t> text</a:t>
            </a:r>
            <a:endParaRPr lang="en-US" sz="1650"/>
          </a:p>
          <a:p>
            <a:r>
              <a:rPr lang="en-US" sz="1000"/>
              <a:t>3 = </a:t>
            </a:r>
            <a:r>
              <a:rPr lang="en-US" sz="1650"/>
              <a:t>• text</a:t>
            </a:r>
          </a:p>
          <a:p>
            <a:r>
              <a:rPr lang="en-US" sz="1000"/>
              <a:t>4 =      </a:t>
            </a:r>
            <a:r>
              <a:rPr lang="en-US" sz="1650"/>
              <a:t>• text</a:t>
            </a:r>
          </a:p>
          <a:p>
            <a:r>
              <a:rPr lang="en-US" sz="1000"/>
              <a:t>5 =           </a:t>
            </a:r>
            <a:r>
              <a:rPr lang="en-US" sz="1650"/>
              <a:t>• text</a:t>
            </a:r>
            <a:endParaRPr lang="en-US" sz="1650" b="1" baseline="0"/>
          </a:p>
        </p:txBody>
      </p:sp>
      <p:pic>
        <p:nvPicPr>
          <p:cNvPr id="13" name="Afbeelding 12"/>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239938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GB"/>
              <a:t>Example chart</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US"/>
              <a:t>Regression-based power modelling approach – MSc defense</a:t>
            </a:r>
            <a:endParaRPr lang="en-GB"/>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9" name="Tijdelijke aanduiding voor grafiek 8"/>
          <p:cNvSpPr>
            <a:spLocks noGrp="1"/>
          </p:cNvSpPr>
          <p:nvPr>
            <p:ph type="chart" sz="quarter" idx="13" hasCustomPrompt="1"/>
          </p:nvPr>
        </p:nvSpPr>
        <p:spPr>
          <a:xfrm>
            <a:off x="755650" y="1079500"/>
            <a:ext cx="7559675" cy="3149600"/>
          </a:xfrm>
        </p:spPr>
        <p:txBody>
          <a:bodyPr/>
          <a:lstStyle>
            <a:lvl1pPr>
              <a:defRPr/>
            </a:lvl1pPr>
          </a:lstStyle>
          <a:p>
            <a:r>
              <a:rPr lang="en-GB"/>
              <a:t>Click to insert chart</a:t>
            </a:r>
          </a:p>
        </p:txBody>
      </p:sp>
      <p:sp>
        <p:nvSpPr>
          <p:cNvPr id="8" name="Tekstvak 7"/>
          <p:cNvSpPr txBox="1"/>
          <p:nvPr userDrawn="1"/>
        </p:nvSpPr>
        <p:spPr>
          <a:xfrm>
            <a:off x="-1818863" y="1449198"/>
            <a:ext cx="1729409" cy="400110"/>
          </a:xfrm>
          <a:prstGeom prst="rect">
            <a:avLst/>
          </a:prstGeom>
          <a:solidFill>
            <a:schemeClr val="accent6"/>
          </a:solidFill>
        </p:spPr>
        <p:txBody>
          <a:bodyPr wrap="square" rtlCol="0">
            <a:spAutoFit/>
          </a:bodyPr>
          <a:lstStyle/>
          <a:p>
            <a:r>
              <a:rPr lang="en-US" sz="1000" baseline="0">
                <a:solidFill>
                  <a:schemeClr val="tx1"/>
                </a:solidFill>
              </a:rPr>
              <a:t>Add a chart by clicking the chart icon</a:t>
            </a:r>
            <a:endParaRPr lang="en-US" sz="1000">
              <a:solidFill>
                <a:schemeClr val="tx1"/>
              </a:solidFill>
            </a:endParaRPr>
          </a:p>
        </p:txBody>
      </p:sp>
    </p:spTree>
    <p:extLst>
      <p:ext uri="{BB962C8B-B14F-4D97-AF65-F5344CB8AC3E}">
        <p14:creationId xmlns:p14="http://schemas.microsoft.com/office/powerpoint/2010/main" val="420234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itle in the middle">
    <p:spTree>
      <p:nvGrpSpPr>
        <p:cNvPr id="1" name=""/>
        <p:cNvGrpSpPr/>
        <p:nvPr/>
      </p:nvGrpSpPr>
      <p:grpSpPr>
        <a:xfrm>
          <a:off x="0" y="0"/>
          <a:ext cx="0" cy="0"/>
          <a:chOff x="0" y="0"/>
          <a:chExt cx="0" cy="0"/>
        </a:xfrm>
      </p:grpSpPr>
      <p:sp>
        <p:nvSpPr>
          <p:cNvPr id="4" name="Black75"/>
          <p:cNvSpPr/>
          <p:nvPr userDrawn="1"/>
        </p:nvSpPr>
        <p:spPr>
          <a:xfrm>
            <a:off x="0" y="183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18355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a:t>Example of a title in the middle</a:t>
            </a:r>
          </a:p>
        </p:txBody>
      </p:sp>
      <p:sp>
        <p:nvSpPr>
          <p:cNvPr id="3" name="Subtitle 2"/>
          <p:cNvSpPr>
            <a:spLocks noGrp="1"/>
          </p:cNvSpPr>
          <p:nvPr>
            <p:ph type="subTitle" idx="1" hasCustomPrompt="1"/>
          </p:nvPr>
        </p:nvSpPr>
        <p:spPr>
          <a:xfrm>
            <a:off x="-1" y="2628097"/>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a:t>Department, Sub department or Capacity Group</a:t>
            </a:r>
          </a:p>
        </p:txBody>
      </p:sp>
      <p:sp>
        <p:nvSpPr>
          <p:cNvPr id="10" name="Tekstvak 9"/>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a:solidFill>
                  <a:schemeClr val="tx1"/>
                </a:solidFill>
              </a:rPr>
              <a:t>Add a background image by </a:t>
            </a:r>
          </a:p>
          <a:p>
            <a:endParaRPr lang="en-US" sz="1000" baseline="0">
              <a:solidFill>
                <a:schemeClr val="tx1"/>
              </a:solidFill>
            </a:endParaRPr>
          </a:p>
          <a:p>
            <a:pPr marL="85725" lvl="0" indent="-85725">
              <a:buFont typeface="Arial" panose="020B0604020202020204" pitchFamily="34" charset="0"/>
              <a:buChar char="•"/>
            </a:pPr>
            <a:r>
              <a:rPr lang="en-US" sz="1000" baseline="0">
                <a:solidFill>
                  <a:schemeClr val="tx1"/>
                </a:solidFill>
              </a:rPr>
              <a:t>Right-click -&gt; ‘Format background...',</a:t>
            </a:r>
          </a:p>
          <a:p>
            <a:pPr marL="171450" lvl="0" indent="-171450">
              <a:buFont typeface="Arial" panose="020B0604020202020204" pitchFamily="34" charset="0"/>
              <a:buChar char="•"/>
            </a:pPr>
            <a:endParaRPr lang="en-US" sz="1000" baseline="0">
              <a:solidFill>
                <a:schemeClr val="tx1"/>
              </a:solidFill>
            </a:endParaRPr>
          </a:p>
          <a:p>
            <a:pPr marL="85725" indent="-85725">
              <a:buFont typeface="Arial" panose="020B0604020202020204" pitchFamily="34" charset="0"/>
              <a:buChar char="•"/>
            </a:pPr>
            <a:r>
              <a:rPr lang="en-US" sz="1000" baseline="0">
                <a:solidFill>
                  <a:schemeClr val="tx1"/>
                </a:solidFill>
              </a:rPr>
              <a:t>Choose ‘Fill by image’ or ‘</a:t>
            </a:r>
            <a:r>
              <a:rPr lang="en-US" sz="1000" baseline="0" err="1">
                <a:solidFill>
                  <a:schemeClr val="tx1"/>
                </a:solidFill>
              </a:rPr>
              <a:t>Bitmappattern</a:t>
            </a:r>
            <a:r>
              <a:rPr lang="en-US" sz="1000" baseline="0">
                <a:solidFill>
                  <a:schemeClr val="tx1"/>
                </a:solidFill>
              </a:rPr>
              <a:t>’,</a:t>
            </a:r>
          </a:p>
          <a:p>
            <a:pPr marL="171450" indent="-171450">
              <a:buFont typeface="Arial" panose="020B0604020202020204" pitchFamily="34" charset="0"/>
              <a:buChar char="•"/>
            </a:pPr>
            <a:endParaRPr lang="en-US" sz="1000" baseline="0">
              <a:solidFill>
                <a:schemeClr val="tx1"/>
              </a:solidFill>
            </a:endParaRPr>
          </a:p>
          <a:p>
            <a:pPr marL="85725" indent="-85725">
              <a:buFont typeface="Arial" panose="020B0604020202020204" pitchFamily="34" charset="0"/>
              <a:buChar char="•"/>
            </a:pPr>
            <a:r>
              <a:rPr lang="en-US" sz="1000" baseline="0">
                <a:solidFill>
                  <a:schemeClr val="tx1"/>
                </a:solidFill>
              </a:rPr>
              <a:t>Click the ‘File...’-button to browse for an image.</a:t>
            </a:r>
          </a:p>
        </p:txBody>
      </p:sp>
    </p:spTree>
    <p:extLst>
      <p:ext uri="{BB962C8B-B14F-4D97-AF65-F5344CB8AC3E}">
        <p14:creationId xmlns:p14="http://schemas.microsoft.com/office/powerpoint/2010/main" val="29311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Title at the bottom">
    <p:spTree>
      <p:nvGrpSpPr>
        <p:cNvPr id="1" name=""/>
        <p:cNvGrpSpPr/>
        <p:nvPr/>
      </p:nvGrpSpPr>
      <p:grpSpPr>
        <a:xfrm>
          <a:off x="0" y="0"/>
          <a:ext cx="0" cy="0"/>
          <a:chOff x="0" y="0"/>
          <a:chExt cx="0" cy="0"/>
        </a:xfrm>
      </p:grpSpPr>
      <p:sp>
        <p:nvSpPr>
          <p:cNvPr id="8" name="Black75"/>
          <p:cNvSpPr/>
          <p:nvPr userDrawn="1"/>
        </p:nvSpPr>
        <p:spPr>
          <a:xfrm>
            <a:off x="0" y="291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29150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a:t>Example of a title at the bottom</a:t>
            </a:r>
          </a:p>
        </p:txBody>
      </p:sp>
      <p:sp>
        <p:nvSpPr>
          <p:cNvPr id="3" name="Subtitle 2"/>
          <p:cNvSpPr>
            <a:spLocks noGrp="1"/>
          </p:cNvSpPr>
          <p:nvPr>
            <p:ph type="subTitle" idx="1" hasCustomPrompt="1"/>
          </p:nvPr>
        </p:nvSpPr>
        <p:spPr>
          <a:xfrm>
            <a:off x="-1" y="3708591"/>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a:t>Department, Sub department or Capacity Group</a:t>
            </a:r>
          </a:p>
        </p:txBody>
      </p:sp>
      <p:sp>
        <p:nvSpPr>
          <p:cNvPr id="10" name="Tekstvak 9"/>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a:solidFill>
                  <a:schemeClr val="tx1"/>
                </a:solidFill>
              </a:rPr>
              <a:t>Add a background image by </a:t>
            </a:r>
          </a:p>
          <a:p>
            <a:endParaRPr lang="en-US" sz="1000" baseline="0">
              <a:solidFill>
                <a:schemeClr val="tx1"/>
              </a:solidFill>
            </a:endParaRPr>
          </a:p>
          <a:p>
            <a:pPr marL="85725" lvl="0" indent="-85725">
              <a:buFont typeface="Arial" panose="020B0604020202020204" pitchFamily="34" charset="0"/>
              <a:buChar char="•"/>
            </a:pPr>
            <a:r>
              <a:rPr lang="en-US" sz="1000" baseline="0">
                <a:solidFill>
                  <a:schemeClr val="tx1"/>
                </a:solidFill>
              </a:rPr>
              <a:t>Right-click -&gt; ‘Format background...',</a:t>
            </a:r>
          </a:p>
          <a:p>
            <a:pPr marL="171450" lvl="0" indent="-171450">
              <a:buFont typeface="Arial" panose="020B0604020202020204" pitchFamily="34" charset="0"/>
              <a:buChar char="•"/>
            </a:pPr>
            <a:endParaRPr lang="en-US" sz="1000" baseline="0">
              <a:solidFill>
                <a:schemeClr val="tx1"/>
              </a:solidFill>
            </a:endParaRPr>
          </a:p>
          <a:p>
            <a:pPr marL="85725" indent="-85725">
              <a:buFont typeface="Arial" panose="020B0604020202020204" pitchFamily="34" charset="0"/>
              <a:buChar char="•"/>
            </a:pPr>
            <a:r>
              <a:rPr lang="en-US" sz="1000" baseline="0">
                <a:solidFill>
                  <a:schemeClr val="tx1"/>
                </a:solidFill>
              </a:rPr>
              <a:t>Choose ‘Fill by image’ or ‘</a:t>
            </a:r>
            <a:r>
              <a:rPr lang="en-US" sz="1000" baseline="0" err="1">
                <a:solidFill>
                  <a:schemeClr val="tx1"/>
                </a:solidFill>
              </a:rPr>
              <a:t>Bitmappattern</a:t>
            </a:r>
            <a:r>
              <a:rPr lang="en-US" sz="1000" baseline="0">
                <a:solidFill>
                  <a:schemeClr val="tx1"/>
                </a:solidFill>
              </a:rPr>
              <a:t>’,</a:t>
            </a:r>
          </a:p>
          <a:p>
            <a:pPr marL="171450" indent="-171450">
              <a:buFont typeface="Arial" panose="020B0604020202020204" pitchFamily="34" charset="0"/>
              <a:buChar char="•"/>
            </a:pPr>
            <a:endParaRPr lang="en-US" sz="1000" baseline="0">
              <a:solidFill>
                <a:schemeClr val="tx1"/>
              </a:solidFill>
            </a:endParaRPr>
          </a:p>
          <a:p>
            <a:pPr marL="85725" indent="-85725">
              <a:buFont typeface="Arial" panose="020B0604020202020204" pitchFamily="34" charset="0"/>
              <a:buChar char="•"/>
            </a:pPr>
            <a:r>
              <a:rPr lang="en-US" sz="1000" baseline="0">
                <a:solidFill>
                  <a:schemeClr val="tx1"/>
                </a:solidFill>
              </a:rPr>
              <a:t>Click the ‘File...’-button to browse for an image.</a:t>
            </a:r>
          </a:p>
        </p:txBody>
      </p:sp>
    </p:spTree>
    <p:extLst>
      <p:ext uri="{BB962C8B-B14F-4D97-AF65-F5344CB8AC3E}">
        <p14:creationId xmlns:p14="http://schemas.microsoft.com/office/powerpoint/2010/main" val="22374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This is an example of a 27 </a:t>
            </a:r>
            <a:r>
              <a:rPr lang="en-GB" err="1"/>
              <a:t>pt</a:t>
            </a:r>
            <a:r>
              <a:rPr lang="en-GB"/>
              <a:t> headline with 27 </a:t>
            </a:r>
            <a:r>
              <a:rPr lang="en-GB" err="1"/>
              <a:t>pt</a:t>
            </a:r>
            <a:r>
              <a:rPr lang="en-GB"/>
              <a:t> line spacing</a:t>
            </a:r>
          </a:p>
        </p:txBody>
      </p:sp>
      <p:sp>
        <p:nvSpPr>
          <p:cNvPr id="3" name="Content Placeholder 2"/>
          <p:cNvSpPr>
            <a:spLocks noGrp="1"/>
          </p:cNvSpPr>
          <p:nvPr>
            <p:ph idx="1" hasCustomPrompt="1"/>
          </p:nvPr>
        </p:nvSpPr>
        <p:spPr/>
        <p:txBody>
          <a:bodyPr/>
          <a:lstStyle>
            <a:lvl1pPr>
              <a:defRPr baseline="0"/>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US"/>
              <a:t>Regression-based power modelling approach – MSc defense</a:t>
            </a:r>
            <a:endParaRPr lang="en-GB"/>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
        <p:nvSpPr>
          <p:cNvPr id="7" name="Tekstvak 6"/>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a:t>Format the text by increasing or decreasing the list level.</a:t>
            </a:r>
          </a:p>
          <a:p>
            <a:endParaRPr lang="en-US" sz="1000"/>
          </a:p>
          <a:p>
            <a:r>
              <a:rPr lang="en-US" sz="1000"/>
              <a:t>Place the cursor in the text and use these </a:t>
            </a:r>
          </a:p>
          <a:p>
            <a:r>
              <a:rPr lang="en-US" sz="1000"/>
              <a:t>2 buttons (@ tab Start/Home - group </a:t>
            </a:r>
            <a:r>
              <a:rPr lang="en-US" sz="1000" err="1"/>
              <a:t>Alinea</a:t>
            </a:r>
            <a:r>
              <a:rPr lang="en-US" sz="1000"/>
              <a:t>/Paragraph)</a:t>
            </a:r>
          </a:p>
          <a:p>
            <a:endParaRPr lang="en-US" sz="1000"/>
          </a:p>
          <a:p>
            <a:endParaRPr lang="en-US" sz="1000"/>
          </a:p>
          <a:p>
            <a:endParaRPr lang="en-US" sz="1000"/>
          </a:p>
          <a:p>
            <a:endParaRPr lang="en-US" sz="1000"/>
          </a:p>
          <a:p>
            <a:endParaRPr lang="en-US" sz="1000"/>
          </a:p>
          <a:p>
            <a:endParaRPr lang="en-US" sz="1000"/>
          </a:p>
          <a:p>
            <a:endParaRPr lang="en-US" sz="1000"/>
          </a:p>
          <a:p>
            <a:r>
              <a:rPr lang="en-US" sz="1000"/>
              <a:t>1 = </a:t>
            </a:r>
            <a:r>
              <a:rPr lang="en-US" sz="1800"/>
              <a:t>19.5pt</a:t>
            </a:r>
            <a:r>
              <a:rPr lang="en-US" sz="1800" baseline="0"/>
              <a:t> text</a:t>
            </a:r>
            <a:endParaRPr lang="en-US" sz="1800"/>
          </a:p>
          <a:p>
            <a:r>
              <a:rPr lang="en-US" sz="1000"/>
              <a:t>2 = </a:t>
            </a:r>
            <a:r>
              <a:rPr lang="en-US" sz="1650"/>
              <a:t>16.5pt</a:t>
            </a:r>
            <a:r>
              <a:rPr lang="en-US" sz="1650" baseline="0"/>
              <a:t> text</a:t>
            </a:r>
            <a:endParaRPr lang="en-US" sz="1650"/>
          </a:p>
          <a:p>
            <a:r>
              <a:rPr lang="en-US" sz="1000"/>
              <a:t>3 = </a:t>
            </a:r>
            <a:r>
              <a:rPr lang="en-US" sz="1650"/>
              <a:t>• text</a:t>
            </a:r>
          </a:p>
          <a:p>
            <a:r>
              <a:rPr lang="en-US" sz="1000"/>
              <a:t>4 =      </a:t>
            </a:r>
            <a:r>
              <a:rPr lang="en-US" sz="1650"/>
              <a:t>• text</a:t>
            </a:r>
          </a:p>
          <a:p>
            <a:r>
              <a:rPr lang="en-US" sz="1000"/>
              <a:t>5 =           </a:t>
            </a:r>
            <a:r>
              <a:rPr lang="en-US" sz="1650"/>
              <a:t>• text</a:t>
            </a:r>
            <a:endParaRPr lang="en-US" sz="1650" b="1" baseline="0"/>
          </a:p>
        </p:txBody>
      </p:sp>
      <p:pic>
        <p:nvPicPr>
          <p:cNvPr id="8" name="Afbeelding 7"/>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4194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lide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85793"/>
            <a:ext cx="3595688"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4" name="Content Placeholder 3"/>
          <p:cNvSpPr>
            <a:spLocks noGrp="1"/>
          </p:cNvSpPr>
          <p:nvPr>
            <p:ph sz="half" idx="2" hasCustomPrompt="1"/>
          </p:nvPr>
        </p:nvSpPr>
        <p:spPr>
          <a:xfrm>
            <a:off x="4723606" y="1296000"/>
            <a:ext cx="3595688" cy="2933101"/>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US"/>
              <a:t>Regression-based power modelling approach – MSc defense</a:t>
            </a:r>
            <a:endParaRPr lang="en-GB"/>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9" name="Text Placeholder 2"/>
          <p:cNvSpPr>
            <a:spLocks noGrp="1"/>
          </p:cNvSpPr>
          <p:nvPr>
            <p:ph type="body" idx="13" hasCustomPrompt="1"/>
          </p:nvPr>
        </p:nvSpPr>
        <p:spPr>
          <a:xfrm>
            <a:off x="4714875" y="586800"/>
            <a:ext cx="3604419" cy="732238"/>
          </a:xfrm>
        </p:spPr>
        <p:txBody>
          <a:bodyPr anchor="t"/>
          <a:lstStyle>
            <a:lvl1pPr marL="0" indent="0">
              <a:buNone/>
              <a:defRPr lang="nl-NL" sz="1950" b="0" kern="1200"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enter text</a:t>
            </a:r>
          </a:p>
        </p:txBody>
      </p:sp>
      <p:sp>
        <p:nvSpPr>
          <p:cNvPr id="12" name="Tekstvak 11"/>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a:t>Format the text by increasing or decreasing the list level.</a:t>
            </a:r>
          </a:p>
          <a:p>
            <a:endParaRPr lang="en-US" sz="1000"/>
          </a:p>
          <a:p>
            <a:r>
              <a:rPr lang="en-US" sz="1000"/>
              <a:t>Place the cursor in the text and use these </a:t>
            </a:r>
          </a:p>
          <a:p>
            <a:r>
              <a:rPr lang="en-US" sz="1000"/>
              <a:t>2 buttons (@ tab Start/Home - group </a:t>
            </a:r>
            <a:r>
              <a:rPr lang="en-US" sz="1000" err="1"/>
              <a:t>Alinea</a:t>
            </a:r>
            <a:r>
              <a:rPr lang="en-US" sz="1000"/>
              <a:t>/Paragraph)</a:t>
            </a:r>
          </a:p>
          <a:p>
            <a:endParaRPr lang="en-US" sz="1000"/>
          </a:p>
          <a:p>
            <a:endParaRPr lang="en-US" sz="1000"/>
          </a:p>
          <a:p>
            <a:endParaRPr lang="en-US" sz="1000"/>
          </a:p>
          <a:p>
            <a:endParaRPr lang="en-US" sz="1000"/>
          </a:p>
          <a:p>
            <a:endParaRPr lang="en-US" sz="1000"/>
          </a:p>
          <a:p>
            <a:endParaRPr lang="en-US" sz="1000"/>
          </a:p>
          <a:p>
            <a:endParaRPr lang="en-US" sz="1000"/>
          </a:p>
          <a:p>
            <a:r>
              <a:rPr lang="en-US" sz="1000"/>
              <a:t>1 = </a:t>
            </a:r>
            <a:r>
              <a:rPr lang="en-US" sz="1800"/>
              <a:t>19.5pt</a:t>
            </a:r>
            <a:r>
              <a:rPr lang="en-US" sz="1800" baseline="0"/>
              <a:t> text</a:t>
            </a:r>
            <a:endParaRPr lang="en-US" sz="1800"/>
          </a:p>
          <a:p>
            <a:r>
              <a:rPr lang="en-US" sz="1000"/>
              <a:t>2 = </a:t>
            </a:r>
            <a:r>
              <a:rPr lang="en-US" sz="1650"/>
              <a:t>16.5pt</a:t>
            </a:r>
            <a:r>
              <a:rPr lang="en-US" sz="1650" baseline="0"/>
              <a:t> text</a:t>
            </a:r>
            <a:endParaRPr lang="en-US" sz="1650"/>
          </a:p>
          <a:p>
            <a:r>
              <a:rPr lang="en-US" sz="1000"/>
              <a:t>3 = </a:t>
            </a:r>
            <a:r>
              <a:rPr lang="en-US" sz="1650"/>
              <a:t>• text</a:t>
            </a:r>
          </a:p>
          <a:p>
            <a:r>
              <a:rPr lang="en-US" sz="1000"/>
              <a:t>4 =      </a:t>
            </a:r>
            <a:r>
              <a:rPr lang="en-US" sz="1650"/>
              <a:t>• text</a:t>
            </a:r>
          </a:p>
          <a:p>
            <a:r>
              <a:rPr lang="en-US" sz="1000"/>
              <a:t>5 =           </a:t>
            </a:r>
            <a:r>
              <a:rPr lang="en-US" sz="1650"/>
              <a:t>• text</a:t>
            </a:r>
            <a:endParaRPr lang="en-US" sz="1650" b="1" baseline="0"/>
          </a:p>
        </p:txBody>
      </p:sp>
      <p:pic>
        <p:nvPicPr>
          <p:cNvPr id="13" name="Afbeelding 12"/>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168240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text - 1/2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3600000"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US"/>
              <a:t>Regression-based power modelling approach – MSc defense</a:t>
            </a:r>
            <a:endParaRPr lang="en-GB"/>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afbeelding 9"/>
          <p:cNvSpPr>
            <a:spLocks noGrp="1"/>
          </p:cNvSpPr>
          <p:nvPr>
            <p:ph type="pic" sz="quarter" idx="13" hasCustomPrompt="1"/>
          </p:nvPr>
        </p:nvSpPr>
        <p:spPr>
          <a:xfrm>
            <a:off x="4714875" y="0"/>
            <a:ext cx="4429125" cy="4567238"/>
          </a:xfrm>
        </p:spPr>
        <p:txBody>
          <a:bodyPr/>
          <a:lstStyle>
            <a:lvl1pPr>
              <a:defRPr/>
            </a:lvl1pPr>
          </a:lstStyle>
          <a:p>
            <a:r>
              <a:rPr lang="en-GB"/>
              <a:t>Click to insert image</a:t>
            </a:r>
          </a:p>
        </p:txBody>
      </p:sp>
      <p:sp>
        <p:nvSpPr>
          <p:cNvPr id="11" name="Tekstvak 10"/>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a:t>Format the text by increasing or decreasing the list level.</a:t>
            </a:r>
          </a:p>
          <a:p>
            <a:endParaRPr lang="en-US" sz="1000"/>
          </a:p>
          <a:p>
            <a:r>
              <a:rPr lang="en-US" sz="1000"/>
              <a:t>Place the cursor in the text and use these </a:t>
            </a:r>
          </a:p>
          <a:p>
            <a:r>
              <a:rPr lang="en-US" sz="1000"/>
              <a:t>2 buttons (@ tab Start/Home - group </a:t>
            </a:r>
            <a:r>
              <a:rPr lang="en-US" sz="1000" err="1"/>
              <a:t>Alinea</a:t>
            </a:r>
            <a:r>
              <a:rPr lang="en-US" sz="1000"/>
              <a:t>/Paragraph)</a:t>
            </a:r>
          </a:p>
          <a:p>
            <a:endParaRPr lang="en-US" sz="1000"/>
          </a:p>
          <a:p>
            <a:endParaRPr lang="en-US" sz="1000"/>
          </a:p>
          <a:p>
            <a:endParaRPr lang="en-US" sz="1000"/>
          </a:p>
          <a:p>
            <a:endParaRPr lang="en-US" sz="1000"/>
          </a:p>
          <a:p>
            <a:endParaRPr lang="en-US" sz="1000"/>
          </a:p>
          <a:p>
            <a:endParaRPr lang="en-US" sz="1000"/>
          </a:p>
          <a:p>
            <a:endParaRPr lang="en-US" sz="1000"/>
          </a:p>
          <a:p>
            <a:r>
              <a:rPr lang="en-US" sz="1000"/>
              <a:t>1 = </a:t>
            </a:r>
            <a:r>
              <a:rPr lang="en-US" sz="1800"/>
              <a:t>19.5pt</a:t>
            </a:r>
            <a:r>
              <a:rPr lang="en-US" sz="1800" baseline="0"/>
              <a:t> text</a:t>
            </a:r>
            <a:endParaRPr lang="en-US" sz="1800"/>
          </a:p>
          <a:p>
            <a:r>
              <a:rPr lang="en-US" sz="1000"/>
              <a:t>2 = </a:t>
            </a:r>
            <a:r>
              <a:rPr lang="en-US" sz="1650"/>
              <a:t>16.5pt</a:t>
            </a:r>
            <a:r>
              <a:rPr lang="en-US" sz="1650" baseline="0"/>
              <a:t> text</a:t>
            </a:r>
            <a:endParaRPr lang="en-US" sz="1650"/>
          </a:p>
          <a:p>
            <a:r>
              <a:rPr lang="en-US" sz="1000"/>
              <a:t>3 = </a:t>
            </a:r>
            <a:r>
              <a:rPr lang="en-US" sz="1650"/>
              <a:t>• text</a:t>
            </a:r>
          </a:p>
          <a:p>
            <a:r>
              <a:rPr lang="en-US" sz="1000"/>
              <a:t>4 =      </a:t>
            </a:r>
            <a:r>
              <a:rPr lang="en-US" sz="1650"/>
              <a:t>• text</a:t>
            </a:r>
          </a:p>
          <a:p>
            <a:r>
              <a:rPr lang="en-US" sz="1000"/>
              <a:t>5 =           </a:t>
            </a:r>
            <a:r>
              <a:rPr lang="en-US" sz="1650"/>
              <a:t>• text</a:t>
            </a:r>
            <a:endParaRPr lang="en-US" sz="1650" b="1" baseline="0"/>
          </a:p>
        </p:txBody>
      </p:sp>
      <p:pic>
        <p:nvPicPr>
          <p:cNvPr id="12" name="Afbeelding 11"/>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9815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text - 1/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4910138"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755650" y="1295401"/>
            <a:ext cx="4913313" cy="2933700"/>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US"/>
              <a:t>Regression-based power modelling approach – MSc defense</a:t>
            </a:r>
            <a:endParaRPr lang="en-GB"/>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afbeelding 9"/>
          <p:cNvSpPr>
            <a:spLocks noGrp="1"/>
          </p:cNvSpPr>
          <p:nvPr>
            <p:ph type="pic" sz="quarter" idx="13" hasCustomPrompt="1"/>
          </p:nvPr>
        </p:nvSpPr>
        <p:spPr>
          <a:xfrm>
            <a:off x="6046788" y="0"/>
            <a:ext cx="3097212" cy="4567238"/>
          </a:xfrm>
        </p:spPr>
        <p:txBody>
          <a:bodyPr/>
          <a:lstStyle>
            <a:lvl1pPr>
              <a:defRPr/>
            </a:lvl1pPr>
          </a:lstStyle>
          <a:p>
            <a:r>
              <a:rPr lang="en-GB"/>
              <a:t>Click to insert image</a:t>
            </a:r>
          </a:p>
        </p:txBody>
      </p:sp>
      <p:sp>
        <p:nvSpPr>
          <p:cNvPr id="11" name="Tekstvak 10"/>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a:t>Format the text by increasing or decreasing the list level.</a:t>
            </a:r>
          </a:p>
          <a:p>
            <a:endParaRPr lang="en-US" sz="1000"/>
          </a:p>
          <a:p>
            <a:r>
              <a:rPr lang="en-US" sz="1000"/>
              <a:t>Place the cursor in the text and use these </a:t>
            </a:r>
          </a:p>
          <a:p>
            <a:r>
              <a:rPr lang="en-US" sz="1000"/>
              <a:t>2 buttons (@ tab Start/Home - group </a:t>
            </a:r>
            <a:r>
              <a:rPr lang="en-US" sz="1000" err="1"/>
              <a:t>Alinea</a:t>
            </a:r>
            <a:r>
              <a:rPr lang="en-US" sz="1000"/>
              <a:t>/Paragraph)</a:t>
            </a:r>
          </a:p>
          <a:p>
            <a:endParaRPr lang="en-US" sz="1000"/>
          </a:p>
          <a:p>
            <a:endParaRPr lang="en-US" sz="1000"/>
          </a:p>
          <a:p>
            <a:endParaRPr lang="en-US" sz="1000"/>
          </a:p>
          <a:p>
            <a:endParaRPr lang="en-US" sz="1000"/>
          </a:p>
          <a:p>
            <a:endParaRPr lang="en-US" sz="1000"/>
          </a:p>
          <a:p>
            <a:endParaRPr lang="en-US" sz="1000"/>
          </a:p>
          <a:p>
            <a:endParaRPr lang="en-US" sz="1000"/>
          </a:p>
          <a:p>
            <a:r>
              <a:rPr lang="en-US" sz="1000"/>
              <a:t>1 = </a:t>
            </a:r>
            <a:r>
              <a:rPr lang="en-US" sz="1800"/>
              <a:t>19.5pt</a:t>
            </a:r>
            <a:r>
              <a:rPr lang="en-US" sz="1800" baseline="0"/>
              <a:t> text</a:t>
            </a:r>
            <a:endParaRPr lang="en-US" sz="1800"/>
          </a:p>
          <a:p>
            <a:r>
              <a:rPr lang="en-US" sz="1000"/>
              <a:t>2 = </a:t>
            </a:r>
            <a:r>
              <a:rPr lang="en-US" sz="1650"/>
              <a:t>16.5pt</a:t>
            </a:r>
            <a:r>
              <a:rPr lang="en-US" sz="1650" baseline="0"/>
              <a:t> text</a:t>
            </a:r>
            <a:endParaRPr lang="en-US" sz="1650"/>
          </a:p>
          <a:p>
            <a:r>
              <a:rPr lang="en-US" sz="1000"/>
              <a:t>3 = </a:t>
            </a:r>
            <a:r>
              <a:rPr lang="en-US" sz="1650"/>
              <a:t>• text</a:t>
            </a:r>
          </a:p>
          <a:p>
            <a:r>
              <a:rPr lang="en-US" sz="1000"/>
              <a:t>4 =      </a:t>
            </a:r>
            <a:r>
              <a:rPr lang="en-US" sz="1650"/>
              <a:t>• text</a:t>
            </a:r>
          </a:p>
          <a:p>
            <a:r>
              <a:rPr lang="en-US" sz="1000"/>
              <a:t>5 =           </a:t>
            </a:r>
            <a:r>
              <a:rPr lang="en-US" sz="1650"/>
              <a:t>• text</a:t>
            </a:r>
            <a:endParaRPr lang="en-US" sz="1650" b="1" baseline="0"/>
          </a:p>
        </p:txBody>
      </p:sp>
      <p:pic>
        <p:nvPicPr>
          <p:cNvPr id="12" name="Afbeelding 11"/>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327240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image/movie 16:9">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none"/>
          <a:lstStyle/>
          <a:p>
            <a:r>
              <a:rPr lang="en-GB"/>
              <a:t>This is an example of a 27 </a:t>
            </a:r>
            <a:r>
              <a:rPr lang="en-GB" err="1"/>
              <a:t>pt</a:t>
            </a:r>
            <a:r>
              <a:rPr lang="en-GB"/>
              <a:t> headline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US"/>
              <a:t>Regression-based power modelling approach – MSc defense</a:t>
            </a:r>
            <a:endParaRPr lang="en-GB"/>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inhoud 9"/>
          <p:cNvSpPr>
            <a:spLocks noGrp="1" noChangeAspect="1"/>
          </p:cNvSpPr>
          <p:nvPr>
            <p:ph sz="quarter" idx="13" hasCustomPrompt="1"/>
          </p:nvPr>
        </p:nvSpPr>
        <p:spPr>
          <a:xfrm>
            <a:off x="1889125" y="1079501"/>
            <a:ext cx="5292725" cy="2977200"/>
          </a:xfrm>
        </p:spPr>
        <p:txBody>
          <a:bodyPr/>
          <a:lstStyle>
            <a:lvl1pPr>
              <a:defRPr baseline="0"/>
            </a:lvl1pPr>
          </a:lstStyle>
          <a:p>
            <a:pPr lvl="0"/>
            <a:r>
              <a:rPr lang="en-GB"/>
              <a:t>Click icon to insert 16x9 image or movie</a:t>
            </a:r>
          </a:p>
        </p:txBody>
      </p:sp>
      <p:sp>
        <p:nvSpPr>
          <p:cNvPr id="12" name="Tijdelijke aanduiding voor tekst 11"/>
          <p:cNvSpPr>
            <a:spLocks noGrp="1"/>
          </p:cNvSpPr>
          <p:nvPr>
            <p:ph type="body" sz="quarter" idx="14" hasCustomPrompt="1"/>
          </p:nvPr>
        </p:nvSpPr>
        <p:spPr>
          <a:xfrm>
            <a:off x="1889125" y="4106268"/>
            <a:ext cx="5292725" cy="165100"/>
          </a:xfrm>
        </p:spPr>
        <p:txBody>
          <a:bodyPr/>
          <a:lstStyle>
            <a:lvl1pPr>
              <a:defRPr sz="1100" i="1"/>
            </a:lvl1pPr>
          </a:lstStyle>
          <a:p>
            <a:pPr lvl="0"/>
            <a:r>
              <a:rPr lang="en-GB"/>
              <a:t>Click to insert Caption under image or movie</a:t>
            </a:r>
          </a:p>
        </p:txBody>
      </p:sp>
    </p:spTree>
    <p:extLst>
      <p:ext uri="{BB962C8B-B14F-4D97-AF65-F5344CB8AC3E}">
        <p14:creationId xmlns:p14="http://schemas.microsoft.com/office/powerpoint/2010/main" val="193849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 27pt headline on a slide with three images</a:t>
            </a:r>
            <a:endParaRPr lang="en-GB"/>
          </a:p>
        </p:txBody>
      </p:sp>
      <p:sp>
        <p:nvSpPr>
          <p:cNvPr id="3" name="Content Placeholder 2"/>
          <p:cNvSpPr>
            <a:spLocks noGrp="1"/>
          </p:cNvSpPr>
          <p:nvPr>
            <p:ph idx="1" hasCustomPrompt="1"/>
          </p:nvPr>
        </p:nvSpPr>
        <p:spPr>
          <a:xfrm>
            <a:off x="758824" y="1306642"/>
            <a:ext cx="2084389" cy="636458"/>
          </a:xfrm>
        </p:spPr>
        <p:txBody>
          <a:bodyPr/>
          <a:lstStyle>
            <a:lvl1pPr>
              <a:defRPr sz="1650"/>
            </a:lvl1pPr>
          </a:lstStyle>
          <a:p>
            <a:pPr lvl="0"/>
            <a:r>
              <a:rPr lang="en-GB"/>
              <a:t>Click to enter text</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US"/>
              <a:t>Regression-based power modelling approach – MSc defense</a:t>
            </a:r>
            <a:endParaRPr lang="en-GB"/>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
        <p:nvSpPr>
          <p:cNvPr id="7" name="Content Placeholder 2"/>
          <p:cNvSpPr>
            <a:spLocks noGrp="1"/>
          </p:cNvSpPr>
          <p:nvPr>
            <p:ph idx="13" hasCustomPrompt="1"/>
          </p:nvPr>
        </p:nvSpPr>
        <p:spPr>
          <a:xfrm>
            <a:off x="3490913" y="1302661"/>
            <a:ext cx="2084389" cy="636458"/>
          </a:xfrm>
        </p:spPr>
        <p:txBody>
          <a:bodyPr/>
          <a:lstStyle>
            <a:lvl1pPr>
              <a:defRPr sz="1650"/>
            </a:lvl1pPr>
          </a:lstStyle>
          <a:p>
            <a:pPr lvl="0"/>
            <a:r>
              <a:rPr lang="en-GB"/>
              <a:t>Click to enter text</a:t>
            </a:r>
          </a:p>
        </p:txBody>
      </p:sp>
      <p:sp>
        <p:nvSpPr>
          <p:cNvPr id="8" name="Content Placeholder 2"/>
          <p:cNvSpPr>
            <a:spLocks noGrp="1"/>
          </p:cNvSpPr>
          <p:nvPr>
            <p:ph idx="14" hasCustomPrompt="1"/>
          </p:nvPr>
        </p:nvSpPr>
        <p:spPr>
          <a:xfrm>
            <a:off x="6235414" y="1302661"/>
            <a:ext cx="2084389" cy="636458"/>
          </a:xfrm>
        </p:spPr>
        <p:txBody>
          <a:bodyPr/>
          <a:lstStyle>
            <a:lvl1pPr>
              <a:defRPr sz="1650"/>
            </a:lvl1pPr>
          </a:lstStyle>
          <a:p>
            <a:pPr lvl="0"/>
            <a:r>
              <a:rPr lang="en-GB"/>
              <a:t>Click to enter text</a:t>
            </a:r>
          </a:p>
        </p:txBody>
      </p:sp>
      <p:sp>
        <p:nvSpPr>
          <p:cNvPr id="10" name="Tijdelijke aanduiding voor afbeelding 9"/>
          <p:cNvSpPr>
            <a:spLocks noGrp="1"/>
          </p:cNvSpPr>
          <p:nvPr>
            <p:ph type="pic" sz="quarter" idx="15" hasCustomPrompt="1"/>
          </p:nvPr>
        </p:nvSpPr>
        <p:spPr>
          <a:xfrm>
            <a:off x="755650" y="1943101"/>
            <a:ext cx="2087563" cy="2625298"/>
          </a:xfrm>
        </p:spPr>
        <p:txBody>
          <a:bodyPr/>
          <a:lstStyle>
            <a:lvl1pPr>
              <a:defRPr baseline="0"/>
            </a:lvl1pPr>
          </a:lstStyle>
          <a:p>
            <a:r>
              <a:rPr lang="en-GB"/>
              <a:t>Click to insert image</a:t>
            </a:r>
          </a:p>
        </p:txBody>
      </p:sp>
      <p:sp>
        <p:nvSpPr>
          <p:cNvPr id="11" name="Tijdelijke aanduiding voor afbeelding 9"/>
          <p:cNvSpPr>
            <a:spLocks noGrp="1"/>
          </p:cNvSpPr>
          <p:nvPr>
            <p:ph type="pic" sz="quarter" idx="16" hasCustomPrompt="1"/>
          </p:nvPr>
        </p:nvSpPr>
        <p:spPr>
          <a:xfrm>
            <a:off x="3487739"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Click to insert image</a:t>
            </a:r>
          </a:p>
          <a:p>
            <a:endParaRPr lang="en-GB"/>
          </a:p>
        </p:txBody>
      </p:sp>
      <p:sp>
        <p:nvSpPr>
          <p:cNvPr id="12" name="Tijdelijke aanduiding voor afbeelding 9"/>
          <p:cNvSpPr>
            <a:spLocks noGrp="1"/>
          </p:cNvSpPr>
          <p:nvPr>
            <p:ph type="pic" sz="quarter" idx="17" hasCustomPrompt="1"/>
          </p:nvPr>
        </p:nvSpPr>
        <p:spPr>
          <a:xfrm>
            <a:off x="6235414"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Click to insert image</a:t>
            </a:r>
          </a:p>
          <a:p>
            <a:endParaRPr lang="en-GB"/>
          </a:p>
        </p:txBody>
      </p:sp>
    </p:spTree>
    <p:extLst>
      <p:ext uri="{BB962C8B-B14F-4D97-AF65-F5344CB8AC3E}">
        <p14:creationId xmlns:p14="http://schemas.microsoft.com/office/powerpoint/2010/main" val="244920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8E8"/>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 y="4568400"/>
            <a:ext cx="1114424" cy="572286"/>
          </a:xfrm>
          <a:prstGeom prst="rect">
            <a:avLst/>
          </a:prstGeom>
          <a:solidFill>
            <a:schemeClr val="bg1"/>
          </a:solidFill>
        </p:spPr>
        <p:txBody>
          <a:bodyPr vert="horz" lIns="756000" tIns="0" rIns="0" bIns="0" rtlCol="0" anchor="ctr"/>
          <a:lstStyle>
            <a:lvl1pPr algn="l">
              <a:defRPr sz="1100" b="0">
                <a:solidFill>
                  <a:schemeClr val="tx1"/>
                </a:solidFill>
              </a:defRPr>
            </a:lvl1pPr>
          </a:lstStyle>
          <a:p>
            <a:fld id="{C194BDB0-F4EA-4DD6-8281-CCE2440D0CE0}" type="slidenum">
              <a:rPr lang="en-GB" smtClean="0"/>
              <a:pPr/>
              <a:t>‹#›</a:t>
            </a:fld>
            <a:endParaRPr lang="en-GB"/>
          </a:p>
        </p:txBody>
      </p:sp>
      <p:sp>
        <p:nvSpPr>
          <p:cNvPr id="2" name="Title Placeholder 1"/>
          <p:cNvSpPr>
            <a:spLocks noGrp="1"/>
          </p:cNvSpPr>
          <p:nvPr>
            <p:ph type="title"/>
          </p:nvPr>
        </p:nvSpPr>
        <p:spPr>
          <a:xfrm>
            <a:off x="758825" y="518711"/>
            <a:ext cx="7556500" cy="539038"/>
          </a:xfrm>
          <a:prstGeom prst="rect">
            <a:avLst/>
          </a:prstGeom>
        </p:spPr>
        <p:txBody>
          <a:bodyPr vert="horz" lIns="0" tIns="0" rIns="0" bIns="0" rtlCol="0" anchor="t" anchorCtr="0">
            <a:noAutofit/>
          </a:bodyPr>
          <a:lstStyle/>
          <a:p>
            <a:r>
              <a:rPr lang="en-GB"/>
              <a:t>This is an example of a 27 </a:t>
            </a:r>
            <a:r>
              <a:rPr lang="en-GB" err="1"/>
              <a:t>pt</a:t>
            </a:r>
            <a:r>
              <a:rPr lang="en-GB"/>
              <a:t> headline with 27 </a:t>
            </a:r>
            <a:r>
              <a:rPr lang="en-GB" err="1"/>
              <a:t>pt</a:t>
            </a:r>
            <a:r>
              <a:rPr lang="en-GB"/>
              <a:t> line spacing</a:t>
            </a:r>
          </a:p>
        </p:txBody>
      </p:sp>
      <p:sp>
        <p:nvSpPr>
          <p:cNvPr id="3" name="Text Placeholder 2"/>
          <p:cNvSpPr>
            <a:spLocks noGrp="1"/>
          </p:cNvSpPr>
          <p:nvPr>
            <p:ph type="body" idx="1"/>
          </p:nvPr>
        </p:nvSpPr>
        <p:spPr>
          <a:xfrm>
            <a:off x="758824" y="1306642"/>
            <a:ext cx="7556501" cy="2922458"/>
          </a:xfrm>
          <a:prstGeom prst="rect">
            <a:avLst/>
          </a:prstGeom>
        </p:spPr>
        <p:txBody>
          <a:bodyPr vert="horz" lIns="0" tIns="0" rIns="0" bIns="0" rtlCol="0">
            <a:noAutofit/>
          </a:bodyPr>
          <a:lstStyle/>
          <a:p>
            <a:pPr lvl="0"/>
            <a:r>
              <a:rPr lang="en-GB" err="1"/>
              <a:t>Klik</a:t>
            </a:r>
            <a:r>
              <a:rPr lang="en-GB"/>
              <a:t> om de </a:t>
            </a:r>
            <a:r>
              <a:rPr lang="en-GB" err="1"/>
              <a:t>modelstijlen</a:t>
            </a:r>
            <a:r>
              <a:rPr lang="en-GB"/>
              <a:t> </a:t>
            </a:r>
            <a:r>
              <a:rPr lang="en-GB" err="1"/>
              <a:t>te</a:t>
            </a:r>
            <a:r>
              <a:rPr lang="en-GB"/>
              <a:t> </a:t>
            </a:r>
            <a:r>
              <a:rPr lang="en-GB" err="1"/>
              <a:t>bewerken</a:t>
            </a:r>
            <a:endParaRPr lang="en-GB"/>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Footer Placeholder 4"/>
          <p:cNvSpPr>
            <a:spLocks noGrp="1"/>
          </p:cNvSpPr>
          <p:nvPr>
            <p:ph type="ftr" sz="quarter" idx="3"/>
          </p:nvPr>
        </p:nvSpPr>
        <p:spPr>
          <a:xfrm>
            <a:off x="1114426" y="4568400"/>
            <a:ext cx="7042149" cy="576000"/>
          </a:xfrm>
          <a:prstGeom prst="rect">
            <a:avLst/>
          </a:prstGeom>
          <a:solidFill>
            <a:schemeClr val="bg1"/>
          </a:solidFill>
        </p:spPr>
        <p:txBody>
          <a:bodyPr vert="horz" lIns="0" tIns="0" rIns="0" bIns="0" rtlCol="0" anchor="ctr"/>
          <a:lstStyle>
            <a:lvl1pPr algn="l">
              <a:defRPr sz="1100" b="0">
                <a:solidFill>
                  <a:schemeClr val="tx1"/>
                </a:solidFill>
              </a:defRPr>
            </a:lvl1pPr>
          </a:lstStyle>
          <a:p>
            <a:r>
              <a:rPr lang="en-US"/>
              <a:t>Regression-based power modelling approach – MSc defense</a:t>
            </a:r>
            <a:endParaRPr lang="en-GB"/>
          </a:p>
        </p:txBody>
      </p:sp>
      <p:pic>
        <p:nvPicPr>
          <p:cNvPr id="66" name="Picture 4">
            <a:extLst>
              <a:ext uri="{FF2B5EF4-FFF2-40B4-BE49-F238E27FC236}">
                <a16:creationId xmlns:a16="http://schemas.microsoft.com/office/drawing/2014/main" id="{93FD69BB-9D62-3A4C-8433-C5954D52BB6F}"/>
              </a:ext>
            </a:extLst>
          </p:cNvPr>
          <p:cNvPicPr>
            <a:picLocks noChangeAspect="1"/>
          </p:cNvPicPr>
          <p:nvPr userDrawn="1"/>
        </p:nvPicPr>
        <p:blipFill>
          <a:blip r:embed="rId19"/>
          <a:stretch>
            <a:fillRect/>
          </a:stretch>
        </p:blipFill>
        <p:spPr>
          <a:xfrm>
            <a:off x="8156575" y="4568825"/>
            <a:ext cx="987425" cy="574675"/>
          </a:xfrm>
          <a:prstGeom prst="rect">
            <a:avLst/>
          </a:prstGeom>
        </p:spPr>
      </p:pic>
    </p:spTree>
    <p:extLst>
      <p:ext uri="{BB962C8B-B14F-4D97-AF65-F5344CB8AC3E}">
        <p14:creationId xmlns:p14="http://schemas.microsoft.com/office/powerpoint/2010/main" val="242279190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61" r:id="rId3"/>
    <p:sldLayoutId id="2147483662" r:id="rId4"/>
    <p:sldLayoutId id="2147483664"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ts val="27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sz="19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5.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sv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png"/><Relationship Id="rId3" Type="http://schemas.openxmlformats.org/officeDocument/2006/relationships/image" Target="../media/image6.jpeg"/><Relationship Id="rId7" Type="http://schemas.openxmlformats.org/officeDocument/2006/relationships/image" Target="../media/image9.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5.png"/><Relationship Id="rId7" Type="http://schemas.openxmlformats.org/officeDocument/2006/relationships/image" Target="../media/image7.jpe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4.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9.jpeg"/></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50.jpeg"/></Relationships>
</file>

<file path=ppt/slides/_rels/slide4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52.jpeg"/></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54.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image" Target="../media/image55.svg"/></Relationships>
</file>

<file path=ppt/slides/_rels/slide4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US" sz="2000" i="0" u="none" strike="noStrike" baseline="0">
                <a:latin typeface="NimbusRomNo9L-Regu"/>
              </a:rPr>
              <a:t>A regression-based modelling approach fo</a:t>
            </a:r>
            <a:r>
              <a:rPr lang="en-US" sz="2000">
                <a:latin typeface="NimbusRomNo9L-Regu"/>
              </a:rPr>
              <a:t>r accurate dynamic power estimation in digital circuits</a:t>
            </a:r>
            <a:endParaRPr lang="en-GB" sz="2000"/>
          </a:p>
        </p:txBody>
      </p:sp>
      <p:sp>
        <p:nvSpPr>
          <p:cNvPr id="7" name="Ondertitel 6"/>
          <p:cNvSpPr>
            <a:spLocks noGrp="1"/>
          </p:cNvSpPr>
          <p:nvPr>
            <p:ph type="subTitle" idx="1"/>
          </p:nvPr>
        </p:nvSpPr>
        <p:spPr>
          <a:xfrm>
            <a:off x="-1" y="3704518"/>
            <a:ext cx="9143999" cy="288000"/>
          </a:xfrm>
        </p:spPr>
        <p:txBody>
          <a:bodyPr/>
          <a:lstStyle/>
          <a:p>
            <a:r>
              <a:rPr lang="en-GB"/>
              <a:t>16/01/2023</a:t>
            </a:r>
          </a:p>
        </p:txBody>
      </p:sp>
      <p:sp>
        <p:nvSpPr>
          <p:cNvPr id="8" name="Tijdelijke aanduiding voor tekst 7"/>
          <p:cNvSpPr>
            <a:spLocks noGrp="1"/>
          </p:cNvSpPr>
          <p:nvPr>
            <p:ph type="body" sz="quarter" idx="13"/>
          </p:nvPr>
        </p:nvSpPr>
        <p:spPr/>
        <p:txBody>
          <a:bodyPr/>
          <a:lstStyle/>
          <a:p>
            <a:r>
              <a:rPr lang="en-GB"/>
              <a:t>Monticelli, D. – Student ID: 1610228</a:t>
            </a:r>
          </a:p>
        </p:txBody>
      </p:sp>
      <p:sp>
        <p:nvSpPr>
          <p:cNvPr id="9" name="Tijdelijke aanduiding voor tekst 8"/>
          <p:cNvSpPr>
            <a:spLocks noGrp="1"/>
          </p:cNvSpPr>
          <p:nvPr>
            <p:ph type="body" sz="quarter" idx="14"/>
          </p:nvPr>
        </p:nvSpPr>
        <p:spPr/>
        <p:txBody>
          <a:bodyPr/>
          <a:lstStyle/>
          <a:p>
            <a:r>
              <a:rPr lang="en-GB"/>
              <a:t>Electrical engineering – Electronic systems group</a:t>
            </a:r>
          </a:p>
        </p:txBody>
      </p:sp>
    </p:spTree>
    <p:extLst>
      <p:ext uri="{BB962C8B-B14F-4D97-AF65-F5344CB8AC3E}">
        <p14:creationId xmlns:p14="http://schemas.microsoft.com/office/powerpoint/2010/main" val="178680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scatter chart&#10;&#10;Description automatically generated">
            <a:extLst>
              <a:ext uri="{FF2B5EF4-FFF2-40B4-BE49-F238E27FC236}">
                <a16:creationId xmlns:a16="http://schemas.microsoft.com/office/drawing/2014/main" id="{4D123E73-C137-4F5E-B8A9-3FA90B01C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660" y="575943"/>
            <a:ext cx="4724180" cy="3552362"/>
          </a:xfrm>
          <a:prstGeom prst="rect">
            <a:avLst/>
          </a:prstGeom>
        </p:spPr>
      </p:pic>
      <p:sp>
        <p:nvSpPr>
          <p:cNvPr id="2" name="Title 1">
            <a:extLst>
              <a:ext uri="{FF2B5EF4-FFF2-40B4-BE49-F238E27FC236}">
                <a16:creationId xmlns:a16="http://schemas.microsoft.com/office/drawing/2014/main" id="{F83FA840-3547-B56E-B0CC-DB0362AAF2CE}"/>
              </a:ext>
            </a:extLst>
          </p:cNvPr>
          <p:cNvSpPr>
            <a:spLocks noGrp="1"/>
          </p:cNvSpPr>
          <p:nvPr>
            <p:ph type="title"/>
          </p:nvPr>
        </p:nvSpPr>
        <p:spPr/>
        <p:txBody>
          <a:bodyPr/>
          <a:lstStyle/>
          <a:p>
            <a:r>
              <a:rPr lang="en-US"/>
              <a:t>Literature overview (4)</a:t>
            </a:r>
            <a:endParaRPr lang="en-GB"/>
          </a:p>
        </p:txBody>
      </p:sp>
      <p:sp>
        <p:nvSpPr>
          <p:cNvPr id="4" name="Footer Placeholder 3">
            <a:extLst>
              <a:ext uri="{FF2B5EF4-FFF2-40B4-BE49-F238E27FC236}">
                <a16:creationId xmlns:a16="http://schemas.microsoft.com/office/drawing/2014/main" id="{04BAFC46-89AF-6862-7F17-3DE9F24CF346}"/>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3C35A4DB-B3E8-B611-6A65-7E15D92A0915}"/>
              </a:ext>
            </a:extLst>
          </p:cNvPr>
          <p:cNvSpPr>
            <a:spLocks noGrp="1"/>
          </p:cNvSpPr>
          <p:nvPr>
            <p:ph type="sldNum" sz="quarter" idx="12"/>
          </p:nvPr>
        </p:nvSpPr>
        <p:spPr/>
        <p:txBody>
          <a:bodyPr/>
          <a:lstStyle/>
          <a:p>
            <a:fld id="{C194BDB0-F4EA-4DD6-8281-CCE2440D0CE0}" type="slidenum">
              <a:rPr lang="en-GB" smtClean="0"/>
              <a:t>10</a:t>
            </a:fld>
            <a:endParaRPr lang="en-GB"/>
          </a:p>
        </p:txBody>
      </p:sp>
      <p:sp>
        <p:nvSpPr>
          <p:cNvPr id="13" name="TextBox 12">
            <a:extLst>
              <a:ext uri="{FF2B5EF4-FFF2-40B4-BE49-F238E27FC236}">
                <a16:creationId xmlns:a16="http://schemas.microsoft.com/office/drawing/2014/main" id="{928BED03-195B-7EEB-B40E-2B0BEF3FF446}"/>
              </a:ext>
            </a:extLst>
          </p:cNvPr>
          <p:cNvSpPr txBox="1"/>
          <p:nvPr/>
        </p:nvSpPr>
        <p:spPr>
          <a:xfrm>
            <a:off x="-120650" y="1046496"/>
            <a:ext cx="3135964" cy="923330"/>
          </a:xfrm>
          <a:prstGeom prst="rect">
            <a:avLst/>
          </a:prstGeom>
          <a:noFill/>
        </p:spPr>
        <p:txBody>
          <a:bodyPr wrap="square" rtlCol="0">
            <a:spAutoFit/>
          </a:bodyPr>
          <a:lstStyle/>
          <a:p>
            <a:pPr lvl="1"/>
            <a:r>
              <a:rPr lang="en-US" b="1"/>
              <a:t>Analytical approach</a:t>
            </a:r>
            <a:r>
              <a:rPr lang="en-US"/>
              <a:t>: </a:t>
            </a:r>
          </a:p>
          <a:p>
            <a:pPr lvl="1"/>
            <a:r>
              <a:rPr lang="en-US"/>
              <a:t>Component’s action counts from performance simulator (</a:t>
            </a:r>
            <a:r>
              <a:rPr lang="en-US" err="1"/>
              <a:t>eg</a:t>
            </a:r>
            <a:r>
              <a:rPr lang="en-US"/>
              <a:t>: gem5) associated with power consumption</a:t>
            </a:r>
          </a:p>
        </p:txBody>
      </p:sp>
      <p:sp>
        <p:nvSpPr>
          <p:cNvPr id="14" name="TextBox 13">
            <a:extLst>
              <a:ext uri="{FF2B5EF4-FFF2-40B4-BE49-F238E27FC236}">
                <a16:creationId xmlns:a16="http://schemas.microsoft.com/office/drawing/2014/main" id="{E615C623-54FB-FCD5-F6B7-E9C6E31CC4DE}"/>
              </a:ext>
            </a:extLst>
          </p:cNvPr>
          <p:cNvSpPr txBox="1"/>
          <p:nvPr/>
        </p:nvSpPr>
        <p:spPr>
          <a:xfrm>
            <a:off x="2503912" y="1058214"/>
            <a:ext cx="2685638" cy="923330"/>
          </a:xfrm>
          <a:prstGeom prst="rect">
            <a:avLst/>
          </a:prstGeom>
          <a:noFill/>
        </p:spPr>
        <p:txBody>
          <a:bodyPr wrap="square" rtlCol="0">
            <a:spAutoFit/>
          </a:bodyPr>
          <a:lstStyle/>
          <a:p>
            <a:pPr lvl="1"/>
            <a:r>
              <a:rPr lang="en-US" b="1"/>
              <a:t>Pruning approach</a:t>
            </a:r>
            <a:r>
              <a:rPr lang="en-US"/>
              <a:t>: </a:t>
            </a:r>
          </a:p>
          <a:p>
            <a:pPr lvl="1"/>
            <a:r>
              <a:rPr lang="en-US"/>
              <a:t>Prune and simulate few proxies representative of the whole design</a:t>
            </a:r>
          </a:p>
        </p:txBody>
      </p:sp>
      <p:graphicFrame>
        <p:nvGraphicFramePr>
          <p:cNvPr id="15" name="Diagram 14">
            <a:extLst>
              <a:ext uri="{FF2B5EF4-FFF2-40B4-BE49-F238E27FC236}">
                <a16:creationId xmlns:a16="http://schemas.microsoft.com/office/drawing/2014/main" id="{34F61AE9-EE85-47F8-9157-2B6DFC14DB56}"/>
              </a:ext>
            </a:extLst>
          </p:cNvPr>
          <p:cNvGraphicFramePr/>
          <p:nvPr>
            <p:extLst>
              <p:ext uri="{D42A27DB-BD31-4B8C-83A1-F6EECF244321}">
                <p14:modId xmlns:p14="http://schemas.microsoft.com/office/powerpoint/2010/main" val="4102526753"/>
              </p:ext>
            </p:extLst>
          </p:nvPr>
        </p:nvGraphicFramePr>
        <p:xfrm>
          <a:off x="3049763" y="2031190"/>
          <a:ext cx="1578629" cy="18329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TextBox 18">
            <a:extLst>
              <a:ext uri="{FF2B5EF4-FFF2-40B4-BE49-F238E27FC236}">
                <a16:creationId xmlns:a16="http://schemas.microsoft.com/office/drawing/2014/main" id="{6584DEE7-E9C7-A9D2-67B9-2682652C399F}"/>
              </a:ext>
            </a:extLst>
          </p:cNvPr>
          <p:cNvSpPr txBox="1"/>
          <p:nvPr/>
        </p:nvSpPr>
        <p:spPr>
          <a:xfrm>
            <a:off x="5118430" y="3864144"/>
            <a:ext cx="2539289" cy="369332"/>
          </a:xfrm>
          <a:prstGeom prst="rect">
            <a:avLst/>
          </a:prstGeom>
          <a:noFill/>
        </p:spPr>
        <p:txBody>
          <a:bodyPr wrap="square" rtlCol="0">
            <a:spAutoFit/>
          </a:bodyPr>
          <a:lstStyle/>
          <a:p>
            <a:r>
              <a:rPr lang="en-US" i="1"/>
              <a:t>Summary of related work</a:t>
            </a:r>
            <a:endParaRPr lang="en-GB" i="1"/>
          </a:p>
        </p:txBody>
      </p:sp>
      <p:graphicFrame>
        <p:nvGraphicFramePr>
          <p:cNvPr id="20" name="Diagram 19">
            <a:extLst>
              <a:ext uri="{FF2B5EF4-FFF2-40B4-BE49-F238E27FC236}">
                <a16:creationId xmlns:a16="http://schemas.microsoft.com/office/drawing/2014/main" id="{854C2C89-A3ED-4614-BFFE-46397A9891BB}"/>
              </a:ext>
            </a:extLst>
          </p:cNvPr>
          <p:cNvGraphicFramePr/>
          <p:nvPr>
            <p:extLst>
              <p:ext uri="{D42A27DB-BD31-4B8C-83A1-F6EECF244321}">
                <p14:modId xmlns:p14="http://schemas.microsoft.com/office/powerpoint/2010/main" val="2513253709"/>
              </p:ext>
            </p:extLst>
          </p:nvPr>
        </p:nvGraphicFramePr>
        <p:xfrm>
          <a:off x="325111" y="2031191"/>
          <a:ext cx="1578629" cy="183295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51460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8D83-ACF6-834A-427B-9A36FE11C085}"/>
              </a:ext>
            </a:extLst>
          </p:cNvPr>
          <p:cNvSpPr>
            <a:spLocks noGrp="1"/>
          </p:cNvSpPr>
          <p:nvPr>
            <p:ph type="title"/>
          </p:nvPr>
        </p:nvSpPr>
        <p:spPr/>
        <p:txBody>
          <a:bodyPr/>
          <a:lstStyle/>
          <a:p>
            <a:r>
              <a:rPr lang="en-US"/>
              <a:t>This work (1) </a:t>
            </a:r>
            <a:endParaRPr lang="en-GB"/>
          </a:p>
        </p:txBody>
      </p:sp>
      <p:sp>
        <p:nvSpPr>
          <p:cNvPr id="4" name="Footer Placeholder 3">
            <a:extLst>
              <a:ext uri="{FF2B5EF4-FFF2-40B4-BE49-F238E27FC236}">
                <a16:creationId xmlns:a16="http://schemas.microsoft.com/office/drawing/2014/main" id="{5F9860D1-8D2A-4897-42B1-818290FE137A}"/>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9EFAEC1B-E210-91D6-41F8-BA97EEFF9DEE}"/>
              </a:ext>
            </a:extLst>
          </p:cNvPr>
          <p:cNvSpPr>
            <a:spLocks noGrp="1"/>
          </p:cNvSpPr>
          <p:nvPr>
            <p:ph type="sldNum" sz="quarter" idx="12"/>
          </p:nvPr>
        </p:nvSpPr>
        <p:spPr/>
        <p:txBody>
          <a:bodyPr/>
          <a:lstStyle/>
          <a:p>
            <a:fld id="{C194BDB0-F4EA-4DD6-8281-CCE2440D0CE0}" type="slidenum">
              <a:rPr lang="en-GB" smtClean="0"/>
              <a:t>11</a:t>
            </a:fld>
            <a:endParaRPr lang="en-GB"/>
          </a:p>
        </p:txBody>
      </p:sp>
      <p:sp>
        <p:nvSpPr>
          <p:cNvPr id="10" name="Rectangle: Rounded Corners 9">
            <a:extLst>
              <a:ext uri="{FF2B5EF4-FFF2-40B4-BE49-F238E27FC236}">
                <a16:creationId xmlns:a16="http://schemas.microsoft.com/office/drawing/2014/main" id="{61635683-7C4D-851A-5618-628EB68A45EC}"/>
              </a:ext>
            </a:extLst>
          </p:cNvPr>
          <p:cNvSpPr/>
          <p:nvPr/>
        </p:nvSpPr>
        <p:spPr>
          <a:xfrm>
            <a:off x="6081794" y="524147"/>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Algorithmic (</a:t>
            </a:r>
            <a:r>
              <a:rPr lang="en-US" sz="1600" err="1"/>
              <a:t>behavioural</a:t>
            </a:r>
            <a:r>
              <a:rPr lang="en-US" sz="1600"/>
              <a:t>)</a:t>
            </a:r>
            <a:endParaRPr lang="en-GB" sz="1600"/>
          </a:p>
        </p:txBody>
      </p:sp>
      <p:sp>
        <p:nvSpPr>
          <p:cNvPr id="11" name="Rectangle: Rounded Corners 10">
            <a:extLst>
              <a:ext uri="{FF2B5EF4-FFF2-40B4-BE49-F238E27FC236}">
                <a16:creationId xmlns:a16="http://schemas.microsoft.com/office/drawing/2014/main" id="{4E012A1E-207A-7779-816B-99D9F63257C4}"/>
              </a:ext>
            </a:extLst>
          </p:cNvPr>
          <p:cNvSpPr/>
          <p:nvPr/>
        </p:nvSpPr>
        <p:spPr>
          <a:xfrm>
            <a:off x="6070524" y="1263632"/>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RTL </a:t>
            </a:r>
          </a:p>
          <a:p>
            <a:pPr algn="ctr"/>
            <a:r>
              <a:rPr lang="en-US" sz="1550"/>
              <a:t>(cycle-accurate)</a:t>
            </a:r>
            <a:endParaRPr lang="en-GB" sz="1550"/>
          </a:p>
        </p:txBody>
      </p:sp>
      <p:sp>
        <p:nvSpPr>
          <p:cNvPr id="12" name="Rectangle: Rounded Corners 11">
            <a:extLst>
              <a:ext uri="{FF2B5EF4-FFF2-40B4-BE49-F238E27FC236}">
                <a16:creationId xmlns:a16="http://schemas.microsoft.com/office/drawing/2014/main" id="{7231594D-F41E-B925-02F8-E254637097D6}"/>
              </a:ext>
            </a:extLst>
          </p:cNvPr>
          <p:cNvSpPr/>
          <p:nvPr/>
        </p:nvSpPr>
        <p:spPr>
          <a:xfrm>
            <a:off x="6059816" y="2016583"/>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Logic synthesis (netlist)</a:t>
            </a:r>
            <a:endParaRPr lang="en-GB" sz="1600"/>
          </a:p>
        </p:txBody>
      </p:sp>
      <p:sp>
        <p:nvSpPr>
          <p:cNvPr id="13" name="Rectangle: Rounded Corners 12">
            <a:extLst>
              <a:ext uri="{FF2B5EF4-FFF2-40B4-BE49-F238E27FC236}">
                <a16:creationId xmlns:a16="http://schemas.microsoft.com/office/drawing/2014/main" id="{93D00403-7714-6DE2-53C6-BCFF83D9A4F9}"/>
              </a:ext>
            </a:extLst>
          </p:cNvPr>
          <p:cNvSpPr/>
          <p:nvPr/>
        </p:nvSpPr>
        <p:spPr>
          <a:xfrm>
            <a:off x="6059816" y="2769534"/>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Physical synthesis (placed netlist)</a:t>
            </a:r>
            <a:endParaRPr lang="en-GB" sz="1600"/>
          </a:p>
        </p:txBody>
      </p:sp>
      <p:sp>
        <p:nvSpPr>
          <p:cNvPr id="14" name="Rectangle: Rounded Corners 13">
            <a:extLst>
              <a:ext uri="{FF2B5EF4-FFF2-40B4-BE49-F238E27FC236}">
                <a16:creationId xmlns:a16="http://schemas.microsoft.com/office/drawing/2014/main" id="{C2605B65-6260-54DD-2D88-107FA551174E}"/>
              </a:ext>
            </a:extLst>
          </p:cNvPr>
          <p:cNvSpPr/>
          <p:nvPr/>
        </p:nvSpPr>
        <p:spPr>
          <a:xfrm>
            <a:off x="6059816" y="3522485"/>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Sign-off &amp; tape out (on chip measure) </a:t>
            </a:r>
            <a:endParaRPr lang="en-GB" sz="1600"/>
          </a:p>
        </p:txBody>
      </p:sp>
      <p:sp>
        <p:nvSpPr>
          <p:cNvPr id="15" name="Arrow: Down 14">
            <a:extLst>
              <a:ext uri="{FF2B5EF4-FFF2-40B4-BE49-F238E27FC236}">
                <a16:creationId xmlns:a16="http://schemas.microsoft.com/office/drawing/2014/main" id="{D63B080C-DD7D-5B15-22E1-1F9BF69953A1}"/>
              </a:ext>
            </a:extLst>
          </p:cNvPr>
          <p:cNvSpPr/>
          <p:nvPr/>
        </p:nvSpPr>
        <p:spPr>
          <a:xfrm>
            <a:off x="6835438" y="969708"/>
            <a:ext cx="304800" cy="2939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56756F30-56A2-BDB1-FDB9-867A002F9E4C}"/>
              </a:ext>
            </a:extLst>
          </p:cNvPr>
          <p:cNvSpPr/>
          <p:nvPr/>
        </p:nvSpPr>
        <p:spPr>
          <a:xfrm>
            <a:off x="6835438" y="1715926"/>
            <a:ext cx="304800" cy="2939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536AD5F9-F33F-13D7-531B-FA5ED1BED457}"/>
              </a:ext>
            </a:extLst>
          </p:cNvPr>
          <p:cNvSpPr/>
          <p:nvPr/>
        </p:nvSpPr>
        <p:spPr>
          <a:xfrm>
            <a:off x="6835438" y="2468877"/>
            <a:ext cx="304800" cy="2939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4E9E8934-FEBE-2196-3864-BEDD59919BEC}"/>
              </a:ext>
            </a:extLst>
          </p:cNvPr>
          <p:cNvSpPr/>
          <p:nvPr/>
        </p:nvSpPr>
        <p:spPr>
          <a:xfrm>
            <a:off x="6835438" y="3220664"/>
            <a:ext cx="304800" cy="2939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Man with cane outline">
            <a:extLst>
              <a:ext uri="{FF2B5EF4-FFF2-40B4-BE49-F238E27FC236}">
                <a16:creationId xmlns:a16="http://schemas.microsoft.com/office/drawing/2014/main" id="{D829E231-0FF0-8D33-FC10-A8A0E91CB7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2167" y="3212729"/>
            <a:ext cx="491833" cy="491833"/>
          </a:xfrm>
          <a:prstGeom prst="rect">
            <a:avLst/>
          </a:prstGeom>
        </p:spPr>
      </p:pic>
      <p:pic>
        <p:nvPicPr>
          <p:cNvPr id="20" name="Content Placeholder 12" descr="Shape&#10;&#10;Description automatically generated with low confidence">
            <a:extLst>
              <a:ext uri="{FF2B5EF4-FFF2-40B4-BE49-F238E27FC236}">
                <a16:creationId xmlns:a16="http://schemas.microsoft.com/office/drawing/2014/main" id="{D345128C-F0F1-1523-570E-4E4DC858F7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66602" y="751694"/>
            <a:ext cx="369333" cy="369333"/>
          </a:xfrm>
          <a:prstGeom prst="rect">
            <a:avLst/>
          </a:prstGeom>
        </p:spPr>
      </p:pic>
      <p:sp>
        <p:nvSpPr>
          <p:cNvPr id="23" name="Arrow: Up-Down 22">
            <a:extLst>
              <a:ext uri="{FF2B5EF4-FFF2-40B4-BE49-F238E27FC236}">
                <a16:creationId xmlns:a16="http://schemas.microsoft.com/office/drawing/2014/main" id="{F08FD437-C7F6-6EF0-21E4-7A1DDF76DE95}"/>
              </a:ext>
            </a:extLst>
          </p:cNvPr>
          <p:cNvSpPr/>
          <p:nvPr/>
        </p:nvSpPr>
        <p:spPr>
          <a:xfrm>
            <a:off x="8103455" y="712603"/>
            <a:ext cx="551961" cy="3152417"/>
          </a:xfrm>
          <a:prstGeom prst="upDownArrow">
            <a:avLst/>
          </a:prstGeom>
          <a:solidFill>
            <a:schemeClr val="accent2">
              <a:lumMod val="40000"/>
              <a:lumOff val="6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4" name="TextBox 23">
            <a:extLst>
              <a:ext uri="{FF2B5EF4-FFF2-40B4-BE49-F238E27FC236}">
                <a16:creationId xmlns:a16="http://schemas.microsoft.com/office/drawing/2014/main" id="{F030B40C-CC48-384A-1572-2851C98F2E58}"/>
              </a:ext>
            </a:extLst>
          </p:cNvPr>
          <p:cNvSpPr txBox="1"/>
          <p:nvPr/>
        </p:nvSpPr>
        <p:spPr>
          <a:xfrm rot="5400000">
            <a:off x="6963810" y="2138770"/>
            <a:ext cx="2759975" cy="300082"/>
          </a:xfrm>
          <a:prstGeom prst="rect">
            <a:avLst/>
          </a:prstGeom>
          <a:noFill/>
        </p:spPr>
        <p:txBody>
          <a:bodyPr wrap="square" rtlCol="0">
            <a:spAutoFit/>
          </a:bodyPr>
          <a:lstStyle/>
          <a:p>
            <a:pPr algn="ctr"/>
            <a:r>
              <a:rPr lang="en-US"/>
              <a:t>Time (simulation + effort)</a:t>
            </a:r>
            <a:endParaRPr lang="en-GB"/>
          </a:p>
        </p:txBody>
      </p:sp>
      <p:sp>
        <p:nvSpPr>
          <p:cNvPr id="25" name="TextBox 24">
            <a:extLst>
              <a:ext uri="{FF2B5EF4-FFF2-40B4-BE49-F238E27FC236}">
                <a16:creationId xmlns:a16="http://schemas.microsoft.com/office/drawing/2014/main" id="{974014ED-1DEA-1A0E-E28D-D983500936EB}"/>
              </a:ext>
            </a:extLst>
          </p:cNvPr>
          <p:cNvSpPr txBox="1"/>
          <p:nvPr/>
        </p:nvSpPr>
        <p:spPr>
          <a:xfrm>
            <a:off x="5176648" y="591646"/>
            <a:ext cx="1012485" cy="307777"/>
          </a:xfrm>
          <a:prstGeom prst="rect">
            <a:avLst/>
          </a:prstGeom>
          <a:noFill/>
        </p:spPr>
        <p:txBody>
          <a:bodyPr wrap="square" rtlCol="0">
            <a:spAutoFit/>
          </a:bodyPr>
          <a:lstStyle/>
          <a:p>
            <a:r>
              <a:rPr lang="en-US" sz="1400" i="1"/>
              <a:t>~minutes </a:t>
            </a:r>
            <a:endParaRPr lang="en-GB" sz="1400" i="1"/>
          </a:p>
        </p:txBody>
      </p:sp>
      <p:sp>
        <p:nvSpPr>
          <p:cNvPr id="30" name="Arrow: Right 29">
            <a:extLst>
              <a:ext uri="{FF2B5EF4-FFF2-40B4-BE49-F238E27FC236}">
                <a16:creationId xmlns:a16="http://schemas.microsoft.com/office/drawing/2014/main" id="{29D3B94F-807C-A053-C8A3-6207BD47AB16}"/>
              </a:ext>
            </a:extLst>
          </p:cNvPr>
          <p:cNvSpPr/>
          <p:nvPr/>
        </p:nvSpPr>
        <p:spPr>
          <a:xfrm>
            <a:off x="4144474" y="1280395"/>
            <a:ext cx="1266799" cy="364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This fast</a:t>
            </a:r>
            <a:endParaRPr lang="en-GB"/>
          </a:p>
        </p:txBody>
      </p:sp>
      <p:sp>
        <p:nvSpPr>
          <p:cNvPr id="31" name="Arrow: Right 30">
            <a:extLst>
              <a:ext uri="{FF2B5EF4-FFF2-40B4-BE49-F238E27FC236}">
                <a16:creationId xmlns:a16="http://schemas.microsoft.com/office/drawing/2014/main" id="{E20BB8DF-C302-357F-3AA3-5084FC26D83E}"/>
              </a:ext>
            </a:extLst>
          </p:cNvPr>
          <p:cNvSpPr/>
          <p:nvPr/>
        </p:nvSpPr>
        <p:spPr>
          <a:xfrm>
            <a:off x="4184399" y="2415864"/>
            <a:ext cx="1266799" cy="364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This accurate</a:t>
            </a:r>
            <a:endParaRPr lang="en-GB"/>
          </a:p>
        </p:txBody>
      </p:sp>
      <p:sp>
        <p:nvSpPr>
          <p:cNvPr id="33" name="TextBox 32">
            <a:extLst>
              <a:ext uri="{FF2B5EF4-FFF2-40B4-BE49-F238E27FC236}">
                <a16:creationId xmlns:a16="http://schemas.microsoft.com/office/drawing/2014/main" id="{7316B55B-6E2A-331C-FEBE-BE503FF14693}"/>
              </a:ext>
            </a:extLst>
          </p:cNvPr>
          <p:cNvSpPr txBox="1"/>
          <p:nvPr/>
        </p:nvSpPr>
        <p:spPr>
          <a:xfrm>
            <a:off x="74509" y="1252732"/>
            <a:ext cx="4289830" cy="923330"/>
          </a:xfrm>
          <a:prstGeom prst="rect">
            <a:avLst/>
          </a:prstGeom>
          <a:noFill/>
        </p:spPr>
        <p:txBody>
          <a:bodyPr wrap="square" rtlCol="0">
            <a:spAutoFit/>
          </a:bodyPr>
          <a:lstStyle/>
          <a:p>
            <a:pPr algn="ctr"/>
            <a:r>
              <a:rPr lang="en-US" sz="1800" b="1" dirty="0"/>
              <a:t>Objective:</a:t>
            </a:r>
            <a:endParaRPr lang="en-US" sz="1800" dirty="0"/>
          </a:p>
          <a:p>
            <a:r>
              <a:rPr lang="en-US" sz="1800" dirty="0"/>
              <a:t>approach to quantify early power estimation for power-aware design choices.</a:t>
            </a:r>
          </a:p>
        </p:txBody>
      </p:sp>
      <p:sp>
        <p:nvSpPr>
          <p:cNvPr id="35" name="Arc 34">
            <a:extLst>
              <a:ext uri="{FF2B5EF4-FFF2-40B4-BE49-F238E27FC236}">
                <a16:creationId xmlns:a16="http://schemas.microsoft.com/office/drawing/2014/main" id="{2A1EC65F-9646-B156-78F2-979421A891F7}"/>
              </a:ext>
            </a:extLst>
          </p:cNvPr>
          <p:cNvSpPr/>
          <p:nvPr/>
        </p:nvSpPr>
        <p:spPr>
          <a:xfrm flipH="1">
            <a:off x="4562642" y="1627926"/>
            <a:ext cx="211281" cy="840951"/>
          </a:xfrm>
          <a:prstGeom prst="arc">
            <a:avLst>
              <a:gd name="adj1" fmla="val 16200000"/>
              <a:gd name="adj2" fmla="val 5368806"/>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36" name="TextBox 35">
            <a:extLst>
              <a:ext uri="{FF2B5EF4-FFF2-40B4-BE49-F238E27FC236}">
                <a16:creationId xmlns:a16="http://schemas.microsoft.com/office/drawing/2014/main" id="{48EBCFBC-8EAF-2EC7-1689-CB1C930E0215}"/>
              </a:ext>
            </a:extLst>
          </p:cNvPr>
          <p:cNvSpPr txBox="1"/>
          <p:nvPr/>
        </p:nvSpPr>
        <p:spPr>
          <a:xfrm rot="16200000">
            <a:off x="3171456" y="1764220"/>
            <a:ext cx="2759975" cy="584775"/>
          </a:xfrm>
          <a:prstGeom prst="rect">
            <a:avLst/>
          </a:prstGeom>
          <a:noFill/>
        </p:spPr>
        <p:txBody>
          <a:bodyPr wrap="square" rtlCol="0">
            <a:spAutoFit/>
          </a:bodyPr>
          <a:lstStyle/>
          <a:p>
            <a:pPr algn="ctr"/>
            <a:r>
              <a:rPr lang="en-US" sz="1600"/>
              <a:t>Bridge </a:t>
            </a:r>
          </a:p>
          <a:p>
            <a:pPr algn="ctr"/>
            <a:r>
              <a:rPr lang="en-US" sz="1600"/>
              <a:t>the gap</a:t>
            </a:r>
            <a:endParaRPr lang="en-GB" sz="1600"/>
          </a:p>
        </p:txBody>
      </p:sp>
      <p:sp>
        <p:nvSpPr>
          <p:cNvPr id="37" name="TextBox 36">
            <a:extLst>
              <a:ext uri="{FF2B5EF4-FFF2-40B4-BE49-F238E27FC236}">
                <a16:creationId xmlns:a16="http://schemas.microsoft.com/office/drawing/2014/main" id="{F5FA6B03-8BF4-CF68-9B4D-C732440BE5D6}"/>
              </a:ext>
            </a:extLst>
          </p:cNvPr>
          <p:cNvSpPr txBox="1"/>
          <p:nvPr/>
        </p:nvSpPr>
        <p:spPr>
          <a:xfrm>
            <a:off x="5255719" y="1337114"/>
            <a:ext cx="1012485" cy="307777"/>
          </a:xfrm>
          <a:prstGeom prst="rect">
            <a:avLst/>
          </a:prstGeom>
          <a:noFill/>
        </p:spPr>
        <p:txBody>
          <a:bodyPr wrap="square" rtlCol="0">
            <a:spAutoFit/>
          </a:bodyPr>
          <a:lstStyle/>
          <a:p>
            <a:r>
              <a:rPr lang="en-US" sz="1400" i="1"/>
              <a:t>~hours</a:t>
            </a:r>
            <a:endParaRPr lang="en-GB" sz="1400" i="1"/>
          </a:p>
        </p:txBody>
      </p:sp>
      <p:sp>
        <p:nvSpPr>
          <p:cNvPr id="38" name="TextBox 37">
            <a:extLst>
              <a:ext uri="{FF2B5EF4-FFF2-40B4-BE49-F238E27FC236}">
                <a16:creationId xmlns:a16="http://schemas.microsoft.com/office/drawing/2014/main" id="{F3BA1443-0C99-2474-FF52-379B42FAA78E}"/>
              </a:ext>
            </a:extLst>
          </p:cNvPr>
          <p:cNvSpPr txBox="1"/>
          <p:nvPr/>
        </p:nvSpPr>
        <p:spPr>
          <a:xfrm>
            <a:off x="5288019" y="2072008"/>
            <a:ext cx="1012485" cy="307777"/>
          </a:xfrm>
          <a:prstGeom prst="rect">
            <a:avLst/>
          </a:prstGeom>
          <a:noFill/>
        </p:spPr>
        <p:txBody>
          <a:bodyPr wrap="square" rtlCol="0">
            <a:spAutoFit/>
          </a:bodyPr>
          <a:lstStyle/>
          <a:p>
            <a:r>
              <a:rPr lang="en-US" sz="1400" i="1"/>
              <a:t>~weeks </a:t>
            </a:r>
            <a:endParaRPr lang="en-GB" sz="1400" i="1"/>
          </a:p>
        </p:txBody>
      </p:sp>
      <p:sp>
        <p:nvSpPr>
          <p:cNvPr id="39" name="TextBox 38">
            <a:extLst>
              <a:ext uri="{FF2B5EF4-FFF2-40B4-BE49-F238E27FC236}">
                <a16:creationId xmlns:a16="http://schemas.microsoft.com/office/drawing/2014/main" id="{BE45A5E2-0EAE-C4FA-C695-47BD20EEA43B}"/>
              </a:ext>
            </a:extLst>
          </p:cNvPr>
          <p:cNvSpPr txBox="1"/>
          <p:nvPr/>
        </p:nvSpPr>
        <p:spPr>
          <a:xfrm>
            <a:off x="4773923" y="2833836"/>
            <a:ext cx="1410710" cy="307777"/>
          </a:xfrm>
          <a:prstGeom prst="rect">
            <a:avLst/>
          </a:prstGeom>
          <a:noFill/>
        </p:spPr>
        <p:txBody>
          <a:bodyPr wrap="square" rtlCol="0">
            <a:spAutoFit/>
          </a:bodyPr>
          <a:lstStyle/>
          <a:p>
            <a:r>
              <a:rPr lang="en-US" sz="1400" i="1"/>
              <a:t>~weeks/months </a:t>
            </a:r>
            <a:endParaRPr lang="en-GB" sz="1400" i="1"/>
          </a:p>
        </p:txBody>
      </p:sp>
      <p:sp>
        <p:nvSpPr>
          <p:cNvPr id="41" name="TextBox 40">
            <a:extLst>
              <a:ext uri="{FF2B5EF4-FFF2-40B4-BE49-F238E27FC236}">
                <a16:creationId xmlns:a16="http://schemas.microsoft.com/office/drawing/2014/main" id="{0BDE2FE9-EFC0-EB0E-08B8-A72EFF027F1B}"/>
              </a:ext>
            </a:extLst>
          </p:cNvPr>
          <p:cNvSpPr txBox="1"/>
          <p:nvPr/>
        </p:nvSpPr>
        <p:spPr>
          <a:xfrm>
            <a:off x="4795323" y="3587887"/>
            <a:ext cx="1355428" cy="307777"/>
          </a:xfrm>
          <a:prstGeom prst="rect">
            <a:avLst/>
          </a:prstGeom>
          <a:noFill/>
        </p:spPr>
        <p:txBody>
          <a:bodyPr wrap="square" rtlCol="0">
            <a:spAutoFit/>
          </a:bodyPr>
          <a:lstStyle/>
          <a:p>
            <a:r>
              <a:rPr lang="en-US" sz="1400" i="1"/>
              <a:t>~months/years </a:t>
            </a:r>
            <a:endParaRPr lang="en-GB" sz="1400" i="1"/>
          </a:p>
        </p:txBody>
      </p:sp>
      <p:sp>
        <p:nvSpPr>
          <p:cNvPr id="28" name="TextBox 27">
            <a:extLst>
              <a:ext uri="{FF2B5EF4-FFF2-40B4-BE49-F238E27FC236}">
                <a16:creationId xmlns:a16="http://schemas.microsoft.com/office/drawing/2014/main" id="{9DC3BF34-87A3-4A64-96B2-D35A258E7A29}"/>
              </a:ext>
            </a:extLst>
          </p:cNvPr>
          <p:cNvSpPr txBox="1"/>
          <p:nvPr/>
        </p:nvSpPr>
        <p:spPr>
          <a:xfrm>
            <a:off x="38907" y="2110515"/>
            <a:ext cx="3848271" cy="2031325"/>
          </a:xfrm>
          <a:prstGeom prst="rect">
            <a:avLst/>
          </a:prstGeom>
          <a:noFill/>
        </p:spPr>
        <p:txBody>
          <a:bodyPr wrap="square" rtlCol="0">
            <a:spAutoFit/>
          </a:bodyPr>
          <a:lstStyle/>
          <a:p>
            <a:pPr algn="ctr"/>
            <a:endParaRPr lang="en-GB" sz="1800" dirty="0"/>
          </a:p>
          <a:p>
            <a:pPr algn="ctr"/>
            <a:r>
              <a:rPr lang="en-GB" sz="1800" b="1" dirty="0"/>
              <a:t>How to achieve this:</a:t>
            </a:r>
            <a:r>
              <a:rPr lang="en-GB" sz="1800" dirty="0"/>
              <a:t> </a:t>
            </a:r>
          </a:p>
          <a:p>
            <a:pPr marL="342900" indent="-342900">
              <a:buFont typeface="Arial" panose="020B0604020202020204" pitchFamily="34" charset="0"/>
              <a:buChar char="•"/>
            </a:pPr>
            <a:r>
              <a:rPr lang="en-GB" sz="1800" dirty="0"/>
              <a:t>Implementation-independent (</a:t>
            </a:r>
            <a:r>
              <a:rPr lang="en-GB" sz="1800" i="1" dirty="0"/>
              <a:t>common</a:t>
            </a:r>
            <a:r>
              <a:rPr lang="en-GB" sz="1800" dirty="0"/>
              <a:t>) features</a:t>
            </a:r>
          </a:p>
          <a:p>
            <a:pPr marL="342900" indent="-342900">
              <a:buFont typeface="Arial" panose="020B0604020202020204" pitchFamily="34" charset="0"/>
              <a:buChar char="•"/>
            </a:pPr>
            <a:r>
              <a:rPr lang="en-GB" sz="1800" dirty="0"/>
              <a:t>Average component’s input/output toggling activity</a:t>
            </a:r>
          </a:p>
          <a:p>
            <a:pPr marL="342900" indent="-342900">
              <a:buFont typeface="Arial" panose="020B0604020202020204" pitchFamily="34" charset="0"/>
              <a:buChar char="•"/>
            </a:pPr>
            <a:r>
              <a:rPr lang="en-GB" sz="1800" dirty="0"/>
              <a:t>Regression-based </a:t>
            </a:r>
          </a:p>
        </p:txBody>
      </p:sp>
      <p:sp>
        <p:nvSpPr>
          <p:cNvPr id="29" name="TextBox 28">
            <a:extLst>
              <a:ext uri="{FF2B5EF4-FFF2-40B4-BE49-F238E27FC236}">
                <a16:creationId xmlns:a16="http://schemas.microsoft.com/office/drawing/2014/main" id="{238C4B1D-CB33-46A4-9E50-046E54DA3D00}"/>
              </a:ext>
            </a:extLst>
          </p:cNvPr>
          <p:cNvSpPr txBox="1"/>
          <p:nvPr/>
        </p:nvSpPr>
        <p:spPr>
          <a:xfrm>
            <a:off x="3664614" y="888037"/>
            <a:ext cx="2455333" cy="392415"/>
          </a:xfrm>
          <a:prstGeom prst="rect">
            <a:avLst/>
          </a:prstGeom>
          <a:noFill/>
        </p:spPr>
        <p:txBody>
          <a:bodyPr wrap="square" rtlCol="0">
            <a:spAutoFit/>
          </a:bodyPr>
          <a:lstStyle/>
          <a:p>
            <a:r>
              <a:rPr lang="en-US" sz="1950" b="1"/>
              <a:t>Position of this work</a:t>
            </a:r>
            <a:endParaRPr lang="en-GB" sz="1950" b="1"/>
          </a:p>
        </p:txBody>
      </p:sp>
    </p:spTree>
    <p:extLst>
      <p:ext uri="{BB962C8B-B14F-4D97-AF65-F5344CB8AC3E}">
        <p14:creationId xmlns:p14="http://schemas.microsoft.com/office/powerpoint/2010/main" val="290804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5" grpId="0" animBg="1"/>
      <p:bldP spid="36" grpId="0"/>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42A67DA4-8BA3-4A3C-B371-20D361B55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28" y="1664"/>
            <a:ext cx="3614291" cy="4571193"/>
          </a:xfrm>
          <a:prstGeom prst="rect">
            <a:avLst/>
          </a:prstGeom>
        </p:spPr>
      </p:pic>
      <p:sp>
        <p:nvSpPr>
          <p:cNvPr id="2" name="Title 1">
            <a:extLst>
              <a:ext uri="{FF2B5EF4-FFF2-40B4-BE49-F238E27FC236}">
                <a16:creationId xmlns:a16="http://schemas.microsoft.com/office/drawing/2014/main" id="{9EA4248C-E1EF-F033-B151-780F4249B899}"/>
              </a:ext>
            </a:extLst>
          </p:cNvPr>
          <p:cNvSpPr>
            <a:spLocks noGrp="1"/>
          </p:cNvSpPr>
          <p:nvPr>
            <p:ph type="title"/>
          </p:nvPr>
        </p:nvSpPr>
        <p:spPr>
          <a:xfrm>
            <a:off x="758825" y="518711"/>
            <a:ext cx="5024755" cy="539038"/>
          </a:xfrm>
        </p:spPr>
        <p:txBody>
          <a:bodyPr/>
          <a:lstStyle/>
          <a:p>
            <a:r>
              <a:rPr lang="en-US" dirty="0"/>
              <a:t>This work (2)</a:t>
            </a:r>
            <a:br>
              <a:rPr lang="en-US" dirty="0"/>
            </a:br>
            <a:endParaRPr lang="en-GB" sz="1800" b="0" dirty="0"/>
          </a:p>
        </p:txBody>
      </p:sp>
      <p:sp>
        <p:nvSpPr>
          <p:cNvPr id="4" name="Footer Placeholder 3">
            <a:extLst>
              <a:ext uri="{FF2B5EF4-FFF2-40B4-BE49-F238E27FC236}">
                <a16:creationId xmlns:a16="http://schemas.microsoft.com/office/drawing/2014/main" id="{012F449B-3A58-DE73-2548-CB894F795CF7}"/>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2792DF66-99DD-DA73-8DFF-F97A77CCE2FF}"/>
              </a:ext>
            </a:extLst>
          </p:cNvPr>
          <p:cNvSpPr>
            <a:spLocks noGrp="1"/>
          </p:cNvSpPr>
          <p:nvPr>
            <p:ph type="sldNum" sz="quarter" idx="12"/>
          </p:nvPr>
        </p:nvSpPr>
        <p:spPr/>
        <p:txBody>
          <a:bodyPr/>
          <a:lstStyle/>
          <a:p>
            <a:fld id="{C194BDB0-F4EA-4DD6-8281-CCE2440D0CE0}" type="slidenum">
              <a:rPr lang="en-GB" smtClean="0"/>
              <a:t>12</a:t>
            </a:fld>
            <a:endParaRPr lang="en-GB"/>
          </a:p>
        </p:txBody>
      </p:sp>
      <p:sp>
        <p:nvSpPr>
          <p:cNvPr id="8" name="Content Placeholder 2">
            <a:extLst>
              <a:ext uri="{FF2B5EF4-FFF2-40B4-BE49-F238E27FC236}">
                <a16:creationId xmlns:a16="http://schemas.microsoft.com/office/drawing/2014/main" id="{D5E5DF02-40C5-8344-0AEE-9CF8E5D712DB}"/>
              </a:ext>
            </a:extLst>
          </p:cNvPr>
          <p:cNvSpPr>
            <a:spLocks noGrp="1"/>
          </p:cNvSpPr>
          <p:nvPr>
            <p:ph idx="1"/>
          </p:nvPr>
        </p:nvSpPr>
        <p:spPr>
          <a:xfrm>
            <a:off x="822432" y="1273770"/>
            <a:ext cx="4583196" cy="793091"/>
          </a:xfrm>
        </p:spPr>
        <p:txBody>
          <a:bodyPr/>
          <a:lstStyle/>
          <a:p>
            <a:endParaRPr lang="en-US" sz="1800"/>
          </a:p>
          <a:p>
            <a:pPr algn="ctr"/>
            <a:r>
              <a:rPr lang="en-US" sz="1800"/>
              <a:t>Extraction of generic features</a:t>
            </a:r>
          </a:p>
          <a:p>
            <a:pPr marL="342900" indent="-342900" algn="ctr">
              <a:buFont typeface="Arial" panose="020B0604020202020204" pitchFamily="34" charset="0"/>
              <a:buChar char="•"/>
            </a:pPr>
            <a:endParaRPr lang="en-US" sz="1800"/>
          </a:p>
          <a:p>
            <a:pPr marL="342900" indent="-342900" algn="ctr">
              <a:buFont typeface="Arial" panose="020B0604020202020204" pitchFamily="34" charset="0"/>
              <a:buChar char="•"/>
            </a:pPr>
            <a:endParaRPr lang="en-US" sz="1800"/>
          </a:p>
        </p:txBody>
      </p:sp>
      <p:cxnSp>
        <p:nvCxnSpPr>
          <p:cNvPr id="10" name="Straight Arrow Connector 9">
            <a:extLst>
              <a:ext uri="{FF2B5EF4-FFF2-40B4-BE49-F238E27FC236}">
                <a16:creationId xmlns:a16="http://schemas.microsoft.com/office/drawing/2014/main" id="{618C3D6B-04BC-417D-856C-F83870596205}"/>
              </a:ext>
            </a:extLst>
          </p:cNvPr>
          <p:cNvCxnSpPr>
            <a:cxnSpLocks/>
          </p:cNvCxnSpPr>
          <p:nvPr/>
        </p:nvCxnSpPr>
        <p:spPr>
          <a:xfrm flipH="1">
            <a:off x="4470400" y="279400"/>
            <a:ext cx="1710267" cy="1303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8469B4-2973-4EA1-927F-5AFB6DF24721}"/>
              </a:ext>
            </a:extLst>
          </p:cNvPr>
          <p:cNvCxnSpPr/>
          <p:nvPr/>
        </p:nvCxnSpPr>
        <p:spPr>
          <a:xfrm flipH="1">
            <a:off x="4986867" y="1811867"/>
            <a:ext cx="651933" cy="575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4C0B71F-6737-4F1D-B7D5-5FECA7976AD2}"/>
              </a:ext>
            </a:extLst>
          </p:cNvPr>
          <p:cNvCxnSpPr>
            <a:cxnSpLocks/>
          </p:cNvCxnSpPr>
          <p:nvPr/>
        </p:nvCxnSpPr>
        <p:spPr>
          <a:xfrm flipH="1">
            <a:off x="4859867" y="3369733"/>
            <a:ext cx="1109133" cy="270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2CD97721-B172-4B84-8EC7-7FA7BF44801C}"/>
              </a:ext>
            </a:extLst>
          </p:cNvPr>
          <p:cNvSpPr txBox="1">
            <a:spLocks/>
          </p:cNvSpPr>
          <p:nvPr/>
        </p:nvSpPr>
        <p:spPr>
          <a:xfrm>
            <a:off x="758825" y="2354493"/>
            <a:ext cx="4583196" cy="793091"/>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a:t>Simulation based on average toggle activity coverage</a:t>
            </a:r>
            <a:endParaRPr lang="en-US" sz="1800"/>
          </a:p>
        </p:txBody>
      </p:sp>
      <p:sp>
        <p:nvSpPr>
          <p:cNvPr id="22" name="Content Placeholder 2">
            <a:extLst>
              <a:ext uri="{FF2B5EF4-FFF2-40B4-BE49-F238E27FC236}">
                <a16:creationId xmlns:a16="http://schemas.microsoft.com/office/drawing/2014/main" id="{FA6FF763-678F-4CCE-A2E7-66ACA2CAB5A2}"/>
              </a:ext>
            </a:extLst>
          </p:cNvPr>
          <p:cNvSpPr txBox="1">
            <a:spLocks/>
          </p:cNvSpPr>
          <p:nvPr/>
        </p:nvSpPr>
        <p:spPr>
          <a:xfrm>
            <a:off x="979604" y="3600044"/>
            <a:ext cx="4583196" cy="793091"/>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Supervised training (activity -&gt; power)</a:t>
            </a:r>
            <a:endParaRPr lang="en-US" sz="2800">
              <a:effectLst/>
            </a:endParaRPr>
          </a:p>
        </p:txBody>
      </p:sp>
    </p:spTree>
    <p:extLst>
      <p:ext uri="{BB962C8B-B14F-4D97-AF65-F5344CB8AC3E}">
        <p14:creationId xmlns:p14="http://schemas.microsoft.com/office/powerpoint/2010/main" val="304644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9"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42A67DA4-8BA3-4A3C-B371-20D361B55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28" y="1664"/>
            <a:ext cx="3614291" cy="4571193"/>
          </a:xfrm>
          <a:prstGeom prst="rect">
            <a:avLst/>
          </a:prstGeom>
        </p:spPr>
      </p:pic>
      <p:sp>
        <p:nvSpPr>
          <p:cNvPr id="2" name="Title 1">
            <a:extLst>
              <a:ext uri="{FF2B5EF4-FFF2-40B4-BE49-F238E27FC236}">
                <a16:creationId xmlns:a16="http://schemas.microsoft.com/office/drawing/2014/main" id="{9EA4248C-E1EF-F033-B151-780F4249B899}"/>
              </a:ext>
            </a:extLst>
          </p:cNvPr>
          <p:cNvSpPr>
            <a:spLocks noGrp="1"/>
          </p:cNvSpPr>
          <p:nvPr>
            <p:ph type="title"/>
          </p:nvPr>
        </p:nvSpPr>
        <p:spPr>
          <a:xfrm>
            <a:off x="758825" y="518711"/>
            <a:ext cx="5024755" cy="539038"/>
          </a:xfrm>
        </p:spPr>
        <p:txBody>
          <a:bodyPr/>
          <a:lstStyle/>
          <a:p>
            <a:r>
              <a:rPr lang="en-US" dirty="0"/>
              <a:t>This work (2)</a:t>
            </a:r>
            <a:br>
              <a:rPr lang="en-US" dirty="0"/>
            </a:br>
            <a:endParaRPr lang="en-GB" sz="1800" b="0" dirty="0"/>
          </a:p>
        </p:txBody>
      </p:sp>
      <p:sp>
        <p:nvSpPr>
          <p:cNvPr id="4" name="Footer Placeholder 3">
            <a:extLst>
              <a:ext uri="{FF2B5EF4-FFF2-40B4-BE49-F238E27FC236}">
                <a16:creationId xmlns:a16="http://schemas.microsoft.com/office/drawing/2014/main" id="{012F449B-3A58-DE73-2548-CB894F795CF7}"/>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2792DF66-99DD-DA73-8DFF-F97A77CCE2FF}"/>
              </a:ext>
            </a:extLst>
          </p:cNvPr>
          <p:cNvSpPr>
            <a:spLocks noGrp="1"/>
          </p:cNvSpPr>
          <p:nvPr>
            <p:ph type="sldNum" sz="quarter" idx="12"/>
          </p:nvPr>
        </p:nvSpPr>
        <p:spPr/>
        <p:txBody>
          <a:bodyPr/>
          <a:lstStyle/>
          <a:p>
            <a:fld id="{C194BDB0-F4EA-4DD6-8281-CCE2440D0CE0}" type="slidenum">
              <a:rPr lang="en-GB" smtClean="0"/>
              <a:t>13</a:t>
            </a:fld>
            <a:endParaRPr lang="en-GB"/>
          </a:p>
        </p:txBody>
      </p:sp>
      <p:sp>
        <p:nvSpPr>
          <p:cNvPr id="8" name="Content Placeholder 2">
            <a:extLst>
              <a:ext uri="{FF2B5EF4-FFF2-40B4-BE49-F238E27FC236}">
                <a16:creationId xmlns:a16="http://schemas.microsoft.com/office/drawing/2014/main" id="{D5E5DF02-40C5-8344-0AEE-9CF8E5D712DB}"/>
              </a:ext>
            </a:extLst>
          </p:cNvPr>
          <p:cNvSpPr>
            <a:spLocks noGrp="1"/>
          </p:cNvSpPr>
          <p:nvPr>
            <p:ph idx="1"/>
          </p:nvPr>
        </p:nvSpPr>
        <p:spPr>
          <a:xfrm>
            <a:off x="822432" y="1273770"/>
            <a:ext cx="4583196" cy="793091"/>
          </a:xfrm>
        </p:spPr>
        <p:txBody>
          <a:bodyPr/>
          <a:lstStyle/>
          <a:p>
            <a:endParaRPr lang="en-US" sz="1800">
              <a:solidFill>
                <a:srgbClr val="FF0000"/>
              </a:solidFill>
            </a:endParaRPr>
          </a:p>
          <a:p>
            <a:pPr algn="ctr"/>
            <a:r>
              <a:rPr lang="en-US" sz="1800">
                <a:solidFill>
                  <a:srgbClr val="FF0000"/>
                </a:solidFill>
              </a:rPr>
              <a:t>Extraction of generic features</a:t>
            </a:r>
          </a:p>
          <a:p>
            <a:pPr marL="342900" indent="-342900" algn="ctr">
              <a:buFont typeface="Arial" panose="020B0604020202020204" pitchFamily="34" charset="0"/>
              <a:buChar char="•"/>
            </a:pPr>
            <a:endParaRPr lang="en-US" sz="1800">
              <a:solidFill>
                <a:srgbClr val="FF0000"/>
              </a:solidFill>
            </a:endParaRPr>
          </a:p>
          <a:p>
            <a:pPr marL="342900" indent="-342900" algn="ctr">
              <a:buFont typeface="Arial" panose="020B0604020202020204" pitchFamily="34" charset="0"/>
              <a:buChar char="•"/>
            </a:pPr>
            <a:endParaRPr lang="en-US" sz="1800">
              <a:solidFill>
                <a:srgbClr val="FF0000"/>
              </a:solidFill>
            </a:endParaRPr>
          </a:p>
        </p:txBody>
      </p:sp>
      <p:cxnSp>
        <p:nvCxnSpPr>
          <p:cNvPr id="10" name="Straight Arrow Connector 9">
            <a:extLst>
              <a:ext uri="{FF2B5EF4-FFF2-40B4-BE49-F238E27FC236}">
                <a16:creationId xmlns:a16="http://schemas.microsoft.com/office/drawing/2014/main" id="{618C3D6B-04BC-417D-856C-F83870596205}"/>
              </a:ext>
            </a:extLst>
          </p:cNvPr>
          <p:cNvCxnSpPr>
            <a:cxnSpLocks/>
          </p:cNvCxnSpPr>
          <p:nvPr/>
        </p:nvCxnSpPr>
        <p:spPr>
          <a:xfrm flipH="1">
            <a:off x="4470400" y="279400"/>
            <a:ext cx="1710267" cy="1303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8469B4-2973-4EA1-927F-5AFB6DF24721}"/>
              </a:ext>
            </a:extLst>
          </p:cNvPr>
          <p:cNvCxnSpPr/>
          <p:nvPr/>
        </p:nvCxnSpPr>
        <p:spPr>
          <a:xfrm flipH="1">
            <a:off x="4986867" y="1811867"/>
            <a:ext cx="651933" cy="575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4C0B71F-6737-4F1D-B7D5-5FECA7976AD2}"/>
              </a:ext>
            </a:extLst>
          </p:cNvPr>
          <p:cNvCxnSpPr>
            <a:cxnSpLocks/>
          </p:cNvCxnSpPr>
          <p:nvPr/>
        </p:nvCxnSpPr>
        <p:spPr>
          <a:xfrm flipH="1">
            <a:off x="4859867" y="3369733"/>
            <a:ext cx="1109133" cy="270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2CD97721-B172-4B84-8EC7-7FA7BF44801C}"/>
              </a:ext>
            </a:extLst>
          </p:cNvPr>
          <p:cNvSpPr txBox="1">
            <a:spLocks/>
          </p:cNvSpPr>
          <p:nvPr/>
        </p:nvSpPr>
        <p:spPr>
          <a:xfrm>
            <a:off x="758825" y="2354493"/>
            <a:ext cx="4583196" cy="793091"/>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a:solidFill>
                  <a:srgbClr val="FF0000"/>
                </a:solidFill>
              </a:rPr>
              <a:t>Simulation based on average toggle activity coverage</a:t>
            </a:r>
            <a:endParaRPr lang="en-US" sz="1800">
              <a:solidFill>
                <a:srgbClr val="FF0000"/>
              </a:solidFill>
            </a:endParaRPr>
          </a:p>
        </p:txBody>
      </p:sp>
      <p:sp>
        <p:nvSpPr>
          <p:cNvPr id="22" name="Content Placeholder 2">
            <a:extLst>
              <a:ext uri="{FF2B5EF4-FFF2-40B4-BE49-F238E27FC236}">
                <a16:creationId xmlns:a16="http://schemas.microsoft.com/office/drawing/2014/main" id="{FA6FF763-678F-4CCE-A2E7-66ACA2CAB5A2}"/>
              </a:ext>
            </a:extLst>
          </p:cNvPr>
          <p:cNvSpPr txBox="1">
            <a:spLocks/>
          </p:cNvSpPr>
          <p:nvPr/>
        </p:nvSpPr>
        <p:spPr>
          <a:xfrm>
            <a:off x="979604" y="3600044"/>
            <a:ext cx="4583196" cy="793091"/>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solidFill>
                  <a:srgbClr val="FF0000"/>
                </a:solidFill>
              </a:rPr>
              <a:t>Supervised training (activity -&gt; power)</a:t>
            </a:r>
            <a:endParaRPr lang="en-US" sz="2800">
              <a:solidFill>
                <a:srgbClr val="FF0000"/>
              </a:solidFill>
              <a:effectLst/>
            </a:endParaRPr>
          </a:p>
        </p:txBody>
      </p:sp>
    </p:spTree>
    <p:extLst>
      <p:ext uri="{BB962C8B-B14F-4D97-AF65-F5344CB8AC3E}">
        <p14:creationId xmlns:p14="http://schemas.microsoft.com/office/powerpoint/2010/main" val="188785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BB80-5527-A529-00F5-F99E2EB88649}"/>
              </a:ext>
            </a:extLst>
          </p:cNvPr>
          <p:cNvSpPr>
            <a:spLocks noGrp="1"/>
          </p:cNvSpPr>
          <p:nvPr>
            <p:ph type="title"/>
          </p:nvPr>
        </p:nvSpPr>
        <p:spPr/>
        <p:txBody>
          <a:bodyPr/>
          <a:lstStyle/>
          <a:p>
            <a:r>
              <a:rPr lang="en-US"/>
              <a:t>This work (3)</a:t>
            </a:r>
            <a:br>
              <a:rPr lang="en-US"/>
            </a:br>
            <a:r>
              <a:rPr lang="en-US" sz="1800" b="0"/>
              <a:t>Extraction of generic features</a:t>
            </a:r>
            <a:endParaRPr lang="en-GB" b="0"/>
          </a:p>
        </p:txBody>
      </p:sp>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14</a:t>
            </a:fld>
            <a:endParaRPr lang="en-GB"/>
          </a:p>
        </p:txBody>
      </p:sp>
      <p:pic>
        <p:nvPicPr>
          <p:cNvPr id="9" name="Picture 8">
            <a:extLst>
              <a:ext uri="{FF2B5EF4-FFF2-40B4-BE49-F238E27FC236}">
                <a16:creationId xmlns:a16="http://schemas.microsoft.com/office/drawing/2014/main" id="{7DDD8425-B32B-49A1-AD13-829A8B8000F6}"/>
              </a:ext>
            </a:extLst>
          </p:cNvPr>
          <p:cNvPicPr>
            <a:picLocks noChangeAspect="1"/>
          </p:cNvPicPr>
          <p:nvPr/>
        </p:nvPicPr>
        <p:blipFill>
          <a:blip r:embed="rId3"/>
          <a:stretch>
            <a:fillRect/>
          </a:stretch>
        </p:blipFill>
        <p:spPr>
          <a:xfrm>
            <a:off x="6120639" y="215158"/>
            <a:ext cx="2719577" cy="3514530"/>
          </a:xfrm>
          <a:prstGeom prst="rect">
            <a:avLst/>
          </a:prstGeom>
        </p:spPr>
      </p:pic>
      <p:pic>
        <p:nvPicPr>
          <p:cNvPr id="11" name="Content Placeholder 6">
            <a:extLst>
              <a:ext uri="{FF2B5EF4-FFF2-40B4-BE49-F238E27FC236}">
                <a16:creationId xmlns:a16="http://schemas.microsoft.com/office/drawing/2014/main" id="{4CE0AC8B-C125-4B8D-B793-48470DF46A43}"/>
              </a:ext>
            </a:extLst>
          </p:cNvPr>
          <p:cNvPicPr>
            <a:picLocks noChangeAspect="1"/>
          </p:cNvPicPr>
          <p:nvPr/>
        </p:nvPicPr>
        <p:blipFill>
          <a:blip r:embed="rId4"/>
          <a:stretch>
            <a:fillRect/>
          </a:stretch>
        </p:blipFill>
        <p:spPr>
          <a:xfrm>
            <a:off x="434664" y="1620674"/>
            <a:ext cx="2316757" cy="1762122"/>
          </a:xfrm>
          <a:prstGeom prst="rect">
            <a:avLst/>
          </a:prstGeom>
        </p:spPr>
      </p:pic>
      <p:cxnSp>
        <p:nvCxnSpPr>
          <p:cNvPr id="12" name="Straight Arrow Connector 11">
            <a:extLst>
              <a:ext uri="{FF2B5EF4-FFF2-40B4-BE49-F238E27FC236}">
                <a16:creationId xmlns:a16="http://schemas.microsoft.com/office/drawing/2014/main" id="{65D0EFF5-F3EE-43D5-A380-AD65EC51506F}"/>
              </a:ext>
            </a:extLst>
          </p:cNvPr>
          <p:cNvCxnSpPr>
            <a:cxnSpLocks/>
          </p:cNvCxnSpPr>
          <p:nvPr/>
        </p:nvCxnSpPr>
        <p:spPr>
          <a:xfrm flipV="1">
            <a:off x="2592025" y="2373800"/>
            <a:ext cx="70093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3" name="Table 17">
            <a:extLst>
              <a:ext uri="{FF2B5EF4-FFF2-40B4-BE49-F238E27FC236}">
                <a16:creationId xmlns:a16="http://schemas.microsoft.com/office/drawing/2014/main" id="{079562AE-3D08-435C-A9A1-03759D19241D}"/>
              </a:ext>
            </a:extLst>
          </p:cNvPr>
          <p:cNvGraphicFramePr>
            <a:graphicFrameLocks noGrp="1"/>
          </p:cNvGraphicFramePr>
          <p:nvPr>
            <p:extLst>
              <p:ext uri="{D42A27DB-BD31-4B8C-83A1-F6EECF244321}">
                <p14:modId xmlns:p14="http://schemas.microsoft.com/office/powerpoint/2010/main" val="300405844"/>
              </p:ext>
            </p:extLst>
          </p:nvPr>
        </p:nvGraphicFramePr>
        <p:xfrm>
          <a:off x="3494357" y="1779440"/>
          <a:ext cx="1887316" cy="1188720"/>
        </p:xfrm>
        <a:graphic>
          <a:graphicData uri="http://schemas.openxmlformats.org/drawingml/2006/table">
            <a:tbl>
              <a:tblPr firstRow="1" bandRow="1">
                <a:tableStyleId>{5C22544A-7EE6-4342-B048-85BDC9FD1C3A}</a:tableStyleId>
              </a:tblPr>
              <a:tblGrid>
                <a:gridCol w="943658">
                  <a:extLst>
                    <a:ext uri="{9D8B030D-6E8A-4147-A177-3AD203B41FA5}">
                      <a16:colId xmlns:a16="http://schemas.microsoft.com/office/drawing/2014/main" val="2058540118"/>
                    </a:ext>
                  </a:extLst>
                </a:gridCol>
                <a:gridCol w="943658">
                  <a:extLst>
                    <a:ext uri="{9D8B030D-6E8A-4147-A177-3AD203B41FA5}">
                      <a16:colId xmlns:a16="http://schemas.microsoft.com/office/drawing/2014/main" val="131171686"/>
                    </a:ext>
                  </a:extLst>
                </a:gridCol>
              </a:tblGrid>
              <a:tr h="294799">
                <a:tc>
                  <a:txBody>
                    <a:bodyPr/>
                    <a:lstStyle/>
                    <a:p>
                      <a:pPr algn="ctr"/>
                      <a:r>
                        <a:rPr lang="en-US"/>
                        <a:t>BW (4÷64)</a:t>
                      </a:r>
                      <a:endParaRPr lang="en-GB"/>
                    </a:p>
                  </a:txBody>
                  <a:tcPr/>
                </a:tc>
                <a:tc>
                  <a:txBody>
                    <a:bodyPr/>
                    <a:lstStyle/>
                    <a:p>
                      <a:pPr algn="ctr"/>
                      <a:r>
                        <a:rPr lang="en-US"/>
                        <a:t>IN (2÷4)</a:t>
                      </a:r>
                      <a:endParaRPr lang="en-GB"/>
                    </a:p>
                  </a:txBody>
                  <a:tcPr/>
                </a:tc>
                <a:extLst>
                  <a:ext uri="{0D108BD9-81ED-4DB2-BD59-A6C34878D82A}">
                    <a16:rowId xmlns:a16="http://schemas.microsoft.com/office/drawing/2014/main" val="3016370019"/>
                  </a:ext>
                </a:extLst>
              </a:tr>
              <a:tr h="294799">
                <a:tc>
                  <a:txBody>
                    <a:bodyPr/>
                    <a:lstStyle/>
                    <a:p>
                      <a:pPr algn="ctr"/>
                      <a:r>
                        <a:rPr lang="en-US"/>
                        <a:t>4</a:t>
                      </a:r>
                      <a:endParaRPr lang="en-GB"/>
                    </a:p>
                  </a:txBody>
                  <a:tcPr/>
                </a:tc>
                <a:tc>
                  <a:txBody>
                    <a:bodyPr/>
                    <a:lstStyle/>
                    <a:p>
                      <a:pPr algn="ctr"/>
                      <a:r>
                        <a:rPr lang="en-US"/>
                        <a:t>2</a:t>
                      </a:r>
                    </a:p>
                  </a:txBody>
                  <a:tcPr/>
                </a:tc>
                <a:extLst>
                  <a:ext uri="{0D108BD9-81ED-4DB2-BD59-A6C34878D82A}">
                    <a16:rowId xmlns:a16="http://schemas.microsoft.com/office/drawing/2014/main" val="2768505923"/>
                  </a:ext>
                </a:extLst>
              </a:tr>
              <a:tr h="294799">
                <a:tc>
                  <a:txBody>
                    <a:bodyPr/>
                    <a:lstStyle/>
                    <a:p>
                      <a:pPr algn="ctr"/>
                      <a:r>
                        <a:rPr lang="en-US"/>
                        <a:t>...</a:t>
                      </a:r>
                      <a:endParaRPr lang="en-GB"/>
                    </a:p>
                  </a:txBody>
                  <a:tcPr/>
                </a:tc>
                <a:tc>
                  <a:txBody>
                    <a:bodyPr/>
                    <a:lstStyle/>
                    <a:p>
                      <a:pPr algn="ctr"/>
                      <a:r>
                        <a:rPr lang="en-US"/>
                        <a:t>…</a:t>
                      </a:r>
                      <a:endParaRPr lang="en-GB"/>
                    </a:p>
                  </a:txBody>
                  <a:tcPr/>
                </a:tc>
                <a:extLst>
                  <a:ext uri="{0D108BD9-81ED-4DB2-BD59-A6C34878D82A}">
                    <a16:rowId xmlns:a16="http://schemas.microsoft.com/office/drawing/2014/main" val="1235503285"/>
                  </a:ext>
                </a:extLst>
              </a:tr>
              <a:tr h="294799">
                <a:tc>
                  <a:txBody>
                    <a:bodyPr/>
                    <a:lstStyle/>
                    <a:p>
                      <a:pPr algn="ctr"/>
                      <a:r>
                        <a:rPr lang="en-US"/>
                        <a:t>64</a:t>
                      </a:r>
                      <a:endParaRPr lang="en-GB"/>
                    </a:p>
                  </a:txBody>
                  <a:tcPr/>
                </a:tc>
                <a:tc>
                  <a:txBody>
                    <a:bodyPr/>
                    <a:lstStyle/>
                    <a:p>
                      <a:pPr algn="ctr"/>
                      <a:r>
                        <a:rPr lang="en-US"/>
                        <a:t>4</a:t>
                      </a:r>
                      <a:endParaRPr lang="en-GB"/>
                    </a:p>
                  </a:txBody>
                  <a:tcPr/>
                </a:tc>
                <a:extLst>
                  <a:ext uri="{0D108BD9-81ED-4DB2-BD59-A6C34878D82A}">
                    <a16:rowId xmlns:a16="http://schemas.microsoft.com/office/drawing/2014/main" val="2560589789"/>
                  </a:ext>
                </a:extLst>
              </a:tr>
            </a:tbl>
          </a:graphicData>
        </a:graphic>
      </p:graphicFrame>
      <p:sp>
        <p:nvSpPr>
          <p:cNvPr id="14" name="TextBox 13">
            <a:extLst>
              <a:ext uri="{FF2B5EF4-FFF2-40B4-BE49-F238E27FC236}">
                <a16:creationId xmlns:a16="http://schemas.microsoft.com/office/drawing/2014/main" id="{0DAFFB38-E11E-4797-AED7-665F9C37E777}"/>
              </a:ext>
            </a:extLst>
          </p:cNvPr>
          <p:cNvSpPr txBox="1"/>
          <p:nvPr/>
        </p:nvSpPr>
        <p:spPr>
          <a:xfrm>
            <a:off x="2326844" y="3212513"/>
            <a:ext cx="4219210" cy="300082"/>
          </a:xfrm>
          <a:prstGeom prst="rect">
            <a:avLst/>
          </a:prstGeom>
          <a:noFill/>
        </p:spPr>
        <p:txBody>
          <a:bodyPr wrap="square" rtlCol="0">
            <a:spAutoFit/>
          </a:bodyPr>
          <a:lstStyle/>
          <a:p>
            <a:r>
              <a:rPr lang="en-US"/>
              <a:t>One design generated for each parameters combination</a:t>
            </a:r>
            <a:endParaRPr lang="en-GB"/>
          </a:p>
        </p:txBody>
      </p:sp>
      <p:sp>
        <p:nvSpPr>
          <p:cNvPr id="20" name="TextBox 19">
            <a:extLst>
              <a:ext uri="{FF2B5EF4-FFF2-40B4-BE49-F238E27FC236}">
                <a16:creationId xmlns:a16="http://schemas.microsoft.com/office/drawing/2014/main" id="{7942EB43-25E1-404F-AECC-519413971D22}"/>
              </a:ext>
            </a:extLst>
          </p:cNvPr>
          <p:cNvSpPr txBox="1"/>
          <p:nvPr/>
        </p:nvSpPr>
        <p:spPr>
          <a:xfrm>
            <a:off x="1114426" y="1361302"/>
            <a:ext cx="1211580" cy="300082"/>
          </a:xfrm>
          <a:prstGeom prst="rect">
            <a:avLst/>
          </a:prstGeom>
          <a:noFill/>
        </p:spPr>
        <p:txBody>
          <a:bodyPr wrap="square" rtlCol="0">
            <a:spAutoFit/>
          </a:bodyPr>
          <a:lstStyle/>
          <a:p>
            <a:r>
              <a:rPr lang="en-US"/>
              <a:t>N:1  MUX</a:t>
            </a:r>
          </a:p>
        </p:txBody>
      </p:sp>
      <p:sp>
        <p:nvSpPr>
          <p:cNvPr id="21" name="TextBox 20">
            <a:extLst>
              <a:ext uri="{FF2B5EF4-FFF2-40B4-BE49-F238E27FC236}">
                <a16:creationId xmlns:a16="http://schemas.microsoft.com/office/drawing/2014/main" id="{A0AEFD05-B65E-4B2D-B181-C3E74EC150A7}"/>
              </a:ext>
            </a:extLst>
          </p:cNvPr>
          <p:cNvSpPr txBox="1"/>
          <p:nvPr/>
        </p:nvSpPr>
        <p:spPr>
          <a:xfrm>
            <a:off x="2036298" y="3512595"/>
            <a:ext cx="4799465" cy="300082"/>
          </a:xfrm>
          <a:prstGeom prst="rect">
            <a:avLst/>
          </a:prstGeom>
          <a:noFill/>
        </p:spPr>
        <p:txBody>
          <a:bodyPr wrap="square" rtlCol="0">
            <a:spAutoFit/>
          </a:bodyPr>
          <a:lstStyle/>
          <a:p>
            <a:r>
              <a:rPr lang="en-US"/>
              <a:t>In this example: (64-4+1) x 3 = 183 design that will be synthesized</a:t>
            </a:r>
            <a:endParaRPr lang="en-GB"/>
          </a:p>
        </p:txBody>
      </p:sp>
    </p:spTree>
    <p:extLst>
      <p:ext uri="{BB962C8B-B14F-4D97-AF65-F5344CB8AC3E}">
        <p14:creationId xmlns:p14="http://schemas.microsoft.com/office/powerpoint/2010/main" val="15527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Shape&#10;&#10;Description automatically generated with low confidence">
            <a:extLst>
              <a:ext uri="{FF2B5EF4-FFF2-40B4-BE49-F238E27FC236}">
                <a16:creationId xmlns:a16="http://schemas.microsoft.com/office/drawing/2014/main" id="{66BE10DF-3304-4320-817F-7714B2BB73BC}"/>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239245" y="2307645"/>
            <a:ext cx="484505" cy="1201739"/>
          </a:xfrm>
          <a:prstGeom prst="rect">
            <a:avLst/>
          </a:prstGeom>
        </p:spPr>
      </p:pic>
      <p:pic>
        <p:nvPicPr>
          <p:cNvPr id="7" name="Picture 6" descr="Diagram, schematic&#10;&#10;Description automatically generated">
            <a:extLst>
              <a:ext uri="{FF2B5EF4-FFF2-40B4-BE49-F238E27FC236}">
                <a16:creationId xmlns:a16="http://schemas.microsoft.com/office/drawing/2014/main" id="{4F6939CE-47BC-4FAF-876E-0CDFE02B12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02801" y="1155497"/>
            <a:ext cx="2054678" cy="1414736"/>
          </a:xfrm>
          <a:prstGeom prst="rect">
            <a:avLst/>
          </a:prstGeom>
        </p:spPr>
      </p:pic>
      <p:sp>
        <p:nvSpPr>
          <p:cNvPr id="2" name="Title 1">
            <a:extLst>
              <a:ext uri="{FF2B5EF4-FFF2-40B4-BE49-F238E27FC236}">
                <a16:creationId xmlns:a16="http://schemas.microsoft.com/office/drawing/2014/main" id="{5FEFBB80-5527-A529-00F5-F99E2EB88649}"/>
              </a:ext>
            </a:extLst>
          </p:cNvPr>
          <p:cNvSpPr>
            <a:spLocks noGrp="1"/>
          </p:cNvSpPr>
          <p:nvPr>
            <p:ph type="title"/>
          </p:nvPr>
        </p:nvSpPr>
        <p:spPr>
          <a:xfrm>
            <a:off x="758825" y="518711"/>
            <a:ext cx="5550535" cy="539038"/>
          </a:xfrm>
        </p:spPr>
        <p:txBody>
          <a:bodyPr/>
          <a:lstStyle/>
          <a:p>
            <a:r>
              <a:rPr lang="en-US"/>
              <a:t>This work (4)</a:t>
            </a:r>
            <a:br>
              <a:rPr lang="en-US"/>
            </a:br>
            <a:r>
              <a:rPr lang="en-US" sz="1800" b="0"/>
              <a:t>Simulation based on average toggle activity coverage</a:t>
            </a:r>
            <a:endParaRPr lang="en-GB" sz="1800" b="0"/>
          </a:p>
        </p:txBody>
      </p:sp>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15</a:t>
            </a:fld>
            <a:endParaRPr lang="en-GB"/>
          </a:p>
        </p:txBody>
      </p:sp>
      <p:pic>
        <p:nvPicPr>
          <p:cNvPr id="6" name="Picture 5">
            <a:extLst>
              <a:ext uri="{FF2B5EF4-FFF2-40B4-BE49-F238E27FC236}">
                <a16:creationId xmlns:a16="http://schemas.microsoft.com/office/drawing/2014/main" id="{AAB4B82F-0C02-407C-97FF-348820DE8AD8}"/>
              </a:ext>
            </a:extLst>
          </p:cNvPr>
          <p:cNvPicPr>
            <a:picLocks noChangeAspect="1"/>
          </p:cNvPicPr>
          <p:nvPr/>
        </p:nvPicPr>
        <p:blipFill>
          <a:blip r:embed="rId5"/>
          <a:stretch>
            <a:fillRect/>
          </a:stretch>
        </p:blipFill>
        <p:spPr>
          <a:xfrm>
            <a:off x="6513003" y="224576"/>
            <a:ext cx="2630997" cy="3513600"/>
          </a:xfrm>
          <a:prstGeom prst="rect">
            <a:avLst/>
          </a:prstGeom>
        </p:spPr>
      </p:pic>
      <p:graphicFrame>
        <p:nvGraphicFramePr>
          <p:cNvPr id="33" name="Table 17">
            <a:extLst>
              <a:ext uri="{FF2B5EF4-FFF2-40B4-BE49-F238E27FC236}">
                <a16:creationId xmlns:a16="http://schemas.microsoft.com/office/drawing/2014/main" id="{98132F42-CE53-4880-A40E-626D0D13F764}"/>
              </a:ext>
            </a:extLst>
          </p:cNvPr>
          <p:cNvGraphicFramePr>
            <a:graphicFrameLocks noGrp="1"/>
          </p:cNvGraphicFramePr>
          <p:nvPr>
            <p:extLst>
              <p:ext uri="{D42A27DB-BD31-4B8C-83A1-F6EECF244321}">
                <p14:modId xmlns:p14="http://schemas.microsoft.com/office/powerpoint/2010/main" val="239836138"/>
              </p:ext>
            </p:extLst>
          </p:nvPr>
        </p:nvGraphicFramePr>
        <p:xfrm>
          <a:off x="764811" y="1383122"/>
          <a:ext cx="1887316" cy="594360"/>
        </p:xfrm>
        <a:graphic>
          <a:graphicData uri="http://schemas.openxmlformats.org/drawingml/2006/table">
            <a:tbl>
              <a:tblPr firstRow="1" bandRow="1">
                <a:tableStyleId>{5C22544A-7EE6-4342-B048-85BDC9FD1C3A}</a:tableStyleId>
              </a:tblPr>
              <a:tblGrid>
                <a:gridCol w="943658">
                  <a:extLst>
                    <a:ext uri="{9D8B030D-6E8A-4147-A177-3AD203B41FA5}">
                      <a16:colId xmlns:a16="http://schemas.microsoft.com/office/drawing/2014/main" val="2058540118"/>
                    </a:ext>
                  </a:extLst>
                </a:gridCol>
                <a:gridCol w="943658">
                  <a:extLst>
                    <a:ext uri="{9D8B030D-6E8A-4147-A177-3AD203B41FA5}">
                      <a16:colId xmlns:a16="http://schemas.microsoft.com/office/drawing/2014/main" val="131171686"/>
                    </a:ext>
                  </a:extLst>
                </a:gridCol>
              </a:tblGrid>
              <a:tr h="294799">
                <a:tc>
                  <a:txBody>
                    <a:bodyPr/>
                    <a:lstStyle/>
                    <a:p>
                      <a:pPr algn="ctr"/>
                      <a:r>
                        <a:rPr lang="en-US"/>
                        <a:t>BW (4÷64)</a:t>
                      </a:r>
                      <a:endParaRPr lang="en-GB"/>
                    </a:p>
                  </a:txBody>
                  <a:tcPr/>
                </a:tc>
                <a:tc>
                  <a:txBody>
                    <a:bodyPr/>
                    <a:lstStyle/>
                    <a:p>
                      <a:pPr algn="ctr"/>
                      <a:r>
                        <a:rPr lang="en-US"/>
                        <a:t>IN (2÷4)</a:t>
                      </a:r>
                      <a:endParaRPr lang="en-GB"/>
                    </a:p>
                  </a:txBody>
                  <a:tcPr/>
                </a:tc>
                <a:extLst>
                  <a:ext uri="{0D108BD9-81ED-4DB2-BD59-A6C34878D82A}">
                    <a16:rowId xmlns:a16="http://schemas.microsoft.com/office/drawing/2014/main" val="3016370019"/>
                  </a:ext>
                </a:extLst>
              </a:tr>
              <a:tr h="294799">
                <a:tc>
                  <a:txBody>
                    <a:bodyPr/>
                    <a:lstStyle/>
                    <a:p>
                      <a:pPr algn="ctr"/>
                      <a:r>
                        <a:rPr lang="en-US"/>
                        <a:t>4</a:t>
                      </a:r>
                      <a:endParaRPr lang="en-GB"/>
                    </a:p>
                  </a:txBody>
                  <a:tcPr/>
                </a:tc>
                <a:tc>
                  <a:txBody>
                    <a:bodyPr/>
                    <a:lstStyle/>
                    <a:p>
                      <a:pPr algn="ctr"/>
                      <a:r>
                        <a:rPr lang="en-US"/>
                        <a:t>2</a:t>
                      </a:r>
                    </a:p>
                  </a:txBody>
                  <a:tcPr/>
                </a:tc>
                <a:extLst>
                  <a:ext uri="{0D108BD9-81ED-4DB2-BD59-A6C34878D82A}">
                    <a16:rowId xmlns:a16="http://schemas.microsoft.com/office/drawing/2014/main" val="2768505923"/>
                  </a:ext>
                </a:extLst>
              </a:tr>
            </a:tbl>
          </a:graphicData>
        </a:graphic>
      </p:graphicFrame>
      <p:sp>
        <p:nvSpPr>
          <p:cNvPr id="34" name="Rectangle 33">
            <a:extLst>
              <a:ext uri="{FF2B5EF4-FFF2-40B4-BE49-F238E27FC236}">
                <a16:creationId xmlns:a16="http://schemas.microsoft.com/office/drawing/2014/main" id="{309615C6-8968-4D34-AF4C-66966BC13E29}"/>
              </a:ext>
            </a:extLst>
          </p:cNvPr>
          <p:cNvSpPr/>
          <p:nvPr/>
        </p:nvSpPr>
        <p:spPr>
          <a:xfrm>
            <a:off x="3239879"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TextBox 49">
            <a:extLst>
              <a:ext uri="{FF2B5EF4-FFF2-40B4-BE49-F238E27FC236}">
                <a16:creationId xmlns:a16="http://schemas.microsoft.com/office/drawing/2014/main" id="{BB727F61-4A25-4A3E-A838-5988F78EE6B8}"/>
              </a:ext>
            </a:extLst>
          </p:cNvPr>
          <p:cNvSpPr txBox="1"/>
          <p:nvPr/>
        </p:nvSpPr>
        <p:spPr>
          <a:xfrm>
            <a:off x="2826177" y="2764483"/>
            <a:ext cx="484505" cy="300082"/>
          </a:xfrm>
          <a:prstGeom prst="rect">
            <a:avLst/>
          </a:prstGeom>
          <a:noFill/>
        </p:spPr>
        <p:txBody>
          <a:bodyPr wrap="square" rtlCol="0">
            <a:spAutoFit/>
          </a:bodyPr>
          <a:lstStyle/>
          <a:p>
            <a:r>
              <a:rPr lang="en-US" err="1"/>
              <a:t>Clk</a:t>
            </a:r>
            <a:endParaRPr lang="en-US"/>
          </a:p>
        </p:txBody>
      </p:sp>
      <p:cxnSp>
        <p:nvCxnSpPr>
          <p:cNvPr id="57" name="Straight Arrow Connector 56">
            <a:extLst>
              <a:ext uri="{FF2B5EF4-FFF2-40B4-BE49-F238E27FC236}">
                <a16:creationId xmlns:a16="http://schemas.microsoft.com/office/drawing/2014/main" id="{1AC29C27-6672-4A1F-ABDD-66D3A3E7C393}"/>
              </a:ext>
            </a:extLst>
          </p:cNvPr>
          <p:cNvCxnSpPr>
            <a:cxnSpLocks/>
          </p:cNvCxnSpPr>
          <p:nvPr/>
        </p:nvCxnSpPr>
        <p:spPr>
          <a:xfrm flipV="1">
            <a:off x="3582779"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08F62028-8ED3-4D69-8359-CC66129CAE19}"/>
              </a:ext>
            </a:extLst>
          </p:cNvPr>
          <p:cNvSpPr txBox="1"/>
          <p:nvPr/>
        </p:nvSpPr>
        <p:spPr>
          <a:xfrm>
            <a:off x="2832672" y="3107274"/>
            <a:ext cx="484505" cy="300082"/>
          </a:xfrm>
          <a:prstGeom prst="rect">
            <a:avLst/>
          </a:prstGeom>
          <a:noFill/>
        </p:spPr>
        <p:txBody>
          <a:bodyPr wrap="square" rtlCol="0">
            <a:spAutoFit/>
          </a:bodyPr>
          <a:lstStyle/>
          <a:p>
            <a:r>
              <a:rPr lang="en-US"/>
              <a:t>IN</a:t>
            </a:r>
            <a:r>
              <a:rPr lang="en-US" baseline="-25000"/>
              <a:t>0</a:t>
            </a:r>
          </a:p>
        </p:txBody>
      </p:sp>
      <p:sp>
        <p:nvSpPr>
          <p:cNvPr id="8" name="TextBox 7">
            <a:extLst>
              <a:ext uri="{FF2B5EF4-FFF2-40B4-BE49-F238E27FC236}">
                <a16:creationId xmlns:a16="http://schemas.microsoft.com/office/drawing/2014/main" id="{EF54BF3B-51F2-4B5A-88F6-6DF8D6BCA226}"/>
              </a:ext>
            </a:extLst>
          </p:cNvPr>
          <p:cNvSpPr txBox="1"/>
          <p:nvPr/>
        </p:nvSpPr>
        <p:spPr>
          <a:xfrm>
            <a:off x="679372" y="2039328"/>
            <a:ext cx="2796540" cy="507831"/>
          </a:xfrm>
          <a:prstGeom prst="rect">
            <a:avLst/>
          </a:prstGeom>
          <a:noFill/>
        </p:spPr>
        <p:txBody>
          <a:bodyPr wrap="square" rtlCol="0">
            <a:spAutoFit/>
          </a:bodyPr>
          <a:lstStyle/>
          <a:p>
            <a:r>
              <a:rPr lang="en-US"/>
              <a:t>Sweeping input toggle rate: example with BW=4 and </a:t>
            </a:r>
            <a:r>
              <a:rPr lang="en-US" err="1"/>
              <a:t>toggle_rate</a:t>
            </a:r>
            <a:r>
              <a:rPr lang="en-US"/>
              <a:t>=25%</a:t>
            </a:r>
          </a:p>
        </p:txBody>
      </p:sp>
      <p:sp>
        <p:nvSpPr>
          <p:cNvPr id="45" name="Rectangle 44">
            <a:extLst>
              <a:ext uri="{FF2B5EF4-FFF2-40B4-BE49-F238E27FC236}">
                <a16:creationId xmlns:a16="http://schemas.microsoft.com/office/drawing/2014/main" id="{F2757486-643B-48D8-8569-4ECAF382B4B7}"/>
              </a:ext>
            </a:extLst>
          </p:cNvPr>
          <p:cNvSpPr/>
          <p:nvPr/>
        </p:nvSpPr>
        <p:spPr>
          <a:xfrm>
            <a:off x="3239879"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781BC332-AC1F-41F8-A653-10DB12BFA165}"/>
              </a:ext>
            </a:extLst>
          </p:cNvPr>
          <p:cNvSpPr txBox="1"/>
          <p:nvPr/>
        </p:nvSpPr>
        <p:spPr>
          <a:xfrm>
            <a:off x="2832672" y="3419694"/>
            <a:ext cx="484505" cy="300082"/>
          </a:xfrm>
          <a:prstGeom prst="rect">
            <a:avLst/>
          </a:prstGeom>
          <a:noFill/>
        </p:spPr>
        <p:txBody>
          <a:bodyPr wrap="square" rtlCol="0">
            <a:spAutoFit/>
          </a:bodyPr>
          <a:lstStyle/>
          <a:p>
            <a:r>
              <a:rPr lang="en-US"/>
              <a:t>IN</a:t>
            </a:r>
            <a:r>
              <a:rPr lang="en-US" baseline="-25000"/>
              <a:t>1</a:t>
            </a:r>
          </a:p>
        </p:txBody>
      </p:sp>
      <p:sp>
        <p:nvSpPr>
          <p:cNvPr id="59" name="Rectangle 58">
            <a:extLst>
              <a:ext uri="{FF2B5EF4-FFF2-40B4-BE49-F238E27FC236}">
                <a16:creationId xmlns:a16="http://schemas.microsoft.com/office/drawing/2014/main" id="{5A960ADC-E6D3-4AF3-B7DC-7AC13F2CCA88}"/>
              </a:ext>
            </a:extLst>
          </p:cNvPr>
          <p:cNvSpPr/>
          <p:nvPr/>
        </p:nvSpPr>
        <p:spPr>
          <a:xfrm>
            <a:off x="3238464"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TextBox 83">
            <a:extLst>
              <a:ext uri="{FF2B5EF4-FFF2-40B4-BE49-F238E27FC236}">
                <a16:creationId xmlns:a16="http://schemas.microsoft.com/office/drawing/2014/main" id="{B395D320-9A00-452C-992C-EB708C808F31}"/>
              </a:ext>
            </a:extLst>
          </p:cNvPr>
          <p:cNvSpPr txBox="1"/>
          <p:nvPr/>
        </p:nvSpPr>
        <p:spPr>
          <a:xfrm>
            <a:off x="2831257" y="3730732"/>
            <a:ext cx="484505" cy="300082"/>
          </a:xfrm>
          <a:prstGeom prst="rect">
            <a:avLst/>
          </a:prstGeom>
          <a:noFill/>
        </p:spPr>
        <p:txBody>
          <a:bodyPr wrap="square" rtlCol="0">
            <a:spAutoFit/>
          </a:bodyPr>
          <a:lstStyle/>
          <a:p>
            <a:r>
              <a:rPr lang="en-US"/>
              <a:t>IN</a:t>
            </a:r>
            <a:r>
              <a:rPr lang="en-US" baseline="-25000"/>
              <a:t>2</a:t>
            </a:r>
          </a:p>
        </p:txBody>
      </p:sp>
      <p:sp>
        <p:nvSpPr>
          <p:cNvPr id="85" name="Rectangle 84">
            <a:extLst>
              <a:ext uri="{FF2B5EF4-FFF2-40B4-BE49-F238E27FC236}">
                <a16:creationId xmlns:a16="http://schemas.microsoft.com/office/drawing/2014/main" id="{E6B6DC00-E032-4CD2-A809-F98E6610BC51}"/>
              </a:ext>
            </a:extLst>
          </p:cNvPr>
          <p:cNvSpPr/>
          <p:nvPr/>
        </p:nvSpPr>
        <p:spPr>
          <a:xfrm>
            <a:off x="3238464"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TextBox 94">
            <a:extLst>
              <a:ext uri="{FF2B5EF4-FFF2-40B4-BE49-F238E27FC236}">
                <a16:creationId xmlns:a16="http://schemas.microsoft.com/office/drawing/2014/main" id="{C19ECF7A-1C46-4637-A2EB-1FC8ACBCDBDD}"/>
              </a:ext>
            </a:extLst>
          </p:cNvPr>
          <p:cNvSpPr txBox="1"/>
          <p:nvPr/>
        </p:nvSpPr>
        <p:spPr>
          <a:xfrm>
            <a:off x="2831257" y="4043152"/>
            <a:ext cx="484505" cy="300082"/>
          </a:xfrm>
          <a:prstGeom prst="rect">
            <a:avLst/>
          </a:prstGeom>
          <a:noFill/>
        </p:spPr>
        <p:txBody>
          <a:bodyPr wrap="square" rtlCol="0">
            <a:spAutoFit/>
          </a:bodyPr>
          <a:lstStyle/>
          <a:p>
            <a:r>
              <a:rPr lang="en-US"/>
              <a:t>IN</a:t>
            </a:r>
            <a:r>
              <a:rPr lang="en-US" baseline="-25000"/>
              <a:t>3</a:t>
            </a:r>
          </a:p>
        </p:txBody>
      </p:sp>
      <p:sp>
        <p:nvSpPr>
          <p:cNvPr id="82" name="TextBox 81">
            <a:extLst>
              <a:ext uri="{FF2B5EF4-FFF2-40B4-BE49-F238E27FC236}">
                <a16:creationId xmlns:a16="http://schemas.microsoft.com/office/drawing/2014/main" id="{FC62D375-3C60-4EA9-9838-17E645AEDFF3}"/>
              </a:ext>
            </a:extLst>
          </p:cNvPr>
          <p:cNvSpPr txBox="1"/>
          <p:nvPr/>
        </p:nvSpPr>
        <p:spPr>
          <a:xfrm>
            <a:off x="1149226" y="3444578"/>
            <a:ext cx="979357" cy="507831"/>
          </a:xfrm>
          <a:prstGeom prst="rect">
            <a:avLst/>
          </a:prstGeom>
          <a:solidFill>
            <a:schemeClr val="accent1">
              <a:lumMod val="20000"/>
              <a:lumOff val="80000"/>
            </a:schemeClr>
          </a:solidFill>
          <a:ln>
            <a:solidFill>
              <a:schemeClr val="accent1"/>
            </a:solidFill>
          </a:ln>
        </p:spPr>
        <p:txBody>
          <a:bodyPr wrap="square" rtlCol="0">
            <a:spAutoFit/>
          </a:bodyPr>
          <a:lstStyle/>
          <a:p>
            <a:r>
              <a:rPr lang="en-US"/>
              <a:t>Benchmark generator</a:t>
            </a:r>
          </a:p>
        </p:txBody>
      </p:sp>
      <p:pic>
        <p:nvPicPr>
          <p:cNvPr id="96" name="Graphic 95" descr="Paper outline">
            <a:extLst>
              <a:ext uri="{FF2B5EF4-FFF2-40B4-BE49-F238E27FC236}">
                <a16:creationId xmlns:a16="http://schemas.microsoft.com/office/drawing/2014/main" id="{FCB0B0E8-7632-41EB-9A7C-010EFA6EB5F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6946" y="3323258"/>
            <a:ext cx="680798" cy="680798"/>
          </a:xfrm>
          <a:prstGeom prst="rect">
            <a:avLst/>
          </a:prstGeom>
        </p:spPr>
      </p:pic>
      <p:sp>
        <p:nvSpPr>
          <p:cNvPr id="97" name="TextBox 96">
            <a:extLst>
              <a:ext uri="{FF2B5EF4-FFF2-40B4-BE49-F238E27FC236}">
                <a16:creationId xmlns:a16="http://schemas.microsoft.com/office/drawing/2014/main" id="{4A53460D-03E3-4D40-9ECF-24DFD9D2A6B7}"/>
              </a:ext>
            </a:extLst>
          </p:cNvPr>
          <p:cNvSpPr txBox="1"/>
          <p:nvPr/>
        </p:nvSpPr>
        <p:spPr>
          <a:xfrm>
            <a:off x="248967" y="3544248"/>
            <a:ext cx="531866" cy="307777"/>
          </a:xfrm>
          <a:prstGeom prst="rect">
            <a:avLst/>
          </a:prstGeom>
          <a:noFill/>
          <a:ln>
            <a:noFill/>
          </a:ln>
        </p:spPr>
        <p:txBody>
          <a:bodyPr wrap="square" rtlCol="0">
            <a:spAutoFit/>
          </a:bodyPr>
          <a:lstStyle/>
          <a:p>
            <a:r>
              <a:rPr lang="en-US" sz="700"/>
              <a:t>BW = 4</a:t>
            </a:r>
          </a:p>
          <a:p>
            <a:r>
              <a:rPr lang="en-US" sz="700"/>
              <a:t>TR = 25%</a:t>
            </a:r>
          </a:p>
        </p:txBody>
      </p:sp>
      <p:cxnSp>
        <p:nvCxnSpPr>
          <p:cNvPr id="9" name="Straight Arrow Connector 8">
            <a:extLst>
              <a:ext uri="{FF2B5EF4-FFF2-40B4-BE49-F238E27FC236}">
                <a16:creationId xmlns:a16="http://schemas.microsoft.com/office/drawing/2014/main" id="{3074CA2F-03ED-4308-9B50-55743A640B9C}"/>
              </a:ext>
            </a:extLst>
          </p:cNvPr>
          <p:cNvCxnSpPr>
            <a:cxnSpLocks/>
            <a:stCxn id="97" idx="3"/>
            <a:endCxn id="82" idx="1"/>
          </p:cNvCxnSpPr>
          <p:nvPr/>
        </p:nvCxnSpPr>
        <p:spPr>
          <a:xfrm>
            <a:off x="780833" y="3698137"/>
            <a:ext cx="368393" cy="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A928B8F5-B1B3-41C6-8F02-FFF0D35FEF17}"/>
              </a:ext>
            </a:extLst>
          </p:cNvPr>
          <p:cNvSpPr/>
          <p:nvPr/>
        </p:nvSpPr>
        <p:spPr>
          <a:xfrm>
            <a:off x="2238959" y="3100945"/>
            <a:ext cx="263113" cy="12422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B06457D-3EEC-4608-AE67-3629B0AD1F31}"/>
              </a:ext>
            </a:extLst>
          </p:cNvPr>
          <p:cNvSpPr txBox="1"/>
          <p:nvPr/>
        </p:nvSpPr>
        <p:spPr>
          <a:xfrm>
            <a:off x="2409804" y="3107114"/>
            <a:ext cx="342900" cy="300082"/>
          </a:xfrm>
          <a:prstGeom prst="rect">
            <a:avLst/>
          </a:prstGeom>
          <a:noFill/>
          <a:ln>
            <a:noFill/>
          </a:ln>
        </p:spPr>
        <p:txBody>
          <a:bodyPr wrap="square" rtlCol="0">
            <a:spAutoFit/>
          </a:bodyPr>
          <a:lstStyle/>
          <a:p>
            <a:pPr algn="ctr"/>
            <a:r>
              <a:rPr lang="en-US"/>
              <a:t>0</a:t>
            </a:r>
          </a:p>
        </p:txBody>
      </p:sp>
      <p:sp>
        <p:nvSpPr>
          <p:cNvPr id="100" name="TextBox 99">
            <a:extLst>
              <a:ext uri="{FF2B5EF4-FFF2-40B4-BE49-F238E27FC236}">
                <a16:creationId xmlns:a16="http://schemas.microsoft.com/office/drawing/2014/main" id="{4BF6334F-9955-4703-8E53-D859761BC0F1}"/>
              </a:ext>
            </a:extLst>
          </p:cNvPr>
          <p:cNvSpPr txBox="1"/>
          <p:nvPr/>
        </p:nvSpPr>
        <p:spPr>
          <a:xfrm>
            <a:off x="2409804" y="3419534"/>
            <a:ext cx="342900" cy="300082"/>
          </a:xfrm>
          <a:prstGeom prst="rect">
            <a:avLst/>
          </a:prstGeom>
          <a:noFill/>
          <a:ln>
            <a:noFill/>
          </a:ln>
        </p:spPr>
        <p:txBody>
          <a:bodyPr wrap="square" rtlCol="0">
            <a:spAutoFit/>
          </a:bodyPr>
          <a:lstStyle/>
          <a:p>
            <a:pPr algn="ctr"/>
            <a:r>
              <a:rPr lang="en-US"/>
              <a:t>0</a:t>
            </a:r>
          </a:p>
        </p:txBody>
      </p:sp>
      <p:sp>
        <p:nvSpPr>
          <p:cNvPr id="105" name="TextBox 104">
            <a:extLst>
              <a:ext uri="{FF2B5EF4-FFF2-40B4-BE49-F238E27FC236}">
                <a16:creationId xmlns:a16="http://schemas.microsoft.com/office/drawing/2014/main" id="{117EC1D1-9577-4A75-BE58-D39198707504}"/>
              </a:ext>
            </a:extLst>
          </p:cNvPr>
          <p:cNvSpPr txBox="1"/>
          <p:nvPr/>
        </p:nvSpPr>
        <p:spPr>
          <a:xfrm>
            <a:off x="2409762" y="3732311"/>
            <a:ext cx="342900" cy="300082"/>
          </a:xfrm>
          <a:prstGeom prst="rect">
            <a:avLst/>
          </a:prstGeom>
          <a:noFill/>
          <a:ln>
            <a:noFill/>
          </a:ln>
        </p:spPr>
        <p:txBody>
          <a:bodyPr wrap="square" rtlCol="0">
            <a:spAutoFit/>
          </a:bodyPr>
          <a:lstStyle/>
          <a:p>
            <a:pPr algn="ctr"/>
            <a:r>
              <a:rPr lang="en-US"/>
              <a:t>0</a:t>
            </a:r>
          </a:p>
        </p:txBody>
      </p:sp>
      <p:sp>
        <p:nvSpPr>
          <p:cNvPr id="106" name="TextBox 105">
            <a:extLst>
              <a:ext uri="{FF2B5EF4-FFF2-40B4-BE49-F238E27FC236}">
                <a16:creationId xmlns:a16="http://schemas.microsoft.com/office/drawing/2014/main" id="{4B64DED3-68AC-4159-9909-10286C889343}"/>
              </a:ext>
            </a:extLst>
          </p:cNvPr>
          <p:cNvSpPr txBox="1"/>
          <p:nvPr/>
        </p:nvSpPr>
        <p:spPr>
          <a:xfrm>
            <a:off x="2409762" y="4042992"/>
            <a:ext cx="342900" cy="300082"/>
          </a:xfrm>
          <a:prstGeom prst="rect">
            <a:avLst/>
          </a:prstGeom>
          <a:noFill/>
          <a:ln>
            <a:noFill/>
          </a:ln>
        </p:spPr>
        <p:txBody>
          <a:bodyPr wrap="square" rtlCol="0">
            <a:spAutoFit/>
          </a:bodyPr>
          <a:lstStyle/>
          <a:p>
            <a:pPr algn="ctr"/>
            <a:r>
              <a:rPr lang="en-US"/>
              <a:t>0</a:t>
            </a:r>
          </a:p>
        </p:txBody>
      </p:sp>
      <p:sp>
        <p:nvSpPr>
          <p:cNvPr id="14" name="TextBox 13">
            <a:extLst>
              <a:ext uri="{FF2B5EF4-FFF2-40B4-BE49-F238E27FC236}">
                <a16:creationId xmlns:a16="http://schemas.microsoft.com/office/drawing/2014/main" id="{26FC68F8-DE46-4A2C-B37A-F1D38DED0606}"/>
              </a:ext>
            </a:extLst>
          </p:cNvPr>
          <p:cNvSpPr txBox="1"/>
          <p:nvPr/>
        </p:nvSpPr>
        <p:spPr>
          <a:xfrm>
            <a:off x="2245855" y="2738416"/>
            <a:ext cx="513703" cy="400110"/>
          </a:xfrm>
          <a:prstGeom prst="rect">
            <a:avLst/>
          </a:prstGeom>
          <a:noFill/>
        </p:spPr>
        <p:txBody>
          <a:bodyPr wrap="square" rtlCol="0">
            <a:spAutoFit/>
          </a:bodyPr>
          <a:lstStyle/>
          <a:p>
            <a:r>
              <a:rPr lang="en-US" sz="1000"/>
              <a:t>Next</a:t>
            </a:r>
          </a:p>
          <a:p>
            <a:r>
              <a:rPr lang="en-US" sz="1000"/>
              <a:t>cycle</a:t>
            </a:r>
          </a:p>
        </p:txBody>
      </p:sp>
    </p:spTree>
    <p:extLst>
      <p:ext uri="{BB962C8B-B14F-4D97-AF65-F5344CB8AC3E}">
        <p14:creationId xmlns:p14="http://schemas.microsoft.com/office/powerpoint/2010/main" val="4578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500"/>
                                        <p:tgtEl>
                                          <p:spTgt spid="8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fade">
                                      <p:cBhvr>
                                        <p:cTn id="42" dur="500"/>
                                        <p:tgtEl>
                                          <p:spTgt spid="8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fade">
                                      <p:cBhvr>
                                        <p:cTn id="45" dur="500"/>
                                        <p:tgtEl>
                                          <p:spTgt spid="8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500"/>
                                        <p:tgtEl>
                                          <p:spTgt spid="9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500"/>
                                        <p:tgtEl>
                                          <p:spTgt spid="10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5"/>
                                        </p:tgtEl>
                                        <p:attrNameLst>
                                          <p:attrName>style.visibility</p:attrName>
                                        </p:attrNameLst>
                                      </p:cBhvr>
                                      <p:to>
                                        <p:strVal val="visible"/>
                                      </p:to>
                                    </p:set>
                                    <p:animEffect transition="in" filter="fade">
                                      <p:cBhvr>
                                        <p:cTn id="60" dur="500"/>
                                        <p:tgtEl>
                                          <p:spTgt spid="10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animEffect transition="in" filter="fade">
                                      <p:cBhvr>
                                        <p:cTn id="63" dur="500"/>
                                        <p:tgtEl>
                                          <p:spTgt spid="106"/>
                                        </p:tgtEl>
                                      </p:cBhvr>
                                    </p:animEffect>
                                  </p:childTnLst>
                                </p:cTn>
                              </p:par>
                              <p:par>
                                <p:cTn id="64" presetID="10" presetClass="entr" presetSubtype="0" fill="hold" nodeType="with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fade">
                                      <p:cBhvr>
                                        <p:cTn id="66" dur="500"/>
                                        <p:tgtEl>
                                          <p:spTgt spid="5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50" grpId="0"/>
      <p:bldP spid="78" grpId="0"/>
      <p:bldP spid="45" grpId="0" animBg="1"/>
      <p:bldP spid="58" grpId="0"/>
      <p:bldP spid="59" grpId="0" animBg="1"/>
      <p:bldP spid="84" grpId="0"/>
      <p:bldP spid="85" grpId="0" animBg="1"/>
      <p:bldP spid="95" grpId="0"/>
      <p:bldP spid="82" grpId="0" animBg="1"/>
      <p:bldP spid="97" grpId="0"/>
      <p:bldP spid="12" grpId="0" animBg="1"/>
      <p:bldP spid="13" grpId="0"/>
      <p:bldP spid="100" grpId="0"/>
      <p:bldP spid="105" grpId="0"/>
      <p:bldP spid="106"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Shape&#10;&#10;Description automatically generated with low confidence">
            <a:extLst>
              <a:ext uri="{FF2B5EF4-FFF2-40B4-BE49-F238E27FC236}">
                <a16:creationId xmlns:a16="http://schemas.microsoft.com/office/drawing/2014/main" id="{66BE10DF-3304-4320-817F-7714B2BB73BC}"/>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239245" y="2307645"/>
            <a:ext cx="484505" cy="1201739"/>
          </a:xfrm>
          <a:prstGeom prst="rect">
            <a:avLst/>
          </a:prstGeom>
        </p:spPr>
      </p:pic>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16</a:t>
            </a:fld>
            <a:endParaRPr lang="en-GB"/>
          </a:p>
        </p:txBody>
      </p:sp>
      <p:pic>
        <p:nvPicPr>
          <p:cNvPr id="6" name="Picture 5">
            <a:extLst>
              <a:ext uri="{FF2B5EF4-FFF2-40B4-BE49-F238E27FC236}">
                <a16:creationId xmlns:a16="http://schemas.microsoft.com/office/drawing/2014/main" id="{AAB4B82F-0C02-407C-97FF-348820DE8AD8}"/>
              </a:ext>
            </a:extLst>
          </p:cNvPr>
          <p:cNvPicPr>
            <a:picLocks noChangeAspect="1"/>
          </p:cNvPicPr>
          <p:nvPr/>
        </p:nvPicPr>
        <p:blipFill>
          <a:blip r:embed="rId4"/>
          <a:stretch>
            <a:fillRect/>
          </a:stretch>
        </p:blipFill>
        <p:spPr>
          <a:xfrm>
            <a:off x="6513003" y="224576"/>
            <a:ext cx="2630997" cy="3513600"/>
          </a:xfrm>
          <a:prstGeom prst="rect">
            <a:avLst/>
          </a:prstGeom>
        </p:spPr>
      </p:pic>
      <p:sp>
        <p:nvSpPr>
          <p:cNvPr id="34" name="Rectangle 33">
            <a:extLst>
              <a:ext uri="{FF2B5EF4-FFF2-40B4-BE49-F238E27FC236}">
                <a16:creationId xmlns:a16="http://schemas.microsoft.com/office/drawing/2014/main" id="{309615C6-8968-4D34-AF4C-66966BC13E29}"/>
              </a:ext>
            </a:extLst>
          </p:cNvPr>
          <p:cNvSpPr/>
          <p:nvPr/>
        </p:nvSpPr>
        <p:spPr>
          <a:xfrm>
            <a:off x="3239879"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50" name="TextBox 49">
            <a:extLst>
              <a:ext uri="{FF2B5EF4-FFF2-40B4-BE49-F238E27FC236}">
                <a16:creationId xmlns:a16="http://schemas.microsoft.com/office/drawing/2014/main" id="{BB727F61-4A25-4A3E-A838-5988F78EE6B8}"/>
              </a:ext>
            </a:extLst>
          </p:cNvPr>
          <p:cNvSpPr txBox="1"/>
          <p:nvPr/>
        </p:nvSpPr>
        <p:spPr>
          <a:xfrm>
            <a:off x="2826177" y="2764483"/>
            <a:ext cx="484505" cy="300082"/>
          </a:xfrm>
          <a:prstGeom prst="rect">
            <a:avLst/>
          </a:prstGeom>
          <a:noFill/>
        </p:spPr>
        <p:txBody>
          <a:bodyPr wrap="square" rtlCol="0">
            <a:spAutoFit/>
          </a:bodyPr>
          <a:lstStyle/>
          <a:p>
            <a:r>
              <a:rPr lang="en-US" err="1"/>
              <a:t>Clk</a:t>
            </a:r>
            <a:endParaRPr lang="en-US"/>
          </a:p>
        </p:txBody>
      </p:sp>
      <p:cxnSp>
        <p:nvCxnSpPr>
          <p:cNvPr id="57" name="Straight Arrow Connector 56">
            <a:extLst>
              <a:ext uri="{FF2B5EF4-FFF2-40B4-BE49-F238E27FC236}">
                <a16:creationId xmlns:a16="http://schemas.microsoft.com/office/drawing/2014/main" id="{1AC29C27-6672-4A1F-ABDD-66D3A3E7C393}"/>
              </a:ext>
            </a:extLst>
          </p:cNvPr>
          <p:cNvCxnSpPr>
            <a:cxnSpLocks/>
          </p:cNvCxnSpPr>
          <p:nvPr/>
        </p:nvCxnSpPr>
        <p:spPr>
          <a:xfrm flipV="1">
            <a:off x="3582779"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F54BF3B-51F2-4B5A-88F6-6DF8D6BCA226}"/>
              </a:ext>
            </a:extLst>
          </p:cNvPr>
          <p:cNvSpPr txBox="1"/>
          <p:nvPr/>
        </p:nvSpPr>
        <p:spPr>
          <a:xfrm>
            <a:off x="679372" y="2039328"/>
            <a:ext cx="2796540" cy="507831"/>
          </a:xfrm>
          <a:prstGeom prst="rect">
            <a:avLst/>
          </a:prstGeom>
          <a:noFill/>
        </p:spPr>
        <p:txBody>
          <a:bodyPr wrap="square" rtlCol="0">
            <a:spAutoFit/>
          </a:bodyPr>
          <a:lstStyle/>
          <a:p>
            <a:r>
              <a:rPr lang="en-US"/>
              <a:t>Sweeping input toggle rate: example with BW=4 and </a:t>
            </a:r>
            <a:r>
              <a:rPr lang="en-US" err="1"/>
              <a:t>toggle_rate</a:t>
            </a:r>
            <a:r>
              <a:rPr lang="en-US"/>
              <a:t>=25%</a:t>
            </a:r>
          </a:p>
        </p:txBody>
      </p:sp>
      <p:sp>
        <p:nvSpPr>
          <p:cNvPr id="45" name="Rectangle 44">
            <a:extLst>
              <a:ext uri="{FF2B5EF4-FFF2-40B4-BE49-F238E27FC236}">
                <a16:creationId xmlns:a16="http://schemas.microsoft.com/office/drawing/2014/main" id="{F2757486-643B-48D8-8569-4ECAF382B4B7}"/>
              </a:ext>
            </a:extLst>
          </p:cNvPr>
          <p:cNvSpPr/>
          <p:nvPr/>
        </p:nvSpPr>
        <p:spPr>
          <a:xfrm>
            <a:off x="3239879"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59" name="Rectangle 58">
            <a:extLst>
              <a:ext uri="{FF2B5EF4-FFF2-40B4-BE49-F238E27FC236}">
                <a16:creationId xmlns:a16="http://schemas.microsoft.com/office/drawing/2014/main" id="{5A960ADC-E6D3-4AF3-B7DC-7AC13F2CCA88}"/>
              </a:ext>
            </a:extLst>
          </p:cNvPr>
          <p:cNvSpPr/>
          <p:nvPr/>
        </p:nvSpPr>
        <p:spPr>
          <a:xfrm>
            <a:off x="3238464"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85" name="Rectangle 84">
            <a:extLst>
              <a:ext uri="{FF2B5EF4-FFF2-40B4-BE49-F238E27FC236}">
                <a16:creationId xmlns:a16="http://schemas.microsoft.com/office/drawing/2014/main" id="{E6B6DC00-E032-4CD2-A809-F98E6610BC51}"/>
              </a:ext>
            </a:extLst>
          </p:cNvPr>
          <p:cNvSpPr/>
          <p:nvPr/>
        </p:nvSpPr>
        <p:spPr>
          <a:xfrm>
            <a:off x="3238464"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82" name="TextBox 81">
            <a:extLst>
              <a:ext uri="{FF2B5EF4-FFF2-40B4-BE49-F238E27FC236}">
                <a16:creationId xmlns:a16="http://schemas.microsoft.com/office/drawing/2014/main" id="{FC62D375-3C60-4EA9-9838-17E645AEDFF3}"/>
              </a:ext>
            </a:extLst>
          </p:cNvPr>
          <p:cNvSpPr txBox="1"/>
          <p:nvPr/>
        </p:nvSpPr>
        <p:spPr>
          <a:xfrm>
            <a:off x="1149226" y="3444578"/>
            <a:ext cx="979357" cy="507831"/>
          </a:xfrm>
          <a:prstGeom prst="rect">
            <a:avLst/>
          </a:prstGeom>
          <a:solidFill>
            <a:schemeClr val="accent1">
              <a:lumMod val="20000"/>
              <a:lumOff val="80000"/>
            </a:schemeClr>
          </a:solidFill>
          <a:ln>
            <a:solidFill>
              <a:schemeClr val="accent1"/>
            </a:solidFill>
          </a:ln>
        </p:spPr>
        <p:txBody>
          <a:bodyPr wrap="square" rtlCol="0">
            <a:spAutoFit/>
          </a:bodyPr>
          <a:lstStyle/>
          <a:p>
            <a:r>
              <a:rPr lang="en-US"/>
              <a:t>Benchmark generator</a:t>
            </a:r>
          </a:p>
        </p:txBody>
      </p:sp>
      <p:pic>
        <p:nvPicPr>
          <p:cNvPr id="96" name="Graphic 95" descr="Paper outline">
            <a:extLst>
              <a:ext uri="{FF2B5EF4-FFF2-40B4-BE49-F238E27FC236}">
                <a16:creationId xmlns:a16="http://schemas.microsoft.com/office/drawing/2014/main" id="{FCB0B0E8-7632-41EB-9A7C-010EFA6EB5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946" y="3323258"/>
            <a:ext cx="680798" cy="680798"/>
          </a:xfrm>
          <a:prstGeom prst="rect">
            <a:avLst/>
          </a:prstGeom>
        </p:spPr>
      </p:pic>
      <p:sp>
        <p:nvSpPr>
          <p:cNvPr id="97" name="TextBox 96">
            <a:extLst>
              <a:ext uri="{FF2B5EF4-FFF2-40B4-BE49-F238E27FC236}">
                <a16:creationId xmlns:a16="http://schemas.microsoft.com/office/drawing/2014/main" id="{4A53460D-03E3-4D40-9ECF-24DFD9D2A6B7}"/>
              </a:ext>
            </a:extLst>
          </p:cNvPr>
          <p:cNvSpPr txBox="1"/>
          <p:nvPr/>
        </p:nvSpPr>
        <p:spPr>
          <a:xfrm>
            <a:off x="248967" y="3544248"/>
            <a:ext cx="531866" cy="307777"/>
          </a:xfrm>
          <a:prstGeom prst="rect">
            <a:avLst/>
          </a:prstGeom>
          <a:noFill/>
          <a:ln>
            <a:noFill/>
          </a:ln>
        </p:spPr>
        <p:txBody>
          <a:bodyPr wrap="square" rtlCol="0">
            <a:spAutoFit/>
          </a:bodyPr>
          <a:lstStyle/>
          <a:p>
            <a:r>
              <a:rPr lang="en-US" sz="700"/>
              <a:t>BW = 4</a:t>
            </a:r>
          </a:p>
          <a:p>
            <a:r>
              <a:rPr lang="en-US" sz="700"/>
              <a:t>TR = 25%</a:t>
            </a:r>
          </a:p>
        </p:txBody>
      </p:sp>
      <p:cxnSp>
        <p:nvCxnSpPr>
          <p:cNvPr id="9" name="Straight Arrow Connector 8">
            <a:extLst>
              <a:ext uri="{FF2B5EF4-FFF2-40B4-BE49-F238E27FC236}">
                <a16:creationId xmlns:a16="http://schemas.microsoft.com/office/drawing/2014/main" id="{3074CA2F-03ED-4308-9B50-55743A640B9C}"/>
              </a:ext>
            </a:extLst>
          </p:cNvPr>
          <p:cNvCxnSpPr>
            <a:cxnSpLocks/>
            <a:stCxn id="97" idx="3"/>
            <a:endCxn id="82" idx="1"/>
          </p:cNvCxnSpPr>
          <p:nvPr/>
        </p:nvCxnSpPr>
        <p:spPr>
          <a:xfrm>
            <a:off x="780833" y="3698137"/>
            <a:ext cx="368393" cy="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A928B8F5-B1B3-41C6-8F02-FFF0D35FEF17}"/>
              </a:ext>
            </a:extLst>
          </p:cNvPr>
          <p:cNvSpPr/>
          <p:nvPr/>
        </p:nvSpPr>
        <p:spPr>
          <a:xfrm>
            <a:off x="2238959" y="3100945"/>
            <a:ext cx="263113" cy="12422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B06457D-3EEC-4608-AE67-3629B0AD1F31}"/>
              </a:ext>
            </a:extLst>
          </p:cNvPr>
          <p:cNvSpPr txBox="1"/>
          <p:nvPr/>
        </p:nvSpPr>
        <p:spPr>
          <a:xfrm>
            <a:off x="2409804" y="3107114"/>
            <a:ext cx="342900" cy="300082"/>
          </a:xfrm>
          <a:prstGeom prst="rect">
            <a:avLst/>
          </a:prstGeom>
          <a:noFill/>
          <a:ln>
            <a:noFill/>
          </a:ln>
        </p:spPr>
        <p:txBody>
          <a:bodyPr wrap="square" rtlCol="0">
            <a:spAutoFit/>
          </a:bodyPr>
          <a:lstStyle/>
          <a:p>
            <a:pPr algn="ctr"/>
            <a:r>
              <a:rPr lang="en-US"/>
              <a:t>1</a:t>
            </a:r>
          </a:p>
        </p:txBody>
      </p:sp>
      <p:sp>
        <p:nvSpPr>
          <p:cNvPr id="100" name="TextBox 99">
            <a:extLst>
              <a:ext uri="{FF2B5EF4-FFF2-40B4-BE49-F238E27FC236}">
                <a16:creationId xmlns:a16="http://schemas.microsoft.com/office/drawing/2014/main" id="{4BF6334F-9955-4703-8E53-D859761BC0F1}"/>
              </a:ext>
            </a:extLst>
          </p:cNvPr>
          <p:cNvSpPr txBox="1"/>
          <p:nvPr/>
        </p:nvSpPr>
        <p:spPr>
          <a:xfrm>
            <a:off x="2409804" y="3419534"/>
            <a:ext cx="342900" cy="300082"/>
          </a:xfrm>
          <a:prstGeom prst="rect">
            <a:avLst/>
          </a:prstGeom>
          <a:noFill/>
          <a:ln>
            <a:noFill/>
          </a:ln>
        </p:spPr>
        <p:txBody>
          <a:bodyPr wrap="square" rtlCol="0">
            <a:spAutoFit/>
          </a:bodyPr>
          <a:lstStyle/>
          <a:p>
            <a:pPr algn="ctr"/>
            <a:r>
              <a:rPr lang="en-US"/>
              <a:t>0</a:t>
            </a:r>
          </a:p>
        </p:txBody>
      </p:sp>
      <p:sp>
        <p:nvSpPr>
          <p:cNvPr id="105" name="TextBox 104">
            <a:extLst>
              <a:ext uri="{FF2B5EF4-FFF2-40B4-BE49-F238E27FC236}">
                <a16:creationId xmlns:a16="http://schemas.microsoft.com/office/drawing/2014/main" id="{117EC1D1-9577-4A75-BE58-D39198707504}"/>
              </a:ext>
            </a:extLst>
          </p:cNvPr>
          <p:cNvSpPr txBox="1"/>
          <p:nvPr/>
        </p:nvSpPr>
        <p:spPr>
          <a:xfrm>
            <a:off x="2409762" y="3732311"/>
            <a:ext cx="342900" cy="300082"/>
          </a:xfrm>
          <a:prstGeom prst="rect">
            <a:avLst/>
          </a:prstGeom>
          <a:noFill/>
          <a:ln>
            <a:noFill/>
          </a:ln>
        </p:spPr>
        <p:txBody>
          <a:bodyPr wrap="square" rtlCol="0">
            <a:spAutoFit/>
          </a:bodyPr>
          <a:lstStyle/>
          <a:p>
            <a:pPr algn="ctr"/>
            <a:r>
              <a:rPr lang="en-US"/>
              <a:t>0</a:t>
            </a:r>
          </a:p>
        </p:txBody>
      </p:sp>
      <p:sp>
        <p:nvSpPr>
          <p:cNvPr id="106" name="TextBox 105">
            <a:extLst>
              <a:ext uri="{FF2B5EF4-FFF2-40B4-BE49-F238E27FC236}">
                <a16:creationId xmlns:a16="http://schemas.microsoft.com/office/drawing/2014/main" id="{4B64DED3-68AC-4159-9909-10286C889343}"/>
              </a:ext>
            </a:extLst>
          </p:cNvPr>
          <p:cNvSpPr txBox="1"/>
          <p:nvPr/>
        </p:nvSpPr>
        <p:spPr>
          <a:xfrm>
            <a:off x="2409762" y="4042992"/>
            <a:ext cx="342900" cy="300082"/>
          </a:xfrm>
          <a:prstGeom prst="rect">
            <a:avLst/>
          </a:prstGeom>
          <a:noFill/>
          <a:ln>
            <a:noFill/>
          </a:ln>
        </p:spPr>
        <p:txBody>
          <a:bodyPr wrap="square" rtlCol="0">
            <a:spAutoFit/>
          </a:bodyPr>
          <a:lstStyle/>
          <a:p>
            <a:pPr algn="ctr"/>
            <a:r>
              <a:rPr lang="en-US"/>
              <a:t>0</a:t>
            </a:r>
          </a:p>
        </p:txBody>
      </p:sp>
      <p:sp>
        <p:nvSpPr>
          <p:cNvPr id="109" name="Rectangle 108">
            <a:extLst>
              <a:ext uri="{FF2B5EF4-FFF2-40B4-BE49-F238E27FC236}">
                <a16:creationId xmlns:a16="http://schemas.microsoft.com/office/drawing/2014/main" id="{014332DC-40DA-4620-B416-C06AEBBF0AA6}"/>
              </a:ext>
            </a:extLst>
          </p:cNvPr>
          <p:cNvSpPr/>
          <p:nvPr/>
        </p:nvSpPr>
        <p:spPr>
          <a:xfrm>
            <a:off x="3582779"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a:extLst>
              <a:ext uri="{FF2B5EF4-FFF2-40B4-BE49-F238E27FC236}">
                <a16:creationId xmlns:a16="http://schemas.microsoft.com/office/drawing/2014/main" id="{DE40EAE8-FD69-4A9E-B669-FBAFF79E66C3}"/>
              </a:ext>
            </a:extLst>
          </p:cNvPr>
          <p:cNvSpPr/>
          <p:nvPr/>
        </p:nvSpPr>
        <p:spPr>
          <a:xfrm>
            <a:off x="3582779"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Rectangle 110">
            <a:extLst>
              <a:ext uri="{FF2B5EF4-FFF2-40B4-BE49-F238E27FC236}">
                <a16:creationId xmlns:a16="http://schemas.microsoft.com/office/drawing/2014/main" id="{1B004D9F-0163-49C9-91AD-A9176F90757F}"/>
              </a:ext>
            </a:extLst>
          </p:cNvPr>
          <p:cNvSpPr/>
          <p:nvPr/>
        </p:nvSpPr>
        <p:spPr>
          <a:xfrm>
            <a:off x="3581364"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ectangle 111">
            <a:extLst>
              <a:ext uri="{FF2B5EF4-FFF2-40B4-BE49-F238E27FC236}">
                <a16:creationId xmlns:a16="http://schemas.microsoft.com/office/drawing/2014/main" id="{61D8E130-D4D0-45C4-9F06-98D3A1E2EC02}"/>
              </a:ext>
            </a:extLst>
          </p:cNvPr>
          <p:cNvSpPr/>
          <p:nvPr/>
        </p:nvSpPr>
        <p:spPr>
          <a:xfrm>
            <a:off x="3581364"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3" name="Picture 112" descr="Shape&#10;&#10;Description automatically generated with low confidence">
            <a:extLst>
              <a:ext uri="{FF2B5EF4-FFF2-40B4-BE49-F238E27FC236}">
                <a16:creationId xmlns:a16="http://schemas.microsoft.com/office/drawing/2014/main" id="{1186A626-139A-493C-B6A3-A5DC4AF241AB}"/>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581510" y="2307645"/>
            <a:ext cx="484505" cy="1201739"/>
          </a:xfrm>
          <a:prstGeom prst="rect">
            <a:avLst/>
          </a:prstGeom>
        </p:spPr>
      </p:pic>
      <p:cxnSp>
        <p:nvCxnSpPr>
          <p:cNvPr id="114" name="Straight Arrow Connector 113">
            <a:extLst>
              <a:ext uri="{FF2B5EF4-FFF2-40B4-BE49-F238E27FC236}">
                <a16:creationId xmlns:a16="http://schemas.microsoft.com/office/drawing/2014/main" id="{9AADB419-14DD-4B5B-9B29-4E9D8C8B8692}"/>
              </a:ext>
            </a:extLst>
          </p:cNvPr>
          <p:cNvCxnSpPr>
            <a:cxnSpLocks/>
          </p:cNvCxnSpPr>
          <p:nvPr/>
        </p:nvCxnSpPr>
        <p:spPr>
          <a:xfrm flipV="1">
            <a:off x="3925044"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93B4D173-0A80-4D96-91F9-B5AE140A94E2}"/>
              </a:ext>
            </a:extLst>
          </p:cNvPr>
          <p:cNvSpPr txBox="1"/>
          <p:nvPr/>
        </p:nvSpPr>
        <p:spPr>
          <a:xfrm>
            <a:off x="2821097" y="4043152"/>
            <a:ext cx="484505" cy="300082"/>
          </a:xfrm>
          <a:prstGeom prst="rect">
            <a:avLst/>
          </a:prstGeom>
          <a:noFill/>
        </p:spPr>
        <p:txBody>
          <a:bodyPr wrap="square" rtlCol="0">
            <a:spAutoFit/>
          </a:bodyPr>
          <a:lstStyle/>
          <a:p>
            <a:r>
              <a:rPr lang="en-US"/>
              <a:t>IN</a:t>
            </a:r>
            <a:r>
              <a:rPr lang="en-US" baseline="-25000"/>
              <a:t>0,3</a:t>
            </a:r>
          </a:p>
        </p:txBody>
      </p:sp>
      <p:sp>
        <p:nvSpPr>
          <p:cNvPr id="40" name="TextBox 39">
            <a:extLst>
              <a:ext uri="{FF2B5EF4-FFF2-40B4-BE49-F238E27FC236}">
                <a16:creationId xmlns:a16="http://schemas.microsoft.com/office/drawing/2014/main" id="{F581654F-810C-412E-8C3E-C2EEBBD7DC6B}"/>
              </a:ext>
            </a:extLst>
          </p:cNvPr>
          <p:cNvSpPr txBox="1"/>
          <p:nvPr/>
        </p:nvSpPr>
        <p:spPr>
          <a:xfrm>
            <a:off x="2821097" y="3730732"/>
            <a:ext cx="484505" cy="300082"/>
          </a:xfrm>
          <a:prstGeom prst="rect">
            <a:avLst/>
          </a:prstGeom>
          <a:noFill/>
        </p:spPr>
        <p:txBody>
          <a:bodyPr wrap="square" rtlCol="0">
            <a:spAutoFit/>
          </a:bodyPr>
          <a:lstStyle/>
          <a:p>
            <a:r>
              <a:rPr lang="en-US"/>
              <a:t>IN</a:t>
            </a:r>
            <a:r>
              <a:rPr lang="en-US" baseline="-25000"/>
              <a:t>0,2</a:t>
            </a:r>
          </a:p>
        </p:txBody>
      </p:sp>
      <p:sp>
        <p:nvSpPr>
          <p:cNvPr id="41" name="TextBox 40">
            <a:extLst>
              <a:ext uri="{FF2B5EF4-FFF2-40B4-BE49-F238E27FC236}">
                <a16:creationId xmlns:a16="http://schemas.microsoft.com/office/drawing/2014/main" id="{FA855AF6-5881-4AEC-87A0-45990CC1FB52}"/>
              </a:ext>
            </a:extLst>
          </p:cNvPr>
          <p:cNvSpPr txBox="1"/>
          <p:nvPr/>
        </p:nvSpPr>
        <p:spPr>
          <a:xfrm>
            <a:off x="2822512" y="3107274"/>
            <a:ext cx="484505" cy="300082"/>
          </a:xfrm>
          <a:prstGeom prst="rect">
            <a:avLst/>
          </a:prstGeom>
          <a:noFill/>
        </p:spPr>
        <p:txBody>
          <a:bodyPr wrap="square" rtlCol="0">
            <a:spAutoFit/>
          </a:bodyPr>
          <a:lstStyle/>
          <a:p>
            <a:r>
              <a:rPr lang="en-US"/>
              <a:t>IN</a:t>
            </a:r>
            <a:r>
              <a:rPr lang="en-US" baseline="-25000"/>
              <a:t>0,0</a:t>
            </a:r>
          </a:p>
        </p:txBody>
      </p:sp>
      <p:sp>
        <p:nvSpPr>
          <p:cNvPr id="42" name="TextBox 41">
            <a:extLst>
              <a:ext uri="{FF2B5EF4-FFF2-40B4-BE49-F238E27FC236}">
                <a16:creationId xmlns:a16="http://schemas.microsoft.com/office/drawing/2014/main" id="{27FCB1A0-2442-4431-AE91-52AFCC7ACF6B}"/>
              </a:ext>
            </a:extLst>
          </p:cNvPr>
          <p:cNvSpPr txBox="1"/>
          <p:nvPr/>
        </p:nvSpPr>
        <p:spPr>
          <a:xfrm>
            <a:off x="2822512" y="3419694"/>
            <a:ext cx="484505" cy="300082"/>
          </a:xfrm>
          <a:prstGeom prst="rect">
            <a:avLst/>
          </a:prstGeom>
          <a:noFill/>
        </p:spPr>
        <p:txBody>
          <a:bodyPr wrap="square" rtlCol="0">
            <a:spAutoFit/>
          </a:bodyPr>
          <a:lstStyle/>
          <a:p>
            <a:r>
              <a:rPr lang="en-US"/>
              <a:t>IN</a:t>
            </a:r>
            <a:r>
              <a:rPr lang="en-US" baseline="-25000"/>
              <a:t>0,1</a:t>
            </a:r>
          </a:p>
        </p:txBody>
      </p:sp>
      <p:graphicFrame>
        <p:nvGraphicFramePr>
          <p:cNvPr id="43" name="Table 17">
            <a:extLst>
              <a:ext uri="{FF2B5EF4-FFF2-40B4-BE49-F238E27FC236}">
                <a16:creationId xmlns:a16="http://schemas.microsoft.com/office/drawing/2014/main" id="{F2A649BC-9CCD-4CD8-81C6-7AE3C1288193}"/>
              </a:ext>
            </a:extLst>
          </p:cNvPr>
          <p:cNvGraphicFramePr>
            <a:graphicFrameLocks noGrp="1"/>
          </p:cNvGraphicFramePr>
          <p:nvPr>
            <p:extLst>
              <p:ext uri="{D42A27DB-BD31-4B8C-83A1-F6EECF244321}">
                <p14:modId xmlns:p14="http://schemas.microsoft.com/office/powerpoint/2010/main" val="4166536413"/>
              </p:ext>
            </p:extLst>
          </p:nvPr>
        </p:nvGraphicFramePr>
        <p:xfrm>
          <a:off x="764811" y="1383122"/>
          <a:ext cx="1887316" cy="594360"/>
        </p:xfrm>
        <a:graphic>
          <a:graphicData uri="http://schemas.openxmlformats.org/drawingml/2006/table">
            <a:tbl>
              <a:tblPr firstRow="1" bandRow="1">
                <a:tableStyleId>{5C22544A-7EE6-4342-B048-85BDC9FD1C3A}</a:tableStyleId>
              </a:tblPr>
              <a:tblGrid>
                <a:gridCol w="943658">
                  <a:extLst>
                    <a:ext uri="{9D8B030D-6E8A-4147-A177-3AD203B41FA5}">
                      <a16:colId xmlns:a16="http://schemas.microsoft.com/office/drawing/2014/main" val="2058540118"/>
                    </a:ext>
                  </a:extLst>
                </a:gridCol>
                <a:gridCol w="943658">
                  <a:extLst>
                    <a:ext uri="{9D8B030D-6E8A-4147-A177-3AD203B41FA5}">
                      <a16:colId xmlns:a16="http://schemas.microsoft.com/office/drawing/2014/main" val="131171686"/>
                    </a:ext>
                  </a:extLst>
                </a:gridCol>
              </a:tblGrid>
              <a:tr h="294799">
                <a:tc>
                  <a:txBody>
                    <a:bodyPr/>
                    <a:lstStyle/>
                    <a:p>
                      <a:pPr algn="ctr"/>
                      <a:r>
                        <a:rPr lang="en-US"/>
                        <a:t>BW (4÷64)</a:t>
                      </a:r>
                      <a:endParaRPr lang="en-GB"/>
                    </a:p>
                  </a:txBody>
                  <a:tcPr/>
                </a:tc>
                <a:tc>
                  <a:txBody>
                    <a:bodyPr/>
                    <a:lstStyle/>
                    <a:p>
                      <a:pPr algn="ctr"/>
                      <a:r>
                        <a:rPr lang="en-US"/>
                        <a:t>IN (2÷4)</a:t>
                      </a:r>
                      <a:endParaRPr lang="en-GB"/>
                    </a:p>
                  </a:txBody>
                  <a:tcPr/>
                </a:tc>
                <a:extLst>
                  <a:ext uri="{0D108BD9-81ED-4DB2-BD59-A6C34878D82A}">
                    <a16:rowId xmlns:a16="http://schemas.microsoft.com/office/drawing/2014/main" val="3016370019"/>
                  </a:ext>
                </a:extLst>
              </a:tr>
              <a:tr h="294799">
                <a:tc>
                  <a:txBody>
                    <a:bodyPr/>
                    <a:lstStyle/>
                    <a:p>
                      <a:pPr algn="ctr"/>
                      <a:r>
                        <a:rPr lang="en-US"/>
                        <a:t>4</a:t>
                      </a:r>
                      <a:endParaRPr lang="en-GB"/>
                    </a:p>
                  </a:txBody>
                  <a:tcPr/>
                </a:tc>
                <a:tc>
                  <a:txBody>
                    <a:bodyPr/>
                    <a:lstStyle/>
                    <a:p>
                      <a:pPr algn="ctr"/>
                      <a:r>
                        <a:rPr lang="en-US"/>
                        <a:t>2</a:t>
                      </a:r>
                    </a:p>
                  </a:txBody>
                  <a:tcPr/>
                </a:tc>
                <a:extLst>
                  <a:ext uri="{0D108BD9-81ED-4DB2-BD59-A6C34878D82A}">
                    <a16:rowId xmlns:a16="http://schemas.microsoft.com/office/drawing/2014/main" val="2768505923"/>
                  </a:ext>
                </a:extLst>
              </a:tr>
            </a:tbl>
          </a:graphicData>
        </a:graphic>
      </p:graphicFrame>
      <p:sp>
        <p:nvSpPr>
          <p:cNvPr id="44" name="TextBox 43">
            <a:extLst>
              <a:ext uri="{FF2B5EF4-FFF2-40B4-BE49-F238E27FC236}">
                <a16:creationId xmlns:a16="http://schemas.microsoft.com/office/drawing/2014/main" id="{94A60143-521A-44FB-8893-6B0F588F26D0}"/>
              </a:ext>
            </a:extLst>
          </p:cNvPr>
          <p:cNvSpPr txBox="1"/>
          <p:nvPr/>
        </p:nvSpPr>
        <p:spPr>
          <a:xfrm>
            <a:off x="2245855" y="2738416"/>
            <a:ext cx="513703" cy="400110"/>
          </a:xfrm>
          <a:prstGeom prst="rect">
            <a:avLst/>
          </a:prstGeom>
          <a:noFill/>
        </p:spPr>
        <p:txBody>
          <a:bodyPr wrap="square" rtlCol="0">
            <a:spAutoFit/>
          </a:bodyPr>
          <a:lstStyle/>
          <a:p>
            <a:r>
              <a:rPr lang="en-US" sz="1000"/>
              <a:t>Next</a:t>
            </a:r>
          </a:p>
          <a:p>
            <a:r>
              <a:rPr lang="en-US" sz="1000"/>
              <a:t>cycle</a:t>
            </a:r>
          </a:p>
        </p:txBody>
      </p:sp>
      <p:sp>
        <p:nvSpPr>
          <p:cNvPr id="48" name="Title 1">
            <a:extLst>
              <a:ext uri="{FF2B5EF4-FFF2-40B4-BE49-F238E27FC236}">
                <a16:creationId xmlns:a16="http://schemas.microsoft.com/office/drawing/2014/main" id="{DEE089E6-F4E0-41F2-B08A-C143B646603E}"/>
              </a:ext>
            </a:extLst>
          </p:cNvPr>
          <p:cNvSpPr>
            <a:spLocks noGrp="1"/>
          </p:cNvSpPr>
          <p:nvPr>
            <p:ph type="title"/>
          </p:nvPr>
        </p:nvSpPr>
        <p:spPr>
          <a:xfrm>
            <a:off x="758825" y="518711"/>
            <a:ext cx="5550535" cy="539038"/>
          </a:xfrm>
        </p:spPr>
        <p:txBody>
          <a:bodyPr/>
          <a:lstStyle/>
          <a:p>
            <a:r>
              <a:rPr lang="en-US"/>
              <a:t>This work (4)</a:t>
            </a:r>
            <a:br>
              <a:rPr lang="en-US"/>
            </a:br>
            <a:r>
              <a:rPr lang="en-US" sz="1800" b="0"/>
              <a:t>Simulation based on average toggle activity coverage</a:t>
            </a:r>
            <a:endParaRPr lang="en-GB" sz="1800" b="0"/>
          </a:p>
        </p:txBody>
      </p:sp>
      <p:pic>
        <p:nvPicPr>
          <p:cNvPr id="49" name="Picture 48" descr="Diagram, schematic&#10;&#10;Description automatically generated">
            <a:extLst>
              <a:ext uri="{FF2B5EF4-FFF2-40B4-BE49-F238E27FC236}">
                <a16:creationId xmlns:a16="http://schemas.microsoft.com/office/drawing/2014/main" id="{51209349-4FF9-44B5-BEED-EFE398FA030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02801" y="1155497"/>
            <a:ext cx="2054678" cy="1414736"/>
          </a:xfrm>
          <a:prstGeom prst="rect">
            <a:avLst/>
          </a:prstGeom>
        </p:spPr>
      </p:pic>
    </p:spTree>
    <p:extLst>
      <p:ext uri="{BB962C8B-B14F-4D97-AF65-F5344CB8AC3E}">
        <p14:creationId xmlns:p14="http://schemas.microsoft.com/office/powerpoint/2010/main" val="144534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Shape&#10;&#10;Description automatically generated with low confidence">
            <a:extLst>
              <a:ext uri="{FF2B5EF4-FFF2-40B4-BE49-F238E27FC236}">
                <a16:creationId xmlns:a16="http://schemas.microsoft.com/office/drawing/2014/main" id="{66BE10DF-3304-4320-817F-7714B2BB73BC}"/>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239245" y="2307645"/>
            <a:ext cx="484505" cy="1201739"/>
          </a:xfrm>
          <a:prstGeom prst="rect">
            <a:avLst/>
          </a:prstGeom>
        </p:spPr>
      </p:pic>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17</a:t>
            </a:fld>
            <a:endParaRPr lang="en-GB"/>
          </a:p>
        </p:txBody>
      </p:sp>
      <p:pic>
        <p:nvPicPr>
          <p:cNvPr id="6" name="Picture 5">
            <a:extLst>
              <a:ext uri="{FF2B5EF4-FFF2-40B4-BE49-F238E27FC236}">
                <a16:creationId xmlns:a16="http://schemas.microsoft.com/office/drawing/2014/main" id="{AAB4B82F-0C02-407C-97FF-348820DE8AD8}"/>
              </a:ext>
            </a:extLst>
          </p:cNvPr>
          <p:cNvPicPr>
            <a:picLocks noChangeAspect="1"/>
          </p:cNvPicPr>
          <p:nvPr/>
        </p:nvPicPr>
        <p:blipFill>
          <a:blip r:embed="rId4"/>
          <a:stretch>
            <a:fillRect/>
          </a:stretch>
        </p:blipFill>
        <p:spPr>
          <a:xfrm>
            <a:off x="6513003" y="224576"/>
            <a:ext cx="2630997" cy="3513600"/>
          </a:xfrm>
          <a:prstGeom prst="rect">
            <a:avLst/>
          </a:prstGeom>
        </p:spPr>
      </p:pic>
      <p:sp>
        <p:nvSpPr>
          <p:cNvPr id="34" name="Rectangle 33">
            <a:extLst>
              <a:ext uri="{FF2B5EF4-FFF2-40B4-BE49-F238E27FC236}">
                <a16:creationId xmlns:a16="http://schemas.microsoft.com/office/drawing/2014/main" id="{309615C6-8968-4D34-AF4C-66966BC13E29}"/>
              </a:ext>
            </a:extLst>
          </p:cNvPr>
          <p:cNvSpPr/>
          <p:nvPr/>
        </p:nvSpPr>
        <p:spPr>
          <a:xfrm>
            <a:off x="3239879"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50" name="TextBox 49">
            <a:extLst>
              <a:ext uri="{FF2B5EF4-FFF2-40B4-BE49-F238E27FC236}">
                <a16:creationId xmlns:a16="http://schemas.microsoft.com/office/drawing/2014/main" id="{BB727F61-4A25-4A3E-A838-5988F78EE6B8}"/>
              </a:ext>
            </a:extLst>
          </p:cNvPr>
          <p:cNvSpPr txBox="1"/>
          <p:nvPr/>
        </p:nvSpPr>
        <p:spPr>
          <a:xfrm>
            <a:off x="2826177" y="2764483"/>
            <a:ext cx="484505" cy="300082"/>
          </a:xfrm>
          <a:prstGeom prst="rect">
            <a:avLst/>
          </a:prstGeom>
          <a:noFill/>
        </p:spPr>
        <p:txBody>
          <a:bodyPr wrap="square" rtlCol="0">
            <a:spAutoFit/>
          </a:bodyPr>
          <a:lstStyle/>
          <a:p>
            <a:r>
              <a:rPr lang="en-US" err="1"/>
              <a:t>Clk</a:t>
            </a:r>
            <a:endParaRPr lang="en-US"/>
          </a:p>
        </p:txBody>
      </p:sp>
      <p:cxnSp>
        <p:nvCxnSpPr>
          <p:cNvPr id="57" name="Straight Arrow Connector 56">
            <a:extLst>
              <a:ext uri="{FF2B5EF4-FFF2-40B4-BE49-F238E27FC236}">
                <a16:creationId xmlns:a16="http://schemas.microsoft.com/office/drawing/2014/main" id="{1AC29C27-6672-4A1F-ABDD-66D3A3E7C393}"/>
              </a:ext>
            </a:extLst>
          </p:cNvPr>
          <p:cNvCxnSpPr>
            <a:cxnSpLocks/>
          </p:cNvCxnSpPr>
          <p:nvPr/>
        </p:nvCxnSpPr>
        <p:spPr>
          <a:xfrm flipV="1">
            <a:off x="3582779"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F54BF3B-51F2-4B5A-88F6-6DF8D6BCA226}"/>
              </a:ext>
            </a:extLst>
          </p:cNvPr>
          <p:cNvSpPr txBox="1"/>
          <p:nvPr/>
        </p:nvSpPr>
        <p:spPr>
          <a:xfrm>
            <a:off x="679372" y="2039328"/>
            <a:ext cx="2796540" cy="507831"/>
          </a:xfrm>
          <a:prstGeom prst="rect">
            <a:avLst/>
          </a:prstGeom>
          <a:noFill/>
        </p:spPr>
        <p:txBody>
          <a:bodyPr wrap="square" rtlCol="0">
            <a:spAutoFit/>
          </a:bodyPr>
          <a:lstStyle/>
          <a:p>
            <a:r>
              <a:rPr lang="en-US"/>
              <a:t>Sweeping input toggle rate: example with BW=4 and </a:t>
            </a:r>
            <a:r>
              <a:rPr lang="en-US" err="1"/>
              <a:t>toggle_rate</a:t>
            </a:r>
            <a:r>
              <a:rPr lang="en-US"/>
              <a:t>=25%</a:t>
            </a:r>
          </a:p>
        </p:txBody>
      </p:sp>
      <p:sp>
        <p:nvSpPr>
          <p:cNvPr id="45" name="Rectangle 44">
            <a:extLst>
              <a:ext uri="{FF2B5EF4-FFF2-40B4-BE49-F238E27FC236}">
                <a16:creationId xmlns:a16="http://schemas.microsoft.com/office/drawing/2014/main" id="{F2757486-643B-48D8-8569-4ECAF382B4B7}"/>
              </a:ext>
            </a:extLst>
          </p:cNvPr>
          <p:cNvSpPr/>
          <p:nvPr/>
        </p:nvSpPr>
        <p:spPr>
          <a:xfrm>
            <a:off x="3239879"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59" name="Rectangle 58">
            <a:extLst>
              <a:ext uri="{FF2B5EF4-FFF2-40B4-BE49-F238E27FC236}">
                <a16:creationId xmlns:a16="http://schemas.microsoft.com/office/drawing/2014/main" id="{5A960ADC-E6D3-4AF3-B7DC-7AC13F2CCA88}"/>
              </a:ext>
            </a:extLst>
          </p:cNvPr>
          <p:cNvSpPr/>
          <p:nvPr/>
        </p:nvSpPr>
        <p:spPr>
          <a:xfrm>
            <a:off x="3238464"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85" name="Rectangle 84">
            <a:extLst>
              <a:ext uri="{FF2B5EF4-FFF2-40B4-BE49-F238E27FC236}">
                <a16:creationId xmlns:a16="http://schemas.microsoft.com/office/drawing/2014/main" id="{E6B6DC00-E032-4CD2-A809-F98E6610BC51}"/>
              </a:ext>
            </a:extLst>
          </p:cNvPr>
          <p:cNvSpPr/>
          <p:nvPr/>
        </p:nvSpPr>
        <p:spPr>
          <a:xfrm>
            <a:off x="3238464"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82" name="TextBox 81">
            <a:extLst>
              <a:ext uri="{FF2B5EF4-FFF2-40B4-BE49-F238E27FC236}">
                <a16:creationId xmlns:a16="http://schemas.microsoft.com/office/drawing/2014/main" id="{FC62D375-3C60-4EA9-9838-17E645AEDFF3}"/>
              </a:ext>
            </a:extLst>
          </p:cNvPr>
          <p:cNvSpPr txBox="1"/>
          <p:nvPr/>
        </p:nvSpPr>
        <p:spPr>
          <a:xfrm>
            <a:off x="1149226" y="3444578"/>
            <a:ext cx="979357" cy="507831"/>
          </a:xfrm>
          <a:prstGeom prst="rect">
            <a:avLst/>
          </a:prstGeom>
          <a:solidFill>
            <a:schemeClr val="accent1">
              <a:lumMod val="20000"/>
              <a:lumOff val="80000"/>
            </a:schemeClr>
          </a:solidFill>
          <a:ln>
            <a:solidFill>
              <a:schemeClr val="accent1"/>
            </a:solidFill>
          </a:ln>
        </p:spPr>
        <p:txBody>
          <a:bodyPr wrap="square" rtlCol="0">
            <a:spAutoFit/>
          </a:bodyPr>
          <a:lstStyle/>
          <a:p>
            <a:r>
              <a:rPr lang="en-US"/>
              <a:t>Benchmark generator</a:t>
            </a:r>
          </a:p>
        </p:txBody>
      </p:sp>
      <p:pic>
        <p:nvPicPr>
          <p:cNvPr id="96" name="Graphic 95" descr="Paper outline">
            <a:extLst>
              <a:ext uri="{FF2B5EF4-FFF2-40B4-BE49-F238E27FC236}">
                <a16:creationId xmlns:a16="http://schemas.microsoft.com/office/drawing/2014/main" id="{FCB0B0E8-7632-41EB-9A7C-010EFA6EB5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946" y="3323258"/>
            <a:ext cx="680798" cy="680798"/>
          </a:xfrm>
          <a:prstGeom prst="rect">
            <a:avLst/>
          </a:prstGeom>
        </p:spPr>
      </p:pic>
      <p:sp>
        <p:nvSpPr>
          <p:cNvPr id="97" name="TextBox 96">
            <a:extLst>
              <a:ext uri="{FF2B5EF4-FFF2-40B4-BE49-F238E27FC236}">
                <a16:creationId xmlns:a16="http://schemas.microsoft.com/office/drawing/2014/main" id="{4A53460D-03E3-4D40-9ECF-24DFD9D2A6B7}"/>
              </a:ext>
            </a:extLst>
          </p:cNvPr>
          <p:cNvSpPr txBox="1"/>
          <p:nvPr/>
        </p:nvSpPr>
        <p:spPr>
          <a:xfrm>
            <a:off x="248967" y="3544248"/>
            <a:ext cx="531866" cy="307777"/>
          </a:xfrm>
          <a:prstGeom prst="rect">
            <a:avLst/>
          </a:prstGeom>
          <a:noFill/>
          <a:ln>
            <a:noFill/>
          </a:ln>
        </p:spPr>
        <p:txBody>
          <a:bodyPr wrap="square" rtlCol="0">
            <a:spAutoFit/>
          </a:bodyPr>
          <a:lstStyle/>
          <a:p>
            <a:r>
              <a:rPr lang="en-US" sz="700"/>
              <a:t>BW = 4</a:t>
            </a:r>
          </a:p>
          <a:p>
            <a:r>
              <a:rPr lang="en-US" sz="700"/>
              <a:t>TR = 25%</a:t>
            </a:r>
          </a:p>
        </p:txBody>
      </p:sp>
      <p:cxnSp>
        <p:nvCxnSpPr>
          <p:cNvPr id="9" name="Straight Arrow Connector 8">
            <a:extLst>
              <a:ext uri="{FF2B5EF4-FFF2-40B4-BE49-F238E27FC236}">
                <a16:creationId xmlns:a16="http://schemas.microsoft.com/office/drawing/2014/main" id="{3074CA2F-03ED-4308-9B50-55743A640B9C}"/>
              </a:ext>
            </a:extLst>
          </p:cNvPr>
          <p:cNvCxnSpPr>
            <a:cxnSpLocks/>
            <a:stCxn id="97" idx="3"/>
            <a:endCxn id="82" idx="1"/>
          </p:cNvCxnSpPr>
          <p:nvPr/>
        </p:nvCxnSpPr>
        <p:spPr>
          <a:xfrm>
            <a:off x="780833" y="3698137"/>
            <a:ext cx="368393" cy="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A928B8F5-B1B3-41C6-8F02-FFF0D35FEF17}"/>
              </a:ext>
            </a:extLst>
          </p:cNvPr>
          <p:cNvSpPr/>
          <p:nvPr/>
        </p:nvSpPr>
        <p:spPr>
          <a:xfrm>
            <a:off x="2238959" y="3100945"/>
            <a:ext cx="263113" cy="12422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B06457D-3EEC-4608-AE67-3629B0AD1F31}"/>
              </a:ext>
            </a:extLst>
          </p:cNvPr>
          <p:cNvSpPr txBox="1"/>
          <p:nvPr/>
        </p:nvSpPr>
        <p:spPr>
          <a:xfrm>
            <a:off x="2409804" y="3107114"/>
            <a:ext cx="342900" cy="300082"/>
          </a:xfrm>
          <a:prstGeom prst="rect">
            <a:avLst/>
          </a:prstGeom>
          <a:noFill/>
          <a:ln>
            <a:noFill/>
          </a:ln>
        </p:spPr>
        <p:txBody>
          <a:bodyPr wrap="square" rtlCol="0">
            <a:spAutoFit/>
          </a:bodyPr>
          <a:lstStyle/>
          <a:p>
            <a:pPr algn="ctr"/>
            <a:r>
              <a:rPr lang="en-US"/>
              <a:t>1</a:t>
            </a:r>
          </a:p>
        </p:txBody>
      </p:sp>
      <p:sp>
        <p:nvSpPr>
          <p:cNvPr id="100" name="TextBox 99">
            <a:extLst>
              <a:ext uri="{FF2B5EF4-FFF2-40B4-BE49-F238E27FC236}">
                <a16:creationId xmlns:a16="http://schemas.microsoft.com/office/drawing/2014/main" id="{4BF6334F-9955-4703-8E53-D859761BC0F1}"/>
              </a:ext>
            </a:extLst>
          </p:cNvPr>
          <p:cNvSpPr txBox="1"/>
          <p:nvPr/>
        </p:nvSpPr>
        <p:spPr>
          <a:xfrm>
            <a:off x="2409804" y="3419534"/>
            <a:ext cx="342900" cy="300082"/>
          </a:xfrm>
          <a:prstGeom prst="rect">
            <a:avLst/>
          </a:prstGeom>
          <a:noFill/>
          <a:ln>
            <a:noFill/>
          </a:ln>
        </p:spPr>
        <p:txBody>
          <a:bodyPr wrap="square" rtlCol="0">
            <a:spAutoFit/>
          </a:bodyPr>
          <a:lstStyle/>
          <a:p>
            <a:pPr algn="ctr"/>
            <a:r>
              <a:rPr lang="en-US"/>
              <a:t>1</a:t>
            </a:r>
          </a:p>
        </p:txBody>
      </p:sp>
      <p:sp>
        <p:nvSpPr>
          <p:cNvPr id="105" name="TextBox 104">
            <a:extLst>
              <a:ext uri="{FF2B5EF4-FFF2-40B4-BE49-F238E27FC236}">
                <a16:creationId xmlns:a16="http://schemas.microsoft.com/office/drawing/2014/main" id="{117EC1D1-9577-4A75-BE58-D39198707504}"/>
              </a:ext>
            </a:extLst>
          </p:cNvPr>
          <p:cNvSpPr txBox="1"/>
          <p:nvPr/>
        </p:nvSpPr>
        <p:spPr>
          <a:xfrm>
            <a:off x="2409762" y="3732311"/>
            <a:ext cx="342900" cy="300082"/>
          </a:xfrm>
          <a:prstGeom prst="rect">
            <a:avLst/>
          </a:prstGeom>
          <a:noFill/>
          <a:ln>
            <a:noFill/>
          </a:ln>
        </p:spPr>
        <p:txBody>
          <a:bodyPr wrap="square" rtlCol="0">
            <a:spAutoFit/>
          </a:bodyPr>
          <a:lstStyle/>
          <a:p>
            <a:pPr algn="ctr"/>
            <a:r>
              <a:rPr lang="en-US"/>
              <a:t>0</a:t>
            </a:r>
          </a:p>
        </p:txBody>
      </p:sp>
      <p:sp>
        <p:nvSpPr>
          <p:cNvPr id="106" name="TextBox 105">
            <a:extLst>
              <a:ext uri="{FF2B5EF4-FFF2-40B4-BE49-F238E27FC236}">
                <a16:creationId xmlns:a16="http://schemas.microsoft.com/office/drawing/2014/main" id="{4B64DED3-68AC-4159-9909-10286C889343}"/>
              </a:ext>
            </a:extLst>
          </p:cNvPr>
          <p:cNvSpPr txBox="1"/>
          <p:nvPr/>
        </p:nvSpPr>
        <p:spPr>
          <a:xfrm>
            <a:off x="2409762" y="4042992"/>
            <a:ext cx="342900" cy="300082"/>
          </a:xfrm>
          <a:prstGeom prst="rect">
            <a:avLst/>
          </a:prstGeom>
          <a:noFill/>
          <a:ln>
            <a:noFill/>
          </a:ln>
        </p:spPr>
        <p:txBody>
          <a:bodyPr wrap="square" rtlCol="0">
            <a:spAutoFit/>
          </a:bodyPr>
          <a:lstStyle/>
          <a:p>
            <a:pPr algn="ctr"/>
            <a:r>
              <a:rPr lang="en-US"/>
              <a:t>0</a:t>
            </a:r>
          </a:p>
        </p:txBody>
      </p:sp>
      <p:sp>
        <p:nvSpPr>
          <p:cNvPr id="109" name="Rectangle 108">
            <a:extLst>
              <a:ext uri="{FF2B5EF4-FFF2-40B4-BE49-F238E27FC236}">
                <a16:creationId xmlns:a16="http://schemas.microsoft.com/office/drawing/2014/main" id="{014332DC-40DA-4620-B416-C06AEBBF0AA6}"/>
              </a:ext>
            </a:extLst>
          </p:cNvPr>
          <p:cNvSpPr/>
          <p:nvPr/>
        </p:nvSpPr>
        <p:spPr>
          <a:xfrm>
            <a:off x="3582779"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a:extLst>
              <a:ext uri="{FF2B5EF4-FFF2-40B4-BE49-F238E27FC236}">
                <a16:creationId xmlns:a16="http://schemas.microsoft.com/office/drawing/2014/main" id="{DE40EAE8-FD69-4A9E-B669-FBAFF79E66C3}"/>
              </a:ext>
            </a:extLst>
          </p:cNvPr>
          <p:cNvSpPr/>
          <p:nvPr/>
        </p:nvSpPr>
        <p:spPr>
          <a:xfrm>
            <a:off x="3582779"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1" name="Rectangle 110">
            <a:extLst>
              <a:ext uri="{FF2B5EF4-FFF2-40B4-BE49-F238E27FC236}">
                <a16:creationId xmlns:a16="http://schemas.microsoft.com/office/drawing/2014/main" id="{1B004D9F-0163-49C9-91AD-A9176F90757F}"/>
              </a:ext>
            </a:extLst>
          </p:cNvPr>
          <p:cNvSpPr/>
          <p:nvPr/>
        </p:nvSpPr>
        <p:spPr>
          <a:xfrm>
            <a:off x="3581364"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2" name="Rectangle 111">
            <a:extLst>
              <a:ext uri="{FF2B5EF4-FFF2-40B4-BE49-F238E27FC236}">
                <a16:creationId xmlns:a16="http://schemas.microsoft.com/office/drawing/2014/main" id="{61D8E130-D4D0-45C4-9F06-98D3A1E2EC02}"/>
              </a:ext>
            </a:extLst>
          </p:cNvPr>
          <p:cNvSpPr/>
          <p:nvPr/>
        </p:nvSpPr>
        <p:spPr>
          <a:xfrm>
            <a:off x="3581364"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pic>
        <p:nvPicPr>
          <p:cNvPr id="113" name="Picture 112" descr="Shape&#10;&#10;Description automatically generated with low confidence">
            <a:extLst>
              <a:ext uri="{FF2B5EF4-FFF2-40B4-BE49-F238E27FC236}">
                <a16:creationId xmlns:a16="http://schemas.microsoft.com/office/drawing/2014/main" id="{1186A626-139A-493C-B6A3-A5DC4AF241AB}"/>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581364" y="2307645"/>
            <a:ext cx="484505" cy="1201739"/>
          </a:xfrm>
          <a:prstGeom prst="rect">
            <a:avLst/>
          </a:prstGeom>
        </p:spPr>
      </p:pic>
      <p:cxnSp>
        <p:nvCxnSpPr>
          <p:cNvPr id="114" name="Straight Arrow Connector 113">
            <a:extLst>
              <a:ext uri="{FF2B5EF4-FFF2-40B4-BE49-F238E27FC236}">
                <a16:creationId xmlns:a16="http://schemas.microsoft.com/office/drawing/2014/main" id="{9AADB419-14DD-4B5B-9B29-4E9D8C8B8692}"/>
              </a:ext>
            </a:extLst>
          </p:cNvPr>
          <p:cNvCxnSpPr>
            <a:cxnSpLocks/>
          </p:cNvCxnSpPr>
          <p:nvPr/>
        </p:nvCxnSpPr>
        <p:spPr>
          <a:xfrm flipV="1">
            <a:off x="3925044"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7D4A2AF8-5981-47FF-BBF0-CA2764D9AEF1}"/>
              </a:ext>
            </a:extLst>
          </p:cNvPr>
          <p:cNvSpPr/>
          <p:nvPr/>
        </p:nvSpPr>
        <p:spPr>
          <a:xfrm>
            <a:off x="3931121"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F3736D19-EC10-455C-A190-4C681C0A445C}"/>
              </a:ext>
            </a:extLst>
          </p:cNvPr>
          <p:cNvSpPr/>
          <p:nvPr/>
        </p:nvSpPr>
        <p:spPr>
          <a:xfrm>
            <a:off x="3931121"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6B037445-5B9A-4D1B-945A-7DFA8CD08FD5}"/>
              </a:ext>
            </a:extLst>
          </p:cNvPr>
          <p:cNvSpPr/>
          <p:nvPr/>
        </p:nvSpPr>
        <p:spPr>
          <a:xfrm>
            <a:off x="3929706"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a:extLst>
              <a:ext uri="{FF2B5EF4-FFF2-40B4-BE49-F238E27FC236}">
                <a16:creationId xmlns:a16="http://schemas.microsoft.com/office/drawing/2014/main" id="{E87DEA7C-C111-477E-B43C-9926653128A3}"/>
              </a:ext>
            </a:extLst>
          </p:cNvPr>
          <p:cNvSpPr/>
          <p:nvPr/>
        </p:nvSpPr>
        <p:spPr>
          <a:xfrm>
            <a:off x="3929706"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a:extLst>
              <a:ext uri="{FF2B5EF4-FFF2-40B4-BE49-F238E27FC236}">
                <a16:creationId xmlns:a16="http://schemas.microsoft.com/office/drawing/2014/main" id="{8D6C980E-E7A6-440E-967D-847E1EFBD49C}"/>
              </a:ext>
            </a:extLst>
          </p:cNvPr>
          <p:cNvSpPr/>
          <p:nvPr/>
        </p:nvSpPr>
        <p:spPr>
          <a:xfrm>
            <a:off x="3583841"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pic>
        <p:nvPicPr>
          <p:cNvPr id="40" name="Picture 39" descr="Shape&#10;&#10;Description automatically generated with low confidence">
            <a:extLst>
              <a:ext uri="{FF2B5EF4-FFF2-40B4-BE49-F238E27FC236}">
                <a16:creationId xmlns:a16="http://schemas.microsoft.com/office/drawing/2014/main" id="{DA612628-6B00-46FB-9C72-693DA8B718AB}"/>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926804" y="2307645"/>
            <a:ext cx="484505" cy="1201739"/>
          </a:xfrm>
          <a:prstGeom prst="rect">
            <a:avLst/>
          </a:prstGeom>
        </p:spPr>
      </p:pic>
      <p:cxnSp>
        <p:nvCxnSpPr>
          <p:cNvPr id="41" name="Straight Arrow Connector 40">
            <a:extLst>
              <a:ext uri="{FF2B5EF4-FFF2-40B4-BE49-F238E27FC236}">
                <a16:creationId xmlns:a16="http://schemas.microsoft.com/office/drawing/2014/main" id="{FFF9B79B-B0AB-4341-84D9-65AF98022511}"/>
              </a:ext>
            </a:extLst>
          </p:cNvPr>
          <p:cNvCxnSpPr>
            <a:cxnSpLocks/>
          </p:cNvCxnSpPr>
          <p:nvPr/>
        </p:nvCxnSpPr>
        <p:spPr>
          <a:xfrm flipV="1">
            <a:off x="4270484"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33590F94-F0C2-4B45-9449-E95B3ADB2CAB}"/>
              </a:ext>
            </a:extLst>
          </p:cNvPr>
          <p:cNvSpPr txBox="1"/>
          <p:nvPr/>
        </p:nvSpPr>
        <p:spPr>
          <a:xfrm>
            <a:off x="2821097" y="4043152"/>
            <a:ext cx="484505" cy="300082"/>
          </a:xfrm>
          <a:prstGeom prst="rect">
            <a:avLst/>
          </a:prstGeom>
          <a:noFill/>
        </p:spPr>
        <p:txBody>
          <a:bodyPr wrap="square" rtlCol="0">
            <a:spAutoFit/>
          </a:bodyPr>
          <a:lstStyle/>
          <a:p>
            <a:r>
              <a:rPr lang="en-US"/>
              <a:t>IN</a:t>
            </a:r>
            <a:r>
              <a:rPr lang="en-US" baseline="-25000"/>
              <a:t>0,3</a:t>
            </a:r>
          </a:p>
        </p:txBody>
      </p:sp>
      <p:sp>
        <p:nvSpPr>
          <p:cNvPr id="43" name="TextBox 42">
            <a:extLst>
              <a:ext uri="{FF2B5EF4-FFF2-40B4-BE49-F238E27FC236}">
                <a16:creationId xmlns:a16="http://schemas.microsoft.com/office/drawing/2014/main" id="{C1ACE188-756F-4CFD-8D70-DCDE5D267219}"/>
              </a:ext>
            </a:extLst>
          </p:cNvPr>
          <p:cNvSpPr txBox="1"/>
          <p:nvPr/>
        </p:nvSpPr>
        <p:spPr>
          <a:xfrm>
            <a:off x="2821097" y="3730732"/>
            <a:ext cx="484505" cy="300082"/>
          </a:xfrm>
          <a:prstGeom prst="rect">
            <a:avLst/>
          </a:prstGeom>
          <a:noFill/>
        </p:spPr>
        <p:txBody>
          <a:bodyPr wrap="square" rtlCol="0">
            <a:spAutoFit/>
          </a:bodyPr>
          <a:lstStyle/>
          <a:p>
            <a:r>
              <a:rPr lang="en-US"/>
              <a:t>IN</a:t>
            </a:r>
            <a:r>
              <a:rPr lang="en-US" baseline="-25000"/>
              <a:t>0,2</a:t>
            </a:r>
          </a:p>
        </p:txBody>
      </p:sp>
      <p:sp>
        <p:nvSpPr>
          <p:cNvPr id="44" name="TextBox 43">
            <a:extLst>
              <a:ext uri="{FF2B5EF4-FFF2-40B4-BE49-F238E27FC236}">
                <a16:creationId xmlns:a16="http://schemas.microsoft.com/office/drawing/2014/main" id="{38878034-3A37-44FF-8A1C-19D6EF84CAA2}"/>
              </a:ext>
            </a:extLst>
          </p:cNvPr>
          <p:cNvSpPr txBox="1"/>
          <p:nvPr/>
        </p:nvSpPr>
        <p:spPr>
          <a:xfrm>
            <a:off x="2822512" y="3107274"/>
            <a:ext cx="484505" cy="300082"/>
          </a:xfrm>
          <a:prstGeom prst="rect">
            <a:avLst/>
          </a:prstGeom>
          <a:noFill/>
        </p:spPr>
        <p:txBody>
          <a:bodyPr wrap="square" rtlCol="0">
            <a:spAutoFit/>
          </a:bodyPr>
          <a:lstStyle/>
          <a:p>
            <a:r>
              <a:rPr lang="en-US"/>
              <a:t>IN</a:t>
            </a:r>
            <a:r>
              <a:rPr lang="en-US" baseline="-25000"/>
              <a:t>0,0</a:t>
            </a:r>
          </a:p>
        </p:txBody>
      </p:sp>
      <p:sp>
        <p:nvSpPr>
          <p:cNvPr id="46" name="TextBox 45">
            <a:extLst>
              <a:ext uri="{FF2B5EF4-FFF2-40B4-BE49-F238E27FC236}">
                <a16:creationId xmlns:a16="http://schemas.microsoft.com/office/drawing/2014/main" id="{1238DC5B-4570-43A6-96C3-1DE22D154290}"/>
              </a:ext>
            </a:extLst>
          </p:cNvPr>
          <p:cNvSpPr txBox="1"/>
          <p:nvPr/>
        </p:nvSpPr>
        <p:spPr>
          <a:xfrm>
            <a:off x="2822512" y="3419694"/>
            <a:ext cx="484505" cy="300082"/>
          </a:xfrm>
          <a:prstGeom prst="rect">
            <a:avLst/>
          </a:prstGeom>
          <a:noFill/>
        </p:spPr>
        <p:txBody>
          <a:bodyPr wrap="square" rtlCol="0">
            <a:spAutoFit/>
          </a:bodyPr>
          <a:lstStyle/>
          <a:p>
            <a:r>
              <a:rPr lang="en-US"/>
              <a:t>IN</a:t>
            </a:r>
            <a:r>
              <a:rPr lang="en-US" baseline="-25000"/>
              <a:t>0,1</a:t>
            </a:r>
          </a:p>
        </p:txBody>
      </p:sp>
      <p:graphicFrame>
        <p:nvGraphicFramePr>
          <p:cNvPr id="47" name="Table 17">
            <a:extLst>
              <a:ext uri="{FF2B5EF4-FFF2-40B4-BE49-F238E27FC236}">
                <a16:creationId xmlns:a16="http://schemas.microsoft.com/office/drawing/2014/main" id="{D40065FF-C4E1-42A8-A451-ADC249F14485}"/>
              </a:ext>
            </a:extLst>
          </p:cNvPr>
          <p:cNvGraphicFramePr>
            <a:graphicFrameLocks noGrp="1"/>
          </p:cNvGraphicFramePr>
          <p:nvPr>
            <p:extLst>
              <p:ext uri="{D42A27DB-BD31-4B8C-83A1-F6EECF244321}">
                <p14:modId xmlns:p14="http://schemas.microsoft.com/office/powerpoint/2010/main" val="4166536413"/>
              </p:ext>
            </p:extLst>
          </p:nvPr>
        </p:nvGraphicFramePr>
        <p:xfrm>
          <a:off x="764811" y="1383122"/>
          <a:ext cx="1887316" cy="594360"/>
        </p:xfrm>
        <a:graphic>
          <a:graphicData uri="http://schemas.openxmlformats.org/drawingml/2006/table">
            <a:tbl>
              <a:tblPr firstRow="1" bandRow="1">
                <a:tableStyleId>{5C22544A-7EE6-4342-B048-85BDC9FD1C3A}</a:tableStyleId>
              </a:tblPr>
              <a:tblGrid>
                <a:gridCol w="943658">
                  <a:extLst>
                    <a:ext uri="{9D8B030D-6E8A-4147-A177-3AD203B41FA5}">
                      <a16:colId xmlns:a16="http://schemas.microsoft.com/office/drawing/2014/main" val="2058540118"/>
                    </a:ext>
                  </a:extLst>
                </a:gridCol>
                <a:gridCol w="943658">
                  <a:extLst>
                    <a:ext uri="{9D8B030D-6E8A-4147-A177-3AD203B41FA5}">
                      <a16:colId xmlns:a16="http://schemas.microsoft.com/office/drawing/2014/main" val="131171686"/>
                    </a:ext>
                  </a:extLst>
                </a:gridCol>
              </a:tblGrid>
              <a:tr h="294799">
                <a:tc>
                  <a:txBody>
                    <a:bodyPr/>
                    <a:lstStyle/>
                    <a:p>
                      <a:pPr algn="ctr"/>
                      <a:r>
                        <a:rPr lang="en-US"/>
                        <a:t>BW (4÷64)</a:t>
                      </a:r>
                      <a:endParaRPr lang="en-GB"/>
                    </a:p>
                  </a:txBody>
                  <a:tcPr/>
                </a:tc>
                <a:tc>
                  <a:txBody>
                    <a:bodyPr/>
                    <a:lstStyle/>
                    <a:p>
                      <a:pPr algn="ctr"/>
                      <a:r>
                        <a:rPr lang="en-US"/>
                        <a:t>IN (2÷4)</a:t>
                      </a:r>
                      <a:endParaRPr lang="en-GB"/>
                    </a:p>
                  </a:txBody>
                  <a:tcPr/>
                </a:tc>
                <a:extLst>
                  <a:ext uri="{0D108BD9-81ED-4DB2-BD59-A6C34878D82A}">
                    <a16:rowId xmlns:a16="http://schemas.microsoft.com/office/drawing/2014/main" val="3016370019"/>
                  </a:ext>
                </a:extLst>
              </a:tr>
              <a:tr h="294799">
                <a:tc>
                  <a:txBody>
                    <a:bodyPr/>
                    <a:lstStyle/>
                    <a:p>
                      <a:pPr algn="ctr"/>
                      <a:r>
                        <a:rPr lang="en-US"/>
                        <a:t>4</a:t>
                      </a:r>
                      <a:endParaRPr lang="en-GB"/>
                    </a:p>
                  </a:txBody>
                  <a:tcPr/>
                </a:tc>
                <a:tc>
                  <a:txBody>
                    <a:bodyPr/>
                    <a:lstStyle/>
                    <a:p>
                      <a:pPr algn="ctr"/>
                      <a:r>
                        <a:rPr lang="en-US"/>
                        <a:t>2</a:t>
                      </a:r>
                    </a:p>
                  </a:txBody>
                  <a:tcPr/>
                </a:tc>
                <a:extLst>
                  <a:ext uri="{0D108BD9-81ED-4DB2-BD59-A6C34878D82A}">
                    <a16:rowId xmlns:a16="http://schemas.microsoft.com/office/drawing/2014/main" val="2768505923"/>
                  </a:ext>
                </a:extLst>
              </a:tr>
            </a:tbl>
          </a:graphicData>
        </a:graphic>
      </p:graphicFrame>
      <p:sp>
        <p:nvSpPr>
          <p:cNvPr id="48" name="TextBox 47">
            <a:extLst>
              <a:ext uri="{FF2B5EF4-FFF2-40B4-BE49-F238E27FC236}">
                <a16:creationId xmlns:a16="http://schemas.microsoft.com/office/drawing/2014/main" id="{963A6783-46A5-48A1-ABC4-BEF1742E5D33}"/>
              </a:ext>
            </a:extLst>
          </p:cNvPr>
          <p:cNvSpPr txBox="1"/>
          <p:nvPr/>
        </p:nvSpPr>
        <p:spPr>
          <a:xfrm>
            <a:off x="2245855" y="2738416"/>
            <a:ext cx="513703" cy="400110"/>
          </a:xfrm>
          <a:prstGeom prst="rect">
            <a:avLst/>
          </a:prstGeom>
          <a:noFill/>
        </p:spPr>
        <p:txBody>
          <a:bodyPr wrap="square" rtlCol="0">
            <a:spAutoFit/>
          </a:bodyPr>
          <a:lstStyle/>
          <a:p>
            <a:r>
              <a:rPr lang="en-US" sz="1000"/>
              <a:t>Next</a:t>
            </a:r>
          </a:p>
          <a:p>
            <a:r>
              <a:rPr lang="en-US" sz="1000"/>
              <a:t>cycle</a:t>
            </a:r>
          </a:p>
        </p:txBody>
      </p:sp>
      <p:sp>
        <p:nvSpPr>
          <p:cNvPr id="53" name="Title 1">
            <a:extLst>
              <a:ext uri="{FF2B5EF4-FFF2-40B4-BE49-F238E27FC236}">
                <a16:creationId xmlns:a16="http://schemas.microsoft.com/office/drawing/2014/main" id="{E4B8E101-19CD-4507-8653-1CB6FF4C8CC0}"/>
              </a:ext>
            </a:extLst>
          </p:cNvPr>
          <p:cNvSpPr>
            <a:spLocks noGrp="1"/>
          </p:cNvSpPr>
          <p:nvPr>
            <p:ph type="title"/>
          </p:nvPr>
        </p:nvSpPr>
        <p:spPr>
          <a:xfrm>
            <a:off x="758825" y="518711"/>
            <a:ext cx="5550535" cy="539038"/>
          </a:xfrm>
        </p:spPr>
        <p:txBody>
          <a:bodyPr/>
          <a:lstStyle/>
          <a:p>
            <a:r>
              <a:rPr lang="en-US"/>
              <a:t>This work (4)</a:t>
            </a:r>
            <a:br>
              <a:rPr lang="en-US"/>
            </a:br>
            <a:r>
              <a:rPr lang="en-US" sz="1800" b="0"/>
              <a:t>Simulation based on average toggle activity coverage</a:t>
            </a:r>
            <a:endParaRPr lang="en-GB" sz="1800" b="0"/>
          </a:p>
        </p:txBody>
      </p:sp>
      <p:pic>
        <p:nvPicPr>
          <p:cNvPr id="54" name="Picture 53" descr="Diagram, schematic&#10;&#10;Description automatically generated">
            <a:extLst>
              <a:ext uri="{FF2B5EF4-FFF2-40B4-BE49-F238E27FC236}">
                <a16:creationId xmlns:a16="http://schemas.microsoft.com/office/drawing/2014/main" id="{9B6DCAE1-FA57-475A-A4EB-866D3214C64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02801" y="1155497"/>
            <a:ext cx="2054678" cy="1414736"/>
          </a:xfrm>
          <a:prstGeom prst="rect">
            <a:avLst/>
          </a:prstGeom>
        </p:spPr>
      </p:pic>
    </p:spTree>
    <p:extLst>
      <p:ext uri="{BB962C8B-B14F-4D97-AF65-F5344CB8AC3E}">
        <p14:creationId xmlns:p14="http://schemas.microsoft.com/office/powerpoint/2010/main" val="144620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Shape&#10;&#10;Description automatically generated with low confidence">
            <a:extLst>
              <a:ext uri="{FF2B5EF4-FFF2-40B4-BE49-F238E27FC236}">
                <a16:creationId xmlns:a16="http://schemas.microsoft.com/office/drawing/2014/main" id="{66BE10DF-3304-4320-817F-7714B2BB73BC}"/>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239245" y="2307645"/>
            <a:ext cx="484505" cy="1201739"/>
          </a:xfrm>
          <a:prstGeom prst="rect">
            <a:avLst/>
          </a:prstGeom>
        </p:spPr>
      </p:pic>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18</a:t>
            </a:fld>
            <a:endParaRPr lang="en-GB"/>
          </a:p>
        </p:txBody>
      </p:sp>
      <p:pic>
        <p:nvPicPr>
          <p:cNvPr id="6" name="Picture 5">
            <a:extLst>
              <a:ext uri="{FF2B5EF4-FFF2-40B4-BE49-F238E27FC236}">
                <a16:creationId xmlns:a16="http://schemas.microsoft.com/office/drawing/2014/main" id="{AAB4B82F-0C02-407C-97FF-348820DE8AD8}"/>
              </a:ext>
            </a:extLst>
          </p:cNvPr>
          <p:cNvPicPr>
            <a:picLocks noChangeAspect="1"/>
          </p:cNvPicPr>
          <p:nvPr/>
        </p:nvPicPr>
        <p:blipFill>
          <a:blip r:embed="rId4"/>
          <a:stretch>
            <a:fillRect/>
          </a:stretch>
        </p:blipFill>
        <p:spPr>
          <a:xfrm>
            <a:off x="6513003" y="224576"/>
            <a:ext cx="2630997" cy="3513600"/>
          </a:xfrm>
          <a:prstGeom prst="rect">
            <a:avLst/>
          </a:prstGeom>
        </p:spPr>
      </p:pic>
      <p:sp>
        <p:nvSpPr>
          <p:cNvPr id="34" name="Rectangle 33">
            <a:extLst>
              <a:ext uri="{FF2B5EF4-FFF2-40B4-BE49-F238E27FC236}">
                <a16:creationId xmlns:a16="http://schemas.microsoft.com/office/drawing/2014/main" id="{309615C6-8968-4D34-AF4C-66966BC13E29}"/>
              </a:ext>
            </a:extLst>
          </p:cNvPr>
          <p:cNvSpPr/>
          <p:nvPr/>
        </p:nvSpPr>
        <p:spPr>
          <a:xfrm>
            <a:off x="3239879"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50" name="TextBox 49">
            <a:extLst>
              <a:ext uri="{FF2B5EF4-FFF2-40B4-BE49-F238E27FC236}">
                <a16:creationId xmlns:a16="http://schemas.microsoft.com/office/drawing/2014/main" id="{BB727F61-4A25-4A3E-A838-5988F78EE6B8}"/>
              </a:ext>
            </a:extLst>
          </p:cNvPr>
          <p:cNvSpPr txBox="1"/>
          <p:nvPr/>
        </p:nvSpPr>
        <p:spPr>
          <a:xfrm>
            <a:off x="2826177" y="2764483"/>
            <a:ext cx="484505" cy="300082"/>
          </a:xfrm>
          <a:prstGeom prst="rect">
            <a:avLst/>
          </a:prstGeom>
          <a:noFill/>
        </p:spPr>
        <p:txBody>
          <a:bodyPr wrap="square" rtlCol="0">
            <a:spAutoFit/>
          </a:bodyPr>
          <a:lstStyle/>
          <a:p>
            <a:r>
              <a:rPr lang="en-US" err="1"/>
              <a:t>Clk</a:t>
            </a:r>
            <a:endParaRPr lang="en-US"/>
          </a:p>
        </p:txBody>
      </p:sp>
      <p:cxnSp>
        <p:nvCxnSpPr>
          <p:cNvPr id="57" name="Straight Arrow Connector 56">
            <a:extLst>
              <a:ext uri="{FF2B5EF4-FFF2-40B4-BE49-F238E27FC236}">
                <a16:creationId xmlns:a16="http://schemas.microsoft.com/office/drawing/2014/main" id="{1AC29C27-6672-4A1F-ABDD-66D3A3E7C393}"/>
              </a:ext>
            </a:extLst>
          </p:cNvPr>
          <p:cNvCxnSpPr>
            <a:cxnSpLocks/>
          </p:cNvCxnSpPr>
          <p:nvPr/>
        </p:nvCxnSpPr>
        <p:spPr>
          <a:xfrm flipV="1">
            <a:off x="3582779"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F54BF3B-51F2-4B5A-88F6-6DF8D6BCA226}"/>
              </a:ext>
            </a:extLst>
          </p:cNvPr>
          <p:cNvSpPr txBox="1"/>
          <p:nvPr/>
        </p:nvSpPr>
        <p:spPr>
          <a:xfrm>
            <a:off x="679372" y="2039328"/>
            <a:ext cx="2796540" cy="507831"/>
          </a:xfrm>
          <a:prstGeom prst="rect">
            <a:avLst/>
          </a:prstGeom>
          <a:noFill/>
        </p:spPr>
        <p:txBody>
          <a:bodyPr wrap="square" rtlCol="0">
            <a:spAutoFit/>
          </a:bodyPr>
          <a:lstStyle/>
          <a:p>
            <a:r>
              <a:rPr lang="en-US"/>
              <a:t>Sweeping input toggle rate: example with BW=4 and </a:t>
            </a:r>
            <a:r>
              <a:rPr lang="en-US" err="1"/>
              <a:t>toggle_rate</a:t>
            </a:r>
            <a:r>
              <a:rPr lang="en-US"/>
              <a:t>=25%</a:t>
            </a:r>
          </a:p>
        </p:txBody>
      </p:sp>
      <p:sp>
        <p:nvSpPr>
          <p:cNvPr id="45" name="Rectangle 44">
            <a:extLst>
              <a:ext uri="{FF2B5EF4-FFF2-40B4-BE49-F238E27FC236}">
                <a16:creationId xmlns:a16="http://schemas.microsoft.com/office/drawing/2014/main" id="{F2757486-643B-48D8-8569-4ECAF382B4B7}"/>
              </a:ext>
            </a:extLst>
          </p:cNvPr>
          <p:cNvSpPr/>
          <p:nvPr/>
        </p:nvSpPr>
        <p:spPr>
          <a:xfrm>
            <a:off x="3239879"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59" name="Rectangle 58">
            <a:extLst>
              <a:ext uri="{FF2B5EF4-FFF2-40B4-BE49-F238E27FC236}">
                <a16:creationId xmlns:a16="http://schemas.microsoft.com/office/drawing/2014/main" id="{5A960ADC-E6D3-4AF3-B7DC-7AC13F2CCA88}"/>
              </a:ext>
            </a:extLst>
          </p:cNvPr>
          <p:cNvSpPr/>
          <p:nvPr/>
        </p:nvSpPr>
        <p:spPr>
          <a:xfrm>
            <a:off x="3238464"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85" name="Rectangle 84">
            <a:extLst>
              <a:ext uri="{FF2B5EF4-FFF2-40B4-BE49-F238E27FC236}">
                <a16:creationId xmlns:a16="http://schemas.microsoft.com/office/drawing/2014/main" id="{E6B6DC00-E032-4CD2-A809-F98E6610BC51}"/>
              </a:ext>
            </a:extLst>
          </p:cNvPr>
          <p:cNvSpPr/>
          <p:nvPr/>
        </p:nvSpPr>
        <p:spPr>
          <a:xfrm>
            <a:off x="3238464"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82" name="TextBox 81">
            <a:extLst>
              <a:ext uri="{FF2B5EF4-FFF2-40B4-BE49-F238E27FC236}">
                <a16:creationId xmlns:a16="http://schemas.microsoft.com/office/drawing/2014/main" id="{FC62D375-3C60-4EA9-9838-17E645AEDFF3}"/>
              </a:ext>
            </a:extLst>
          </p:cNvPr>
          <p:cNvSpPr txBox="1"/>
          <p:nvPr/>
        </p:nvSpPr>
        <p:spPr>
          <a:xfrm>
            <a:off x="1149226" y="3444578"/>
            <a:ext cx="979357" cy="507831"/>
          </a:xfrm>
          <a:prstGeom prst="rect">
            <a:avLst/>
          </a:prstGeom>
          <a:solidFill>
            <a:schemeClr val="accent1">
              <a:lumMod val="20000"/>
              <a:lumOff val="80000"/>
            </a:schemeClr>
          </a:solidFill>
          <a:ln>
            <a:solidFill>
              <a:schemeClr val="accent1"/>
            </a:solidFill>
          </a:ln>
        </p:spPr>
        <p:txBody>
          <a:bodyPr wrap="square" rtlCol="0">
            <a:spAutoFit/>
          </a:bodyPr>
          <a:lstStyle/>
          <a:p>
            <a:r>
              <a:rPr lang="en-US"/>
              <a:t>Benchmark generator</a:t>
            </a:r>
          </a:p>
        </p:txBody>
      </p:sp>
      <p:pic>
        <p:nvPicPr>
          <p:cNvPr id="96" name="Graphic 95" descr="Paper outline">
            <a:extLst>
              <a:ext uri="{FF2B5EF4-FFF2-40B4-BE49-F238E27FC236}">
                <a16:creationId xmlns:a16="http://schemas.microsoft.com/office/drawing/2014/main" id="{FCB0B0E8-7632-41EB-9A7C-010EFA6EB5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946" y="3323258"/>
            <a:ext cx="680798" cy="680798"/>
          </a:xfrm>
          <a:prstGeom prst="rect">
            <a:avLst/>
          </a:prstGeom>
        </p:spPr>
      </p:pic>
      <p:sp>
        <p:nvSpPr>
          <p:cNvPr id="97" name="TextBox 96">
            <a:extLst>
              <a:ext uri="{FF2B5EF4-FFF2-40B4-BE49-F238E27FC236}">
                <a16:creationId xmlns:a16="http://schemas.microsoft.com/office/drawing/2014/main" id="{4A53460D-03E3-4D40-9ECF-24DFD9D2A6B7}"/>
              </a:ext>
            </a:extLst>
          </p:cNvPr>
          <p:cNvSpPr txBox="1"/>
          <p:nvPr/>
        </p:nvSpPr>
        <p:spPr>
          <a:xfrm>
            <a:off x="248967" y="3544248"/>
            <a:ext cx="531866" cy="307777"/>
          </a:xfrm>
          <a:prstGeom prst="rect">
            <a:avLst/>
          </a:prstGeom>
          <a:noFill/>
          <a:ln>
            <a:noFill/>
          </a:ln>
        </p:spPr>
        <p:txBody>
          <a:bodyPr wrap="square" rtlCol="0">
            <a:spAutoFit/>
          </a:bodyPr>
          <a:lstStyle/>
          <a:p>
            <a:r>
              <a:rPr lang="en-US" sz="700"/>
              <a:t>BW = 4</a:t>
            </a:r>
          </a:p>
          <a:p>
            <a:r>
              <a:rPr lang="en-US" sz="700"/>
              <a:t>TR = 25%</a:t>
            </a:r>
          </a:p>
        </p:txBody>
      </p:sp>
      <p:cxnSp>
        <p:nvCxnSpPr>
          <p:cNvPr id="9" name="Straight Arrow Connector 8">
            <a:extLst>
              <a:ext uri="{FF2B5EF4-FFF2-40B4-BE49-F238E27FC236}">
                <a16:creationId xmlns:a16="http://schemas.microsoft.com/office/drawing/2014/main" id="{3074CA2F-03ED-4308-9B50-55743A640B9C}"/>
              </a:ext>
            </a:extLst>
          </p:cNvPr>
          <p:cNvCxnSpPr>
            <a:cxnSpLocks/>
            <a:stCxn id="97" idx="3"/>
            <a:endCxn id="82" idx="1"/>
          </p:cNvCxnSpPr>
          <p:nvPr/>
        </p:nvCxnSpPr>
        <p:spPr>
          <a:xfrm>
            <a:off x="780833" y="3698137"/>
            <a:ext cx="368393" cy="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A928B8F5-B1B3-41C6-8F02-FFF0D35FEF17}"/>
              </a:ext>
            </a:extLst>
          </p:cNvPr>
          <p:cNvSpPr/>
          <p:nvPr/>
        </p:nvSpPr>
        <p:spPr>
          <a:xfrm>
            <a:off x="2238959" y="3100945"/>
            <a:ext cx="263113" cy="12422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B06457D-3EEC-4608-AE67-3629B0AD1F31}"/>
              </a:ext>
            </a:extLst>
          </p:cNvPr>
          <p:cNvSpPr txBox="1"/>
          <p:nvPr/>
        </p:nvSpPr>
        <p:spPr>
          <a:xfrm>
            <a:off x="2409804" y="3107114"/>
            <a:ext cx="342900" cy="300082"/>
          </a:xfrm>
          <a:prstGeom prst="rect">
            <a:avLst/>
          </a:prstGeom>
          <a:noFill/>
          <a:ln>
            <a:noFill/>
          </a:ln>
        </p:spPr>
        <p:txBody>
          <a:bodyPr wrap="square" rtlCol="0">
            <a:spAutoFit/>
          </a:bodyPr>
          <a:lstStyle/>
          <a:p>
            <a:pPr algn="ctr"/>
            <a:r>
              <a:rPr lang="en-US"/>
              <a:t>1</a:t>
            </a:r>
          </a:p>
        </p:txBody>
      </p:sp>
      <p:sp>
        <p:nvSpPr>
          <p:cNvPr id="100" name="TextBox 99">
            <a:extLst>
              <a:ext uri="{FF2B5EF4-FFF2-40B4-BE49-F238E27FC236}">
                <a16:creationId xmlns:a16="http://schemas.microsoft.com/office/drawing/2014/main" id="{4BF6334F-9955-4703-8E53-D859761BC0F1}"/>
              </a:ext>
            </a:extLst>
          </p:cNvPr>
          <p:cNvSpPr txBox="1"/>
          <p:nvPr/>
        </p:nvSpPr>
        <p:spPr>
          <a:xfrm>
            <a:off x="2409804" y="3419534"/>
            <a:ext cx="342900" cy="300082"/>
          </a:xfrm>
          <a:prstGeom prst="rect">
            <a:avLst/>
          </a:prstGeom>
          <a:noFill/>
          <a:ln>
            <a:noFill/>
          </a:ln>
        </p:spPr>
        <p:txBody>
          <a:bodyPr wrap="square" rtlCol="0">
            <a:spAutoFit/>
          </a:bodyPr>
          <a:lstStyle/>
          <a:p>
            <a:pPr algn="ctr"/>
            <a:r>
              <a:rPr lang="en-US"/>
              <a:t>1</a:t>
            </a:r>
          </a:p>
        </p:txBody>
      </p:sp>
      <p:sp>
        <p:nvSpPr>
          <p:cNvPr id="105" name="TextBox 104">
            <a:extLst>
              <a:ext uri="{FF2B5EF4-FFF2-40B4-BE49-F238E27FC236}">
                <a16:creationId xmlns:a16="http://schemas.microsoft.com/office/drawing/2014/main" id="{117EC1D1-9577-4A75-BE58-D39198707504}"/>
              </a:ext>
            </a:extLst>
          </p:cNvPr>
          <p:cNvSpPr txBox="1"/>
          <p:nvPr/>
        </p:nvSpPr>
        <p:spPr>
          <a:xfrm>
            <a:off x="2409762" y="3732311"/>
            <a:ext cx="342900" cy="300082"/>
          </a:xfrm>
          <a:prstGeom prst="rect">
            <a:avLst/>
          </a:prstGeom>
          <a:noFill/>
          <a:ln>
            <a:noFill/>
          </a:ln>
        </p:spPr>
        <p:txBody>
          <a:bodyPr wrap="square" rtlCol="0">
            <a:spAutoFit/>
          </a:bodyPr>
          <a:lstStyle/>
          <a:p>
            <a:pPr algn="ctr"/>
            <a:r>
              <a:rPr lang="en-US"/>
              <a:t>0</a:t>
            </a:r>
          </a:p>
        </p:txBody>
      </p:sp>
      <p:sp>
        <p:nvSpPr>
          <p:cNvPr id="106" name="TextBox 105">
            <a:extLst>
              <a:ext uri="{FF2B5EF4-FFF2-40B4-BE49-F238E27FC236}">
                <a16:creationId xmlns:a16="http://schemas.microsoft.com/office/drawing/2014/main" id="{4B64DED3-68AC-4159-9909-10286C889343}"/>
              </a:ext>
            </a:extLst>
          </p:cNvPr>
          <p:cNvSpPr txBox="1"/>
          <p:nvPr/>
        </p:nvSpPr>
        <p:spPr>
          <a:xfrm>
            <a:off x="2409762" y="4042992"/>
            <a:ext cx="342900" cy="300082"/>
          </a:xfrm>
          <a:prstGeom prst="rect">
            <a:avLst/>
          </a:prstGeom>
          <a:noFill/>
          <a:ln>
            <a:noFill/>
          </a:ln>
        </p:spPr>
        <p:txBody>
          <a:bodyPr wrap="square" rtlCol="0">
            <a:spAutoFit/>
          </a:bodyPr>
          <a:lstStyle/>
          <a:p>
            <a:pPr algn="ctr"/>
            <a:r>
              <a:rPr lang="en-US"/>
              <a:t>1</a:t>
            </a:r>
          </a:p>
        </p:txBody>
      </p:sp>
      <p:sp>
        <p:nvSpPr>
          <p:cNvPr id="109" name="Rectangle 108">
            <a:extLst>
              <a:ext uri="{FF2B5EF4-FFF2-40B4-BE49-F238E27FC236}">
                <a16:creationId xmlns:a16="http://schemas.microsoft.com/office/drawing/2014/main" id="{014332DC-40DA-4620-B416-C06AEBBF0AA6}"/>
              </a:ext>
            </a:extLst>
          </p:cNvPr>
          <p:cNvSpPr/>
          <p:nvPr/>
        </p:nvSpPr>
        <p:spPr>
          <a:xfrm>
            <a:off x="3582779"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a:extLst>
              <a:ext uri="{FF2B5EF4-FFF2-40B4-BE49-F238E27FC236}">
                <a16:creationId xmlns:a16="http://schemas.microsoft.com/office/drawing/2014/main" id="{DE40EAE8-FD69-4A9E-B669-FBAFF79E66C3}"/>
              </a:ext>
            </a:extLst>
          </p:cNvPr>
          <p:cNvSpPr/>
          <p:nvPr/>
        </p:nvSpPr>
        <p:spPr>
          <a:xfrm>
            <a:off x="3582779"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1" name="Rectangle 110">
            <a:extLst>
              <a:ext uri="{FF2B5EF4-FFF2-40B4-BE49-F238E27FC236}">
                <a16:creationId xmlns:a16="http://schemas.microsoft.com/office/drawing/2014/main" id="{1B004D9F-0163-49C9-91AD-A9176F90757F}"/>
              </a:ext>
            </a:extLst>
          </p:cNvPr>
          <p:cNvSpPr/>
          <p:nvPr/>
        </p:nvSpPr>
        <p:spPr>
          <a:xfrm>
            <a:off x="3581364"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2" name="Rectangle 111">
            <a:extLst>
              <a:ext uri="{FF2B5EF4-FFF2-40B4-BE49-F238E27FC236}">
                <a16:creationId xmlns:a16="http://schemas.microsoft.com/office/drawing/2014/main" id="{61D8E130-D4D0-45C4-9F06-98D3A1E2EC02}"/>
              </a:ext>
            </a:extLst>
          </p:cNvPr>
          <p:cNvSpPr/>
          <p:nvPr/>
        </p:nvSpPr>
        <p:spPr>
          <a:xfrm>
            <a:off x="3581364"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pic>
        <p:nvPicPr>
          <p:cNvPr id="113" name="Picture 112" descr="Shape&#10;&#10;Description automatically generated with low confidence">
            <a:extLst>
              <a:ext uri="{FF2B5EF4-FFF2-40B4-BE49-F238E27FC236}">
                <a16:creationId xmlns:a16="http://schemas.microsoft.com/office/drawing/2014/main" id="{1186A626-139A-493C-B6A3-A5DC4AF241AB}"/>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581364" y="2307645"/>
            <a:ext cx="484505" cy="1201739"/>
          </a:xfrm>
          <a:prstGeom prst="rect">
            <a:avLst/>
          </a:prstGeom>
        </p:spPr>
      </p:pic>
      <p:cxnSp>
        <p:nvCxnSpPr>
          <p:cNvPr id="114" name="Straight Arrow Connector 113">
            <a:extLst>
              <a:ext uri="{FF2B5EF4-FFF2-40B4-BE49-F238E27FC236}">
                <a16:creationId xmlns:a16="http://schemas.microsoft.com/office/drawing/2014/main" id="{9AADB419-14DD-4B5B-9B29-4E9D8C8B8692}"/>
              </a:ext>
            </a:extLst>
          </p:cNvPr>
          <p:cNvCxnSpPr>
            <a:cxnSpLocks/>
          </p:cNvCxnSpPr>
          <p:nvPr/>
        </p:nvCxnSpPr>
        <p:spPr>
          <a:xfrm flipV="1">
            <a:off x="3925044"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7D4A2AF8-5981-47FF-BBF0-CA2764D9AEF1}"/>
              </a:ext>
            </a:extLst>
          </p:cNvPr>
          <p:cNvSpPr/>
          <p:nvPr/>
        </p:nvSpPr>
        <p:spPr>
          <a:xfrm>
            <a:off x="3931121"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6" name="Rectangle 35">
            <a:extLst>
              <a:ext uri="{FF2B5EF4-FFF2-40B4-BE49-F238E27FC236}">
                <a16:creationId xmlns:a16="http://schemas.microsoft.com/office/drawing/2014/main" id="{F3736D19-EC10-455C-A190-4C681C0A445C}"/>
              </a:ext>
            </a:extLst>
          </p:cNvPr>
          <p:cNvSpPr/>
          <p:nvPr/>
        </p:nvSpPr>
        <p:spPr>
          <a:xfrm>
            <a:off x="3931121"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7" name="Rectangle 36">
            <a:extLst>
              <a:ext uri="{FF2B5EF4-FFF2-40B4-BE49-F238E27FC236}">
                <a16:creationId xmlns:a16="http://schemas.microsoft.com/office/drawing/2014/main" id="{6B037445-5B9A-4D1B-945A-7DFA8CD08FD5}"/>
              </a:ext>
            </a:extLst>
          </p:cNvPr>
          <p:cNvSpPr/>
          <p:nvPr/>
        </p:nvSpPr>
        <p:spPr>
          <a:xfrm>
            <a:off x="3929706"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38" name="Rectangle 37">
            <a:extLst>
              <a:ext uri="{FF2B5EF4-FFF2-40B4-BE49-F238E27FC236}">
                <a16:creationId xmlns:a16="http://schemas.microsoft.com/office/drawing/2014/main" id="{E87DEA7C-C111-477E-B43C-9926653128A3}"/>
              </a:ext>
            </a:extLst>
          </p:cNvPr>
          <p:cNvSpPr/>
          <p:nvPr/>
        </p:nvSpPr>
        <p:spPr>
          <a:xfrm>
            <a:off x="3929706"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39" name="Rectangle 38">
            <a:extLst>
              <a:ext uri="{FF2B5EF4-FFF2-40B4-BE49-F238E27FC236}">
                <a16:creationId xmlns:a16="http://schemas.microsoft.com/office/drawing/2014/main" id="{8D6C980E-E7A6-440E-967D-847E1EFBD49C}"/>
              </a:ext>
            </a:extLst>
          </p:cNvPr>
          <p:cNvSpPr/>
          <p:nvPr/>
        </p:nvSpPr>
        <p:spPr>
          <a:xfrm>
            <a:off x="3583841"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40" name="Rectangle 39">
            <a:extLst>
              <a:ext uri="{FF2B5EF4-FFF2-40B4-BE49-F238E27FC236}">
                <a16:creationId xmlns:a16="http://schemas.microsoft.com/office/drawing/2014/main" id="{7C799CD5-7F19-43FA-992A-16D099B45825}"/>
              </a:ext>
            </a:extLst>
          </p:cNvPr>
          <p:cNvSpPr/>
          <p:nvPr/>
        </p:nvSpPr>
        <p:spPr>
          <a:xfrm>
            <a:off x="4273348" y="310113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086C35DF-95C7-433E-941A-DFFA8BF44BBC}"/>
              </a:ext>
            </a:extLst>
          </p:cNvPr>
          <p:cNvSpPr/>
          <p:nvPr/>
        </p:nvSpPr>
        <p:spPr>
          <a:xfrm>
            <a:off x="4273348" y="341355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ectangle 41">
            <a:extLst>
              <a:ext uri="{FF2B5EF4-FFF2-40B4-BE49-F238E27FC236}">
                <a16:creationId xmlns:a16="http://schemas.microsoft.com/office/drawing/2014/main" id="{2DCF5C64-BFEF-4BAA-8D8C-5415E64A923C}"/>
              </a:ext>
            </a:extLst>
          </p:cNvPr>
          <p:cNvSpPr/>
          <p:nvPr/>
        </p:nvSpPr>
        <p:spPr>
          <a:xfrm>
            <a:off x="4271933" y="372459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63CE9DF0-B682-4627-A8FF-FC3DA833FA16}"/>
              </a:ext>
            </a:extLst>
          </p:cNvPr>
          <p:cNvSpPr/>
          <p:nvPr/>
        </p:nvSpPr>
        <p:spPr>
          <a:xfrm>
            <a:off x="4271933" y="403701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4" name="Picture 43" descr="Shape&#10;&#10;Description automatically generated with low confidence">
            <a:extLst>
              <a:ext uri="{FF2B5EF4-FFF2-40B4-BE49-F238E27FC236}">
                <a16:creationId xmlns:a16="http://schemas.microsoft.com/office/drawing/2014/main" id="{E01448D2-A3F1-4933-86FF-C07CC9005C64}"/>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926804" y="2307645"/>
            <a:ext cx="484505" cy="1201739"/>
          </a:xfrm>
          <a:prstGeom prst="rect">
            <a:avLst/>
          </a:prstGeom>
        </p:spPr>
      </p:pic>
      <p:cxnSp>
        <p:nvCxnSpPr>
          <p:cNvPr id="46" name="Straight Arrow Connector 45">
            <a:extLst>
              <a:ext uri="{FF2B5EF4-FFF2-40B4-BE49-F238E27FC236}">
                <a16:creationId xmlns:a16="http://schemas.microsoft.com/office/drawing/2014/main" id="{BCDE3F56-4FD5-434E-B09F-7B6DF6F48EFD}"/>
              </a:ext>
            </a:extLst>
          </p:cNvPr>
          <p:cNvCxnSpPr>
            <a:cxnSpLocks/>
          </p:cNvCxnSpPr>
          <p:nvPr/>
        </p:nvCxnSpPr>
        <p:spPr>
          <a:xfrm flipV="1">
            <a:off x="4270484"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7" name="Picture 46" descr="Shape&#10;&#10;Description automatically generated with low confidence">
            <a:extLst>
              <a:ext uri="{FF2B5EF4-FFF2-40B4-BE49-F238E27FC236}">
                <a16:creationId xmlns:a16="http://schemas.microsoft.com/office/drawing/2014/main" id="{E3182365-D2CA-4B24-8047-C2509C7F8DAC}"/>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4270427" y="2307646"/>
            <a:ext cx="484505" cy="1201739"/>
          </a:xfrm>
          <a:prstGeom prst="rect">
            <a:avLst/>
          </a:prstGeom>
        </p:spPr>
      </p:pic>
      <p:cxnSp>
        <p:nvCxnSpPr>
          <p:cNvPr id="48" name="Straight Arrow Connector 47">
            <a:extLst>
              <a:ext uri="{FF2B5EF4-FFF2-40B4-BE49-F238E27FC236}">
                <a16:creationId xmlns:a16="http://schemas.microsoft.com/office/drawing/2014/main" id="{7DC7A3C3-D81A-4F61-9074-AD24C97E9F15}"/>
              </a:ext>
            </a:extLst>
          </p:cNvPr>
          <p:cNvCxnSpPr>
            <a:cxnSpLocks/>
          </p:cNvCxnSpPr>
          <p:nvPr/>
        </p:nvCxnSpPr>
        <p:spPr>
          <a:xfrm flipV="1">
            <a:off x="4614107" y="2695013"/>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8F5BB435-0E47-4825-9853-6C62B6E233AF}"/>
              </a:ext>
            </a:extLst>
          </p:cNvPr>
          <p:cNvSpPr txBox="1"/>
          <p:nvPr/>
        </p:nvSpPr>
        <p:spPr>
          <a:xfrm>
            <a:off x="2821097" y="4043152"/>
            <a:ext cx="484505" cy="300082"/>
          </a:xfrm>
          <a:prstGeom prst="rect">
            <a:avLst/>
          </a:prstGeom>
          <a:noFill/>
        </p:spPr>
        <p:txBody>
          <a:bodyPr wrap="square" rtlCol="0">
            <a:spAutoFit/>
          </a:bodyPr>
          <a:lstStyle/>
          <a:p>
            <a:r>
              <a:rPr lang="en-US"/>
              <a:t>IN</a:t>
            </a:r>
            <a:r>
              <a:rPr lang="en-US" baseline="-25000"/>
              <a:t>0,3</a:t>
            </a:r>
          </a:p>
        </p:txBody>
      </p:sp>
      <p:sp>
        <p:nvSpPr>
          <p:cNvPr id="64" name="TextBox 63">
            <a:extLst>
              <a:ext uri="{FF2B5EF4-FFF2-40B4-BE49-F238E27FC236}">
                <a16:creationId xmlns:a16="http://schemas.microsoft.com/office/drawing/2014/main" id="{26D7C157-FF36-48CA-B727-9D92147775FF}"/>
              </a:ext>
            </a:extLst>
          </p:cNvPr>
          <p:cNvSpPr txBox="1"/>
          <p:nvPr/>
        </p:nvSpPr>
        <p:spPr>
          <a:xfrm>
            <a:off x="2821097" y="3730732"/>
            <a:ext cx="484505" cy="300082"/>
          </a:xfrm>
          <a:prstGeom prst="rect">
            <a:avLst/>
          </a:prstGeom>
          <a:noFill/>
        </p:spPr>
        <p:txBody>
          <a:bodyPr wrap="square" rtlCol="0">
            <a:spAutoFit/>
          </a:bodyPr>
          <a:lstStyle/>
          <a:p>
            <a:r>
              <a:rPr lang="en-US"/>
              <a:t>IN</a:t>
            </a:r>
            <a:r>
              <a:rPr lang="en-US" baseline="-25000"/>
              <a:t>0,2</a:t>
            </a:r>
          </a:p>
        </p:txBody>
      </p:sp>
      <p:sp>
        <p:nvSpPr>
          <p:cNvPr id="65" name="TextBox 64">
            <a:extLst>
              <a:ext uri="{FF2B5EF4-FFF2-40B4-BE49-F238E27FC236}">
                <a16:creationId xmlns:a16="http://schemas.microsoft.com/office/drawing/2014/main" id="{B94A9BAF-15BD-4179-9433-AD7F7D04AE7E}"/>
              </a:ext>
            </a:extLst>
          </p:cNvPr>
          <p:cNvSpPr txBox="1"/>
          <p:nvPr/>
        </p:nvSpPr>
        <p:spPr>
          <a:xfrm>
            <a:off x="2822512" y="3107274"/>
            <a:ext cx="484505" cy="300082"/>
          </a:xfrm>
          <a:prstGeom prst="rect">
            <a:avLst/>
          </a:prstGeom>
          <a:noFill/>
        </p:spPr>
        <p:txBody>
          <a:bodyPr wrap="square" rtlCol="0">
            <a:spAutoFit/>
          </a:bodyPr>
          <a:lstStyle/>
          <a:p>
            <a:r>
              <a:rPr lang="en-US"/>
              <a:t>IN</a:t>
            </a:r>
            <a:r>
              <a:rPr lang="en-US" baseline="-25000"/>
              <a:t>0,0</a:t>
            </a:r>
          </a:p>
        </p:txBody>
      </p:sp>
      <p:sp>
        <p:nvSpPr>
          <p:cNvPr id="66" name="TextBox 65">
            <a:extLst>
              <a:ext uri="{FF2B5EF4-FFF2-40B4-BE49-F238E27FC236}">
                <a16:creationId xmlns:a16="http://schemas.microsoft.com/office/drawing/2014/main" id="{A608C29E-D477-43F4-8CC0-5758298EF93C}"/>
              </a:ext>
            </a:extLst>
          </p:cNvPr>
          <p:cNvSpPr txBox="1"/>
          <p:nvPr/>
        </p:nvSpPr>
        <p:spPr>
          <a:xfrm>
            <a:off x="2822512" y="3419694"/>
            <a:ext cx="484505" cy="300082"/>
          </a:xfrm>
          <a:prstGeom prst="rect">
            <a:avLst/>
          </a:prstGeom>
          <a:noFill/>
        </p:spPr>
        <p:txBody>
          <a:bodyPr wrap="square" rtlCol="0">
            <a:spAutoFit/>
          </a:bodyPr>
          <a:lstStyle/>
          <a:p>
            <a:r>
              <a:rPr lang="en-US"/>
              <a:t>IN</a:t>
            </a:r>
            <a:r>
              <a:rPr lang="en-US" baseline="-25000"/>
              <a:t>0,1</a:t>
            </a:r>
          </a:p>
        </p:txBody>
      </p:sp>
      <p:graphicFrame>
        <p:nvGraphicFramePr>
          <p:cNvPr id="67" name="Table 17">
            <a:extLst>
              <a:ext uri="{FF2B5EF4-FFF2-40B4-BE49-F238E27FC236}">
                <a16:creationId xmlns:a16="http://schemas.microsoft.com/office/drawing/2014/main" id="{EB884F48-9A26-4449-8B13-518294C8CF82}"/>
              </a:ext>
            </a:extLst>
          </p:cNvPr>
          <p:cNvGraphicFramePr>
            <a:graphicFrameLocks noGrp="1"/>
          </p:cNvGraphicFramePr>
          <p:nvPr>
            <p:extLst>
              <p:ext uri="{D42A27DB-BD31-4B8C-83A1-F6EECF244321}">
                <p14:modId xmlns:p14="http://schemas.microsoft.com/office/powerpoint/2010/main" val="4166536413"/>
              </p:ext>
            </p:extLst>
          </p:nvPr>
        </p:nvGraphicFramePr>
        <p:xfrm>
          <a:off x="764811" y="1383122"/>
          <a:ext cx="1887316" cy="594360"/>
        </p:xfrm>
        <a:graphic>
          <a:graphicData uri="http://schemas.openxmlformats.org/drawingml/2006/table">
            <a:tbl>
              <a:tblPr firstRow="1" bandRow="1">
                <a:tableStyleId>{5C22544A-7EE6-4342-B048-85BDC9FD1C3A}</a:tableStyleId>
              </a:tblPr>
              <a:tblGrid>
                <a:gridCol w="943658">
                  <a:extLst>
                    <a:ext uri="{9D8B030D-6E8A-4147-A177-3AD203B41FA5}">
                      <a16:colId xmlns:a16="http://schemas.microsoft.com/office/drawing/2014/main" val="2058540118"/>
                    </a:ext>
                  </a:extLst>
                </a:gridCol>
                <a:gridCol w="943658">
                  <a:extLst>
                    <a:ext uri="{9D8B030D-6E8A-4147-A177-3AD203B41FA5}">
                      <a16:colId xmlns:a16="http://schemas.microsoft.com/office/drawing/2014/main" val="131171686"/>
                    </a:ext>
                  </a:extLst>
                </a:gridCol>
              </a:tblGrid>
              <a:tr h="294799">
                <a:tc>
                  <a:txBody>
                    <a:bodyPr/>
                    <a:lstStyle/>
                    <a:p>
                      <a:pPr algn="ctr"/>
                      <a:r>
                        <a:rPr lang="en-US"/>
                        <a:t>BW (4÷64)</a:t>
                      </a:r>
                      <a:endParaRPr lang="en-GB"/>
                    </a:p>
                  </a:txBody>
                  <a:tcPr/>
                </a:tc>
                <a:tc>
                  <a:txBody>
                    <a:bodyPr/>
                    <a:lstStyle/>
                    <a:p>
                      <a:pPr algn="ctr"/>
                      <a:r>
                        <a:rPr lang="en-US"/>
                        <a:t>IN (2÷4)</a:t>
                      </a:r>
                      <a:endParaRPr lang="en-GB"/>
                    </a:p>
                  </a:txBody>
                  <a:tcPr/>
                </a:tc>
                <a:extLst>
                  <a:ext uri="{0D108BD9-81ED-4DB2-BD59-A6C34878D82A}">
                    <a16:rowId xmlns:a16="http://schemas.microsoft.com/office/drawing/2014/main" val="3016370019"/>
                  </a:ext>
                </a:extLst>
              </a:tr>
              <a:tr h="294799">
                <a:tc>
                  <a:txBody>
                    <a:bodyPr/>
                    <a:lstStyle/>
                    <a:p>
                      <a:pPr algn="ctr"/>
                      <a:r>
                        <a:rPr lang="en-US"/>
                        <a:t>4</a:t>
                      </a:r>
                      <a:endParaRPr lang="en-GB"/>
                    </a:p>
                  </a:txBody>
                  <a:tcPr/>
                </a:tc>
                <a:tc>
                  <a:txBody>
                    <a:bodyPr/>
                    <a:lstStyle/>
                    <a:p>
                      <a:pPr algn="ctr"/>
                      <a:r>
                        <a:rPr lang="en-US"/>
                        <a:t>2</a:t>
                      </a:r>
                    </a:p>
                  </a:txBody>
                  <a:tcPr/>
                </a:tc>
                <a:extLst>
                  <a:ext uri="{0D108BD9-81ED-4DB2-BD59-A6C34878D82A}">
                    <a16:rowId xmlns:a16="http://schemas.microsoft.com/office/drawing/2014/main" val="2768505923"/>
                  </a:ext>
                </a:extLst>
              </a:tr>
            </a:tbl>
          </a:graphicData>
        </a:graphic>
      </p:graphicFrame>
      <p:sp>
        <p:nvSpPr>
          <p:cNvPr id="68" name="TextBox 67">
            <a:extLst>
              <a:ext uri="{FF2B5EF4-FFF2-40B4-BE49-F238E27FC236}">
                <a16:creationId xmlns:a16="http://schemas.microsoft.com/office/drawing/2014/main" id="{1B2A7CE5-541D-40C4-952E-2FA6AC15C4D3}"/>
              </a:ext>
            </a:extLst>
          </p:cNvPr>
          <p:cNvSpPr txBox="1"/>
          <p:nvPr/>
        </p:nvSpPr>
        <p:spPr>
          <a:xfrm>
            <a:off x="2245855" y="2738416"/>
            <a:ext cx="513703" cy="400110"/>
          </a:xfrm>
          <a:prstGeom prst="rect">
            <a:avLst/>
          </a:prstGeom>
          <a:noFill/>
        </p:spPr>
        <p:txBody>
          <a:bodyPr wrap="square" rtlCol="0">
            <a:spAutoFit/>
          </a:bodyPr>
          <a:lstStyle/>
          <a:p>
            <a:r>
              <a:rPr lang="en-US" sz="1000"/>
              <a:t>Next</a:t>
            </a:r>
          </a:p>
          <a:p>
            <a:r>
              <a:rPr lang="en-US" sz="1000"/>
              <a:t>cycle</a:t>
            </a:r>
          </a:p>
        </p:txBody>
      </p:sp>
      <p:sp>
        <p:nvSpPr>
          <p:cNvPr id="69" name="Title 1">
            <a:extLst>
              <a:ext uri="{FF2B5EF4-FFF2-40B4-BE49-F238E27FC236}">
                <a16:creationId xmlns:a16="http://schemas.microsoft.com/office/drawing/2014/main" id="{859344C2-9097-48D9-90B5-15D8582C593F}"/>
              </a:ext>
            </a:extLst>
          </p:cNvPr>
          <p:cNvSpPr>
            <a:spLocks noGrp="1"/>
          </p:cNvSpPr>
          <p:nvPr>
            <p:ph type="title"/>
          </p:nvPr>
        </p:nvSpPr>
        <p:spPr>
          <a:xfrm>
            <a:off x="758825" y="518711"/>
            <a:ext cx="5550535" cy="539038"/>
          </a:xfrm>
        </p:spPr>
        <p:txBody>
          <a:bodyPr/>
          <a:lstStyle/>
          <a:p>
            <a:r>
              <a:rPr lang="en-US"/>
              <a:t>This work (4)</a:t>
            </a:r>
            <a:br>
              <a:rPr lang="en-US"/>
            </a:br>
            <a:r>
              <a:rPr lang="en-US" sz="1800" b="0"/>
              <a:t>Simulation based on average toggle activity coverage</a:t>
            </a:r>
            <a:endParaRPr lang="en-GB" sz="1800" b="0"/>
          </a:p>
        </p:txBody>
      </p:sp>
      <p:pic>
        <p:nvPicPr>
          <p:cNvPr id="70" name="Picture 69" descr="Diagram, schematic&#10;&#10;Description automatically generated">
            <a:extLst>
              <a:ext uri="{FF2B5EF4-FFF2-40B4-BE49-F238E27FC236}">
                <a16:creationId xmlns:a16="http://schemas.microsoft.com/office/drawing/2014/main" id="{BEDFEE2B-7533-4B67-BA4C-98A179C17F2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02801" y="1155497"/>
            <a:ext cx="2054678" cy="1414736"/>
          </a:xfrm>
          <a:prstGeom prst="rect">
            <a:avLst/>
          </a:prstGeom>
        </p:spPr>
      </p:pic>
    </p:spTree>
    <p:extLst>
      <p:ext uri="{BB962C8B-B14F-4D97-AF65-F5344CB8AC3E}">
        <p14:creationId xmlns:p14="http://schemas.microsoft.com/office/powerpoint/2010/main" val="286484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a:extLst>
              <a:ext uri="{FF2B5EF4-FFF2-40B4-BE49-F238E27FC236}">
                <a16:creationId xmlns:a16="http://schemas.microsoft.com/office/drawing/2014/main" id="{C19ECF7A-1C46-4637-A2EB-1FC8ACBCDBDD}"/>
              </a:ext>
            </a:extLst>
          </p:cNvPr>
          <p:cNvSpPr txBox="1"/>
          <p:nvPr/>
        </p:nvSpPr>
        <p:spPr>
          <a:xfrm>
            <a:off x="2821097" y="4043152"/>
            <a:ext cx="484505" cy="300082"/>
          </a:xfrm>
          <a:prstGeom prst="rect">
            <a:avLst/>
          </a:prstGeom>
          <a:noFill/>
        </p:spPr>
        <p:txBody>
          <a:bodyPr wrap="square" rtlCol="0">
            <a:spAutoFit/>
          </a:bodyPr>
          <a:lstStyle/>
          <a:p>
            <a:r>
              <a:rPr lang="en-US"/>
              <a:t>IN</a:t>
            </a:r>
            <a:r>
              <a:rPr lang="en-US" baseline="-25000"/>
              <a:t>0,3</a:t>
            </a:r>
          </a:p>
        </p:txBody>
      </p:sp>
      <p:sp>
        <p:nvSpPr>
          <p:cNvPr id="84" name="TextBox 83">
            <a:extLst>
              <a:ext uri="{FF2B5EF4-FFF2-40B4-BE49-F238E27FC236}">
                <a16:creationId xmlns:a16="http://schemas.microsoft.com/office/drawing/2014/main" id="{B395D320-9A00-452C-992C-EB708C808F31}"/>
              </a:ext>
            </a:extLst>
          </p:cNvPr>
          <p:cNvSpPr txBox="1"/>
          <p:nvPr/>
        </p:nvSpPr>
        <p:spPr>
          <a:xfrm>
            <a:off x="2821097" y="3730732"/>
            <a:ext cx="484505" cy="300082"/>
          </a:xfrm>
          <a:prstGeom prst="rect">
            <a:avLst/>
          </a:prstGeom>
          <a:noFill/>
        </p:spPr>
        <p:txBody>
          <a:bodyPr wrap="square" rtlCol="0">
            <a:spAutoFit/>
          </a:bodyPr>
          <a:lstStyle/>
          <a:p>
            <a:r>
              <a:rPr lang="en-US"/>
              <a:t>IN</a:t>
            </a:r>
            <a:r>
              <a:rPr lang="en-US" baseline="-25000"/>
              <a:t>0,2</a:t>
            </a:r>
          </a:p>
        </p:txBody>
      </p:sp>
      <p:pic>
        <p:nvPicPr>
          <p:cNvPr id="51" name="Picture 50" descr="Shape&#10;&#10;Description automatically generated with low confidence">
            <a:extLst>
              <a:ext uri="{FF2B5EF4-FFF2-40B4-BE49-F238E27FC236}">
                <a16:creationId xmlns:a16="http://schemas.microsoft.com/office/drawing/2014/main" id="{66BE10DF-3304-4320-817F-7714B2BB73BC}"/>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239245" y="2307645"/>
            <a:ext cx="484505" cy="1201739"/>
          </a:xfrm>
          <a:prstGeom prst="rect">
            <a:avLst/>
          </a:prstGeom>
        </p:spPr>
      </p:pic>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19</a:t>
            </a:fld>
            <a:endParaRPr lang="en-GB"/>
          </a:p>
        </p:txBody>
      </p:sp>
      <p:pic>
        <p:nvPicPr>
          <p:cNvPr id="6" name="Picture 5">
            <a:extLst>
              <a:ext uri="{FF2B5EF4-FFF2-40B4-BE49-F238E27FC236}">
                <a16:creationId xmlns:a16="http://schemas.microsoft.com/office/drawing/2014/main" id="{AAB4B82F-0C02-407C-97FF-348820DE8AD8}"/>
              </a:ext>
            </a:extLst>
          </p:cNvPr>
          <p:cNvPicPr>
            <a:picLocks noChangeAspect="1"/>
          </p:cNvPicPr>
          <p:nvPr/>
        </p:nvPicPr>
        <p:blipFill>
          <a:blip r:embed="rId4"/>
          <a:stretch>
            <a:fillRect/>
          </a:stretch>
        </p:blipFill>
        <p:spPr>
          <a:xfrm>
            <a:off x="6513003" y="224576"/>
            <a:ext cx="2630997" cy="3513600"/>
          </a:xfrm>
          <a:prstGeom prst="rect">
            <a:avLst/>
          </a:prstGeom>
        </p:spPr>
      </p:pic>
      <p:sp>
        <p:nvSpPr>
          <p:cNvPr id="34" name="Rectangle 33">
            <a:extLst>
              <a:ext uri="{FF2B5EF4-FFF2-40B4-BE49-F238E27FC236}">
                <a16:creationId xmlns:a16="http://schemas.microsoft.com/office/drawing/2014/main" id="{309615C6-8968-4D34-AF4C-66966BC13E29}"/>
              </a:ext>
            </a:extLst>
          </p:cNvPr>
          <p:cNvSpPr/>
          <p:nvPr/>
        </p:nvSpPr>
        <p:spPr>
          <a:xfrm>
            <a:off x="3239879"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50" name="TextBox 49">
            <a:extLst>
              <a:ext uri="{FF2B5EF4-FFF2-40B4-BE49-F238E27FC236}">
                <a16:creationId xmlns:a16="http://schemas.microsoft.com/office/drawing/2014/main" id="{BB727F61-4A25-4A3E-A838-5988F78EE6B8}"/>
              </a:ext>
            </a:extLst>
          </p:cNvPr>
          <p:cNvSpPr txBox="1"/>
          <p:nvPr/>
        </p:nvSpPr>
        <p:spPr>
          <a:xfrm>
            <a:off x="2826177" y="2764483"/>
            <a:ext cx="484505" cy="300082"/>
          </a:xfrm>
          <a:prstGeom prst="rect">
            <a:avLst/>
          </a:prstGeom>
          <a:noFill/>
        </p:spPr>
        <p:txBody>
          <a:bodyPr wrap="square" rtlCol="0">
            <a:spAutoFit/>
          </a:bodyPr>
          <a:lstStyle/>
          <a:p>
            <a:r>
              <a:rPr lang="en-US" err="1"/>
              <a:t>Clk</a:t>
            </a:r>
            <a:endParaRPr lang="en-US"/>
          </a:p>
        </p:txBody>
      </p:sp>
      <p:cxnSp>
        <p:nvCxnSpPr>
          <p:cNvPr id="57" name="Straight Arrow Connector 56">
            <a:extLst>
              <a:ext uri="{FF2B5EF4-FFF2-40B4-BE49-F238E27FC236}">
                <a16:creationId xmlns:a16="http://schemas.microsoft.com/office/drawing/2014/main" id="{1AC29C27-6672-4A1F-ABDD-66D3A3E7C393}"/>
              </a:ext>
            </a:extLst>
          </p:cNvPr>
          <p:cNvCxnSpPr>
            <a:cxnSpLocks/>
          </p:cNvCxnSpPr>
          <p:nvPr/>
        </p:nvCxnSpPr>
        <p:spPr>
          <a:xfrm flipV="1">
            <a:off x="3582779"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08F62028-8ED3-4D69-8359-CC66129CAE19}"/>
              </a:ext>
            </a:extLst>
          </p:cNvPr>
          <p:cNvSpPr txBox="1"/>
          <p:nvPr/>
        </p:nvSpPr>
        <p:spPr>
          <a:xfrm>
            <a:off x="2822512" y="3107274"/>
            <a:ext cx="484505" cy="300082"/>
          </a:xfrm>
          <a:prstGeom prst="rect">
            <a:avLst/>
          </a:prstGeom>
          <a:noFill/>
        </p:spPr>
        <p:txBody>
          <a:bodyPr wrap="square" rtlCol="0">
            <a:spAutoFit/>
          </a:bodyPr>
          <a:lstStyle/>
          <a:p>
            <a:r>
              <a:rPr lang="en-US"/>
              <a:t>IN</a:t>
            </a:r>
            <a:r>
              <a:rPr lang="en-US" baseline="-25000"/>
              <a:t>0,0</a:t>
            </a:r>
          </a:p>
        </p:txBody>
      </p:sp>
      <p:sp>
        <p:nvSpPr>
          <p:cNvPr id="8" name="TextBox 7">
            <a:extLst>
              <a:ext uri="{FF2B5EF4-FFF2-40B4-BE49-F238E27FC236}">
                <a16:creationId xmlns:a16="http://schemas.microsoft.com/office/drawing/2014/main" id="{EF54BF3B-51F2-4B5A-88F6-6DF8D6BCA226}"/>
              </a:ext>
            </a:extLst>
          </p:cNvPr>
          <p:cNvSpPr txBox="1"/>
          <p:nvPr/>
        </p:nvSpPr>
        <p:spPr>
          <a:xfrm>
            <a:off x="679372" y="2039328"/>
            <a:ext cx="2796540" cy="507831"/>
          </a:xfrm>
          <a:prstGeom prst="rect">
            <a:avLst/>
          </a:prstGeom>
          <a:noFill/>
        </p:spPr>
        <p:txBody>
          <a:bodyPr wrap="square" rtlCol="0">
            <a:spAutoFit/>
          </a:bodyPr>
          <a:lstStyle/>
          <a:p>
            <a:r>
              <a:rPr lang="en-US"/>
              <a:t>Sweeping input toggle rate: example with BW=4 and </a:t>
            </a:r>
            <a:r>
              <a:rPr lang="en-US" err="1"/>
              <a:t>toggle_rate</a:t>
            </a:r>
            <a:r>
              <a:rPr lang="en-US"/>
              <a:t>=25%</a:t>
            </a:r>
          </a:p>
        </p:txBody>
      </p:sp>
      <p:sp>
        <p:nvSpPr>
          <p:cNvPr id="58" name="TextBox 57">
            <a:extLst>
              <a:ext uri="{FF2B5EF4-FFF2-40B4-BE49-F238E27FC236}">
                <a16:creationId xmlns:a16="http://schemas.microsoft.com/office/drawing/2014/main" id="{781BC332-AC1F-41F8-A653-10DB12BFA165}"/>
              </a:ext>
            </a:extLst>
          </p:cNvPr>
          <p:cNvSpPr txBox="1"/>
          <p:nvPr/>
        </p:nvSpPr>
        <p:spPr>
          <a:xfrm>
            <a:off x="2822512" y="3419694"/>
            <a:ext cx="484505" cy="300082"/>
          </a:xfrm>
          <a:prstGeom prst="rect">
            <a:avLst/>
          </a:prstGeom>
          <a:noFill/>
        </p:spPr>
        <p:txBody>
          <a:bodyPr wrap="square" rtlCol="0">
            <a:spAutoFit/>
          </a:bodyPr>
          <a:lstStyle/>
          <a:p>
            <a:r>
              <a:rPr lang="en-US"/>
              <a:t>IN</a:t>
            </a:r>
            <a:r>
              <a:rPr lang="en-US" baseline="-25000"/>
              <a:t>0,1</a:t>
            </a:r>
          </a:p>
        </p:txBody>
      </p:sp>
      <p:sp>
        <p:nvSpPr>
          <p:cNvPr id="45" name="Rectangle 44">
            <a:extLst>
              <a:ext uri="{FF2B5EF4-FFF2-40B4-BE49-F238E27FC236}">
                <a16:creationId xmlns:a16="http://schemas.microsoft.com/office/drawing/2014/main" id="{F2757486-643B-48D8-8569-4ECAF382B4B7}"/>
              </a:ext>
            </a:extLst>
          </p:cNvPr>
          <p:cNvSpPr/>
          <p:nvPr/>
        </p:nvSpPr>
        <p:spPr>
          <a:xfrm>
            <a:off x="3239879"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59" name="Rectangle 58">
            <a:extLst>
              <a:ext uri="{FF2B5EF4-FFF2-40B4-BE49-F238E27FC236}">
                <a16:creationId xmlns:a16="http://schemas.microsoft.com/office/drawing/2014/main" id="{5A960ADC-E6D3-4AF3-B7DC-7AC13F2CCA88}"/>
              </a:ext>
            </a:extLst>
          </p:cNvPr>
          <p:cNvSpPr/>
          <p:nvPr/>
        </p:nvSpPr>
        <p:spPr>
          <a:xfrm>
            <a:off x="3238464"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85" name="Rectangle 84">
            <a:extLst>
              <a:ext uri="{FF2B5EF4-FFF2-40B4-BE49-F238E27FC236}">
                <a16:creationId xmlns:a16="http://schemas.microsoft.com/office/drawing/2014/main" id="{E6B6DC00-E032-4CD2-A809-F98E6610BC51}"/>
              </a:ext>
            </a:extLst>
          </p:cNvPr>
          <p:cNvSpPr/>
          <p:nvPr/>
        </p:nvSpPr>
        <p:spPr>
          <a:xfrm>
            <a:off x="3238464"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82" name="TextBox 81">
            <a:extLst>
              <a:ext uri="{FF2B5EF4-FFF2-40B4-BE49-F238E27FC236}">
                <a16:creationId xmlns:a16="http://schemas.microsoft.com/office/drawing/2014/main" id="{FC62D375-3C60-4EA9-9838-17E645AEDFF3}"/>
              </a:ext>
            </a:extLst>
          </p:cNvPr>
          <p:cNvSpPr txBox="1"/>
          <p:nvPr/>
        </p:nvSpPr>
        <p:spPr>
          <a:xfrm>
            <a:off x="1149226" y="3444578"/>
            <a:ext cx="979357" cy="507831"/>
          </a:xfrm>
          <a:prstGeom prst="rect">
            <a:avLst/>
          </a:prstGeom>
          <a:solidFill>
            <a:schemeClr val="accent1">
              <a:lumMod val="20000"/>
              <a:lumOff val="80000"/>
            </a:schemeClr>
          </a:solidFill>
          <a:ln>
            <a:solidFill>
              <a:schemeClr val="accent1"/>
            </a:solidFill>
          </a:ln>
        </p:spPr>
        <p:txBody>
          <a:bodyPr wrap="square" rtlCol="0">
            <a:spAutoFit/>
          </a:bodyPr>
          <a:lstStyle/>
          <a:p>
            <a:r>
              <a:rPr lang="en-US"/>
              <a:t>Benchmark generator</a:t>
            </a:r>
          </a:p>
        </p:txBody>
      </p:sp>
      <p:pic>
        <p:nvPicPr>
          <p:cNvPr id="96" name="Graphic 95" descr="Paper outline">
            <a:extLst>
              <a:ext uri="{FF2B5EF4-FFF2-40B4-BE49-F238E27FC236}">
                <a16:creationId xmlns:a16="http://schemas.microsoft.com/office/drawing/2014/main" id="{FCB0B0E8-7632-41EB-9A7C-010EFA6EB5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946" y="3323258"/>
            <a:ext cx="680798" cy="680798"/>
          </a:xfrm>
          <a:prstGeom prst="rect">
            <a:avLst/>
          </a:prstGeom>
        </p:spPr>
      </p:pic>
      <p:sp>
        <p:nvSpPr>
          <p:cNvPr id="97" name="TextBox 96">
            <a:extLst>
              <a:ext uri="{FF2B5EF4-FFF2-40B4-BE49-F238E27FC236}">
                <a16:creationId xmlns:a16="http://schemas.microsoft.com/office/drawing/2014/main" id="{4A53460D-03E3-4D40-9ECF-24DFD9D2A6B7}"/>
              </a:ext>
            </a:extLst>
          </p:cNvPr>
          <p:cNvSpPr txBox="1"/>
          <p:nvPr/>
        </p:nvSpPr>
        <p:spPr>
          <a:xfrm>
            <a:off x="248967" y="3544248"/>
            <a:ext cx="531866" cy="307777"/>
          </a:xfrm>
          <a:prstGeom prst="rect">
            <a:avLst/>
          </a:prstGeom>
          <a:noFill/>
          <a:ln>
            <a:noFill/>
          </a:ln>
        </p:spPr>
        <p:txBody>
          <a:bodyPr wrap="square" rtlCol="0">
            <a:spAutoFit/>
          </a:bodyPr>
          <a:lstStyle/>
          <a:p>
            <a:r>
              <a:rPr lang="en-US" sz="700"/>
              <a:t>BW = 4</a:t>
            </a:r>
          </a:p>
          <a:p>
            <a:r>
              <a:rPr lang="en-US" sz="700"/>
              <a:t>TR = 25%</a:t>
            </a:r>
          </a:p>
        </p:txBody>
      </p:sp>
      <p:cxnSp>
        <p:nvCxnSpPr>
          <p:cNvPr id="9" name="Straight Arrow Connector 8">
            <a:extLst>
              <a:ext uri="{FF2B5EF4-FFF2-40B4-BE49-F238E27FC236}">
                <a16:creationId xmlns:a16="http://schemas.microsoft.com/office/drawing/2014/main" id="{3074CA2F-03ED-4308-9B50-55743A640B9C}"/>
              </a:ext>
            </a:extLst>
          </p:cNvPr>
          <p:cNvCxnSpPr>
            <a:cxnSpLocks/>
            <a:stCxn id="97" idx="3"/>
            <a:endCxn id="82" idx="1"/>
          </p:cNvCxnSpPr>
          <p:nvPr/>
        </p:nvCxnSpPr>
        <p:spPr>
          <a:xfrm>
            <a:off x="780833" y="3698137"/>
            <a:ext cx="368393" cy="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A928B8F5-B1B3-41C6-8F02-FFF0D35FEF17}"/>
              </a:ext>
            </a:extLst>
          </p:cNvPr>
          <p:cNvSpPr/>
          <p:nvPr/>
        </p:nvSpPr>
        <p:spPr>
          <a:xfrm>
            <a:off x="2238959" y="3100945"/>
            <a:ext cx="263113" cy="12422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B06457D-3EEC-4608-AE67-3629B0AD1F31}"/>
              </a:ext>
            </a:extLst>
          </p:cNvPr>
          <p:cNvSpPr txBox="1"/>
          <p:nvPr/>
        </p:nvSpPr>
        <p:spPr>
          <a:xfrm>
            <a:off x="2409804" y="3107114"/>
            <a:ext cx="342900" cy="300082"/>
          </a:xfrm>
          <a:prstGeom prst="rect">
            <a:avLst/>
          </a:prstGeom>
          <a:noFill/>
          <a:ln>
            <a:noFill/>
          </a:ln>
        </p:spPr>
        <p:txBody>
          <a:bodyPr wrap="square" rtlCol="0">
            <a:spAutoFit/>
          </a:bodyPr>
          <a:lstStyle/>
          <a:p>
            <a:pPr algn="ctr"/>
            <a:r>
              <a:rPr lang="en-US"/>
              <a:t>0</a:t>
            </a:r>
          </a:p>
        </p:txBody>
      </p:sp>
      <p:sp>
        <p:nvSpPr>
          <p:cNvPr id="100" name="TextBox 99">
            <a:extLst>
              <a:ext uri="{FF2B5EF4-FFF2-40B4-BE49-F238E27FC236}">
                <a16:creationId xmlns:a16="http://schemas.microsoft.com/office/drawing/2014/main" id="{4BF6334F-9955-4703-8E53-D859761BC0F1}"/>
              </a:ext>
            </a:extLst>
          </p:cNvPr>
          <p:cNvSpPr txBox="1"/>
          <p:nvPr/>
        </p:nvSpPr>
        <p:spPr>
          <a:xfrm>
            <a:off x="2409804" y="3419534"/>
            <a:ext cx="342900" cy="300082"/>
          </a:xfrm>
          <a:prstGeom prst="rect">
            <a:avLst/>
          </a:prstGeom>
          <a:noFill/>
          <a:ln>
            <a:noFill/>
          </a:ln>
        </p:spPr>
        <p:txBody>
          <a:bodyPr wrap="square" rtlCol="0">
            <a:spAutoFit/>
          </a:bodyPr>
          <a:lstStyle/>
          <a:p>
            <a:pPr algn="ctr"/>
            <a:r>
              <a:rPr lang="en-US"/>
              <a:t>1</a:t>
            </a:r>
          </a:p>
        </p:txBody>
      </p:sp>
      <p:sp>
        <p:nvSpPr>
          <p:cNvPr id="105" name="TextBox 104">
            <a:extLst>
              <a:ext uri="{FF2B5EF4-FFF2-40B4-BE49-F238E27FC236}">
                <a16:creationId xmlns:a16="http://schemas.microsoft.com/office/drawing/2014/main" id="{117EC1D1-9577-4A75-BE58-D39198707504}"/>
              </a:ext>
            </a:extLst>
          </p:cNvPr>
          <p:cNvSpPr txBox="1"/>
          <p:nvPr/>
        </p:nvSpPr>
        <p:spPr>
          <a:xfrm>
            <a:off x="2409762" y="3732311"/>
            <a:ext cx="342900" cy="300082"/>
          </a:xfrm>
          <a:prstGeom prst="rect">
            <a:avLst/>
          </a:prstGeom>
          <a:noFill/>
          <a:ln>
            <a:noFill/>
          </a:ln>
        </p:spPr>
        <p:txBody>
          <a:bodyPr wrap="square" rtlCol="0">
            <a:spAutoFit/>
          </a:bodyPr>
          <a:lstStyle/>
          <a:p>
            <a:pPr algn="ctr"/>
            <a:r>
              <a:rPr lang="en-US"/>
              <a:t>0</a:t>
            </a:r>
          </a:p>
        </p:txBody>
      </p:sp>
      <p:sp>
        <p:nvSpPr>
          <p:cNvPr id="106" name="TextBox 105">
            <a:extLst>
              <a:ext uri="{FF2B5EF4-FFF2-40B4-BE49-F238E27FC236}">
                <a16:creationId xmlns:a16="http://schemas.microsoft.com/office/drawing/2014/main" id="{4B64DED3-68AC-4159-9909-10286C889343}"/>
              </a:ext>
            </a:extLst>
          </p:cNvPr>
          <p:cNvSpPr txBox="1"/>
          <p:nvPr/>
        </p:nvSpPr>
        <p:spPr>
          <a:xfrm>
            <a:off x="2409762" y="4042992"/>
            <a:ext cx="342900" cy="300082"/>
          </a:xfrm>
          <a:prstGeom prst="rect">
            <a:avLst/>
          </a:prstGeom>
          <a:noFill/>
          <a:ln>
            <a:noFill/>
          </a:ln>
        </p:spPr>
        <p:txBody>
          <a:bodyPr wrap="square" rtlCol="0">
            <a:spAutoFit/>
          </a:bodyPr>
          <a:lstStyle/>
          <a:p>
            <a:pPr algn="ctr"/>
            <a:r>
              <a:rPr lang="en-US"/>
              <a:t>1</a:t>
            </a:r>
          </a:p>
        </p:txBody>
      </p:sp>
      <p:sp>
        <p:nvSpPr>
          <p:cNvPr id="109" name="Rectangle 108">
            <a:extLst>
              <a:ext uri="{FF2B5EF4-FFF2-40B4-BE49-F238E27FC236}">
                <a16:creationId xmlns:a16="http://schemas.microsoft.com/office/drawing/2014/main" id="{014332DC-40DA-4620-B416-C06AEBBF0AA6}"/>
              </a:ext>
            </a:extLst>
          </p:cNvPr>
          <p:cNvSpPr/>
          <p:nvPr/>
        </p:nvSpPr>
        <p:spPr>
          <a:xfrm>
            <a:off x="3582779"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a:extLst>
              <a:ext uri="{FF2B5EF4-FFF2-40B4-BE49-F238E27FC236}">
                <a16:creationId xmlns:a16="http://schemas.microsoft.com/office/drawing/2014/main" id="{DE40EAE8-FD69-4A9E-B669-FBAFF79E66C3}"/>
              </a:ext>
            </a:extLst>
          </p:cNvPr>
          <p:cNvSpPr/>
          <p:nvPr/>
        </p:nvSpPr>
        <p:spPr>
          <a:xfrm>
            <a:off x="3582779"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1" name="Rectangle 110">
            <a:extLst>
              <a:ext uri="{FF2B5EF4-FFF2-40B4-BE49-F238E27FC236}">
                <a16:creationId xmlns:a16="http://schemas.microsoft.com/office/drawing/2014/main" id="{1B004D9F-0163-49C9-91AD-A9176F90757F}"/>
              </a:ext>
            </a:extLst>
          </p:cNvPr>
          <p:cNvSpPr/>
          <p:nvPr/>
        </p:nvSpPr>
        <p:spPr>
          <a:xfrm>
            <a:off x="3581364"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2" name="Rectangle 111">
            <a:extLst>
              <a:ext uri="{FF2B5EF4-FFF2-40B4-BE49-F238E27FC236}">
                <a16:creationId xmlns:a16="http://schemas.microsoft.com/office/drawing/2014/main" id="{61D8E130-D4D0-45C4-9F06-98D3A1E2EC02}"/>
              </a:ext>
            </a:extLst>
          </p:cNvPr>
          <p:cNvSpPr/>
          <p:nvPr/>
        </p:nvSpPr>
        <p:spPr>
          <a:xfrm>
            <a:off x="3581364"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pic>
        <p:nvPicPr>
          <p:cNvPr id="113" name="Picture 112" descr="Shape&#10;&#10;Description automatically generated with low confidence">
            <a:extLst>
              <a:ext uri="{FF2B5EF4-FFF2-40B4-BE49-F238E27FC236}">
                <a16:creationId xmlns:a16="http://schemas.microsoft.com/office/drawing/2014/main" id="{1186A626-139A-493C-B6A3-A5DC4AF241AB}"/>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581364" y="2307645"/>
            <a:ext cx="484505" cy="1201739"/>
          </a:xfrm>
          <a:prstGeom prst="rect">
            <a:avLst/>
          </a:prstGeom>
        </p:spPr>
      </p:pic>
      <p:cxnSp>
        <p:nvCxnSpPr>
          <p:cNvPr id="114" name="Straight Arrow Connector 113">
            <a:extLst>
              <a:ext uri="{FF2B5EF4-FFF2-40B4-BE49-F238E27FC236}">
                <a16:creationId xmlns:a16="http://schemas.microsoft.com/office/drawing/2014/main" id="{9AADB419-14DD-4B5B-9B29-4E9D8C8B8692}"/>
              </a:ext>
            </a:extLst>
          </p:cNvPr>
          <p:cNvCxnSpPr>
            <a:cxnSpLocks/>
          </p:cNvCxnSpPr>
          <p:nvPr/>
        </p:nvCxnSpPr>
        <p:spPr>
          <a:xfrm flipV="1">
            <a:off x="3925044"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7D4A2AF8-5981-47FF-BBF0-CA2764D9AEF1}"/>
              </a:ext>
            </a:extLst>
          </p:cNvPr>
          <p:cNvSpPr/>
          <p:nvPr/>
        </p:nvSpPr>
        <p:spPr>
          <a:xfrm>
            <a:off x="3931121"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6" name="Rectangle 35">
            <a:extLst>
              <a:ext uri="{FF2B5EF4-FFF2-40B4-BE49-F238E27FC236}">
                <a16:creationId xmlns:a16="http://schemas.microsoft.com/office/drawing/2014/main" id="{F3736D19-EC10-455C-A190-4C681C0A445C}"/>
              </a:ext>
            </a:extLst>
          </p:cNvPr>
          <p:cNvSpPr/>
          <p:nvPr/>
        </p:nvSpPr>
        <p:spPr>
          <a:xfrm>
            <a:off x="3931121"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7" name="Rectangle 36">
            <a:extLst>
              <a:ext uri="{FF2B5EF4-FFF2-40B4-BE49-F238E27FC236}">
                <a16:creationId xmlns:a16="http://schemas.microsoft.com/office/drawing/2014/main" id="{6B037445-5B9A-4D1B-945A-7DFA8CD08FD5}"/>
              </a:ext>
            </a:extLst>
          </p:cNvPr>
          <p:cNvSpPr/>
          <p:nvPr/>
        </p:nvSpPr>
        <p:spPr>
          <a:xfrm>
            <a:off x="3929706"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38" name="Rectangle 37">
            <a:extLst>
              <a:ext uri="{FF2B5EF4-FFF2-40B4-BE49-F238E27FC236}">
                <a16:creationId xmlns:a16="http://schemas.microsoft.com/office/drawing/2014/main" id="{E87DEA7C-C111-477E-B43C-9926653128A3}"/>
              </a:ext>
            </a:extLst>
          </p:cNvPr>
          <p:cNvSpPr/>
          <p:nvPr/>
        </p:nvSpPr>
        <p:spPr>
          <a:xfrm>
            <a:off x="3929706"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39" name="Rectangle 38">
            <a:extLst>
              <a:ext uri="{FF2B5EF4-FFF2-40B4-BE49-F238E27FC236}">
                <a16:creationId xmlns:a16="http://schemas.microsoft.com/office/drawing/2014/main" id="{8D6C980E-E7A6-440E-967D-847E1EFBD49C}"/>
              </a:ext>
            </a:extLst>
          </p:cNvPr>
          <p:cNvSpPr/>
          <p:nvPr/>
        </p:nvSpPr>
        <p:spPr>
          <a:xfrm>
            <a:off x="3583841"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40" name="Rectangle 39">
            <a:extLst>
              <a:ext uri="{FF2B5EF4-FFF2-40B4-BE49-F238E27FC236}">
                <a16:creationId xmlns:a16="http://schemas.microsoft.com/office/drawing/2014/main" id="{7C799CD5-7F19-43FA-992A-16D099B45825}"/>
              </a:ext>
            </a:extLst>
          </p:cNvPr>
          <p:cNvSpPr/>
          <p:nvPr/>
        </p:nvSpPr>
        <p:spPr>
          <a:xfrm>
            <a:off x="4276007" y="309951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41" name="Rectangle 40">
            <a:extLst>
              <a:ext uri="{FF2B5EF4-FFF2-40B4-BE49-F238E27FC236}">
                <a16:creationId xmlns:a16="http://schemas.microsoft.com/office/drawing/2014/main" id="{086C35DF-95C7-433E-941A-DFFA8BF44BBC}"/>
              </a:ext>
            </a:extLst>
          </p:cNvPr>
          <p:cNvSpPr/>
          <p:nvPr/>
        </p:nvSpPr>
        <p:spPr>
          <a:xfrm>
            <a:off x="4276007" y="341193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42" name="Rectangle 41">
            <a:extLst>
              <a:ext uri="{FF2B5EF4-FFF2-40B4-BE49-F238E27FC236}">
                <a16:creationId xmlns:a16="http://schemas.microsoft.com/office/drawing/2014/main" id="{2DCF5C64-BFEF-4BAA-8D8C-5415E64A923C}"/>
              </a:ext>
            </a:extLst>
          </p:cNvPr>
          <p:cNvSpPr/>
          <p:nvPr/>
        </p:nvSpPr>
        <p:spPr>
          <a:xfrm>
            <a:off x="4274592" y="3722971"/>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43" name="Rectangle 42">
            <a:extLst>
              <a:ext uri="{FF2B5EF4-FFF2-40B4-BE49-F238E27FC236}">
                <a16:creationId xmlns:a16="http://schemas.microsoft.com/office/drawing/2014/main" id="{63CE9DF0-B682-4627-A8FF-FC3DA833FA16}"/>
              </a:ext>
            </a:extLst>
          </p:cNvPr>
          <p:cNvSpPr/>
          <p:nvPr/>
        </p:nvSpPr>
        <p:spPr>
          <a:xfrm>
            <a:off x="4274592" y="4035391"/>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pic>
        <p:nvPicPr>
          <p:cNvPr id="44" name="Picture 43" descr="Shape&#10;&#10;Description automatically generated with low confidence">
            <a:extLst>
              <a:ext uri="{FF2B5EF4-FFF2-40B4-BE49-F238E27FC236}">
                <a16:creationId xmlns:a16="http://schemas.microsoft.com/office/drawing/2014/main" id="{E01448D2-A3F1-4933-86FF-C07CC9005C64}"/>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926804" y="2307645"/>
            <a:ext cx="484505" cy="1201739"/>
          </a:xfrm>
          <a:prstGeom prst="rect">
            <a:avLst/>
          </a:prstGeom>
        </p:spPr>
      </p:pic>
      <p:cxnSp>
        <p:nvCxnSpPr>
          <p:cNvPr id="46" name="Straight Arrow Connector 45">
            <a:extLst>
              <a:ext uri="{FF2B5EF4-FFF2-40B4-BE49-F238E27FC236}">
                <a16:creationId xmlns:a16="http://schemas.microsoft.com/office/drawing/2014/main" id="{BCDE3F56-4FD5-434E-B09F-7B6DF6F48EFD}"/>
              </a:ext>
            </a:extLst>
          </p:cNvPr>
          <p:cNvCxnSpPr>
            <a:cxnSpLocks/>
          </p:cNvCxnSpPr>
          <p:nvPr/>
        </p:nvCxnSpPr>
        <p:spPr>
          <a:xfrm flipV="1">
            <a:off x="4270484"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7" name="Picture 46" descr="Shape&#10;&#10;Description automatically generated with low confidence">
            <a:extLst>
              <a:ext uri="{FF2B5EF4-FFF2-40B4-BE49-F238E27FC236}">
                <a16:creationId xmlns:a16="http://schemas.microsoft.com/office/drawing/2014/main" id="{E3182365-D2CA-4B24-8047-C2509C7F8DAC}"/>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4270427" y="2307646"/>
            <a:ext cx="484505" cy="1201739"/>
          </a:xfrm>
          <a:prstGeom prst="rect">
            <a:avLst/>
          </a:prstGeom>
        </p:spPr>
      </p:pic>
      <p:cxnSp>
        <p:nvCxnSpPr>
          <p:cNvPr id="48" name="Straight Arrow Connector 47">
            <a:extLst>
              <a:ext uri="{FF2B5EF4-FFF2-40B4-BE49-F238E27FC236}">
                <a16:creationId xmlns:a16="http://schemas.microsoft.com/office/drawing/2014/main" id="{7DC7A3C3-D81A-4F61-9074-AD24C97E9F15}"/>
              </a:ext>
            </a:extLst>
          </p:cNvPr>
          <p:cNvCxnSpPr>
            <a:cxnSpLocks/>
          </p:cNvCxnSpPr>
          <p:nvPr/>
        </p:nvCxnSpPr>
        <p:spPr>
          <a:xfrm flipV="1">
            <a:off x="4614107" y="2695013"/>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41EB6ED2-4433-4118-BF14-729D10AA0D3E}"/>
              </a:ext>
            </a:extLst>
          </p:cNvPr>
          <p:cNvSpPr/>
          <p:nvPr/>
        </p:nvSpPr>
        <p:spPr>
          <a:xfrm>
            <a:off x="4620322" y="310001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a:extLst>
              <a:ext uri="{FF2B5EF4-FFF2-40B4-BE49-F238E27FC236}">
                <a16:creationId xmlns:a16="http://schemas.microsoft.com/office/drawing/2014/main" id="{B32C44CC-79CA-4992-BA2D-3FE1BFC48DD5}"/>
              </a:ext>
            </a:extLst>
          </p:cNvPr>
          <p:cNvSpPr/>
          <p:nvPr/>
        </p:nvSpPr>
        <p:spPr>
          <a:xfrm>
            <a:off x="4620322" y="341243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ectangle 60">
            <a:extLst>
              <a:ext uri="{FF2B5EF4-FFF2-40B4-BE49-F238E27FC236}">
                <a16:creationId xmlns:a16="http://schemas.microsoft.com/office/drawing/2014/main" id="{F1511DDF-0899-4839-A73F-760A2EB9DECB}"/>
              </a:ext>
            </a:extLst>
          </p:cNvPr>
          <p:cNvSpPr/>
          <p:nvPr/>
        </p:nvSpPr>
        <p:spPr>
          <a:xfrm>
            <a:off x="4618907" y="372347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a:extLst>
              <a:ext uri="{FF2B5EF4-FFF2-40B4-BE49-F238E27FC236}">
                <a16:creationId xmlns:a16="http://schemas.microsoft.com/office/drawing/2014/main" id="{E9670098-BEBE-43BB-877E-67CBDE8448ED}"/>
              </a:ext>
            </a:extLst>
          </p:cNvPr>
          <p:cNvSpPr/>
          <p:nvPr/>
        </p:nvSpPr>
        <p:spPr>
          <a:xfrm>
            <a:off x="4618907" y="403589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3" name="Picture 62" descr="Shape&#10;&#10;Description automatically generated with low confidence">
            <a:extLst>
              <a:ext uri="{FF2B5EF4-FFF2-40B4-BE49-F238E27FC236}">
                <a16:creationId xmlns:a16="http://schemas.microsoft.com/office/drawing/2014/main" id="{0DCA8168-8B8D-4611-AAB3-3B892657317B}"/>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4615277" y="2307646"/>
            <a:ext cx="484505" cy="1201739"/>
          </a:xfrm>
          <a:prstGeom prst="rect">
            <a:avLst/>
          </a:prstGeom>
        </p:spPr>
      </p:pic>
      <p:cxnSp>
        <p:nvCxnSpPr>
          <p:cNvPr id="64" name="Straight Arrow Connector 63">
            <a:extLst>
              <a:ext uri="{FF2B5EF4-FFF2-40B4-BE49-F238E27FC236}">
                <a16:creationId xmlns:a16="http://schemas.microsoft.com/office/drawing/2014/main" id="{6E4A2BCA-0691-4716-81CA-6268244CA57C}"/>
              </a:ext>
            </a:extLst>
          </p:cNvPr>
          <p:cNvCxnSpPr>
            <a:cxnSpLocks/>
          </p:cNvCxnSpPr>
          <p:nvPr/>
        </p:nvCxnSpPr>
        <p:spPr>
          <a:xfrm flipV="1">
            <a:off x="4958957" y="2695013"/>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5" name="Table 17">
            <a:extLst>
              <a:ext uri="{FF2B5EF4-FFF2-40B4-BE49-F238E27FC236}">
                <a16:creationId xmlns:a16="http://schemas.microsoft.com/office/drawing/2014/main" id="{F872F7D7-E274-43A0-BD05-1F43F6227E8B}"/>
              </a:ext>
            </a:extLst>
          </p:cNvPr>
          <p:cNvGraphicFramePr>
            <a:graphicFrameLocks noGrp="1"/>
          </p:cNvGraphicFramePr>
          <p:nvPr>
            <p:extLst>
              <p:ext uri="{D42A27DB-BD31-4B8C-83A1-F6EECF244321}">
                <p14:modId xmlns:p14="http://schemas.microsoft.com/office/powerpoint/2010/main" val="4166536413"/>
              </p:ext>
            </p:extLst>
          </p:nvPr>
        </p:nvGraphicFramePr>
        <p:xfrm>
          <a:off x="764811" y="1383122"/>
          <a:ext cx="1887316" cy="594360"/>
        </p:xfrm>
        <a:graphic>
          <a:graphicData uri="http://schemas.openxmlformats.org/drawingml/2006/table">
            <a:tbl>
              <a:tblPr firstRow="1" bandRow="1">
                <a:tableStyleId>{5C22544A-7EE6-4342-B048-85BDC9FD1C3A}</a:tableStyleId>
              </a:tblPr>
              <a:tblGrid>
                <a:gridCol w="943658">
                  <a:extLst>
                    <a:ext uri="{9D8B030D-6E8A-4147-A177-3AD203B41FA5}">
                      <a16:colId xmlns:a16="http://schemas.microsoft.com/office/drawing/2014/main" val="2058540118"/>
                    </a:ext>
                  </a:extLst>
                </a:gridCol>
                <a:gridCol w="943658">
                  <a:extLst>
                    <a:ext uri="{9D8B030D-6E8A-4147-A177-3AD203B41FA5}">
                      <a16:colId xmlns:a16="http://schemas.microsoft.com/office/drawing/2014/main" val="131171686"/>
                    </a:ext>
                  </a:extLst>
                </a:gridCol>
              </a:tblGrid>
              <a:tr h="294799">
                <a:tc>
                  <a:txBody>
                    <a:bodyPr/>
                    <a:lstStyle/>
                    <a:p>
                      <a:pPr algn="ctr"/>
                      <a:r>
                        <a:rPr lang="en-US"/>
                        <a:t>BW (4÷64)</a:t>
                      </a:r>
                      <a:endParaRPr lang="en-GB"/>
                    </a:p>
                  </a:txBody>
                  <a:tcPr/>
                </a:tc>
                <a:tc>
                  <a:txBody>
                    <a:bodyPr/>
                    <a:lstStyle/>
                    <a:p>
                      <a:pPr algn="ctr"/>
                      <a:r>
                        <a:rPr lang="en-US"/>
                        <a:t>IN (2÷4)</a:t>
                      </a:r>
                      <a:endParaRPr lang="en-GB"/>
                    </a:p>
                  </a:txBody>
                  <a:tcPr/>
                </a:tc>
                <a:extLst>
                  <a:ext uri="{0D108BD9-81ED-4DB2-BD59-A6C34878D82A}">
                    <a16:rowId xmlns:a16="http://schemas.microsoft.com/office/drawing/2014/main" val="3016370019"/>
                  </a:ext>
                </a:extLst>
              </a:tr>
              <a:tr h="294799">
                <a:tc>
                  <a:txBody>
                    <a:bodyPr/>
                    <a:lstStyle/>
                    <a:p>
                      <a:pPr algn="ctr"/>
                      <a:r>
                        <a:rPr lang="en-US"/>
                        <a:t>4</a:t>
                      </a:r>
                      <a:endParaRPr lang="en-GB"/>
                    </a:p>
                  </a:txBody>
                  <a:tcPr/>
                </a:tc>
                <a:tc>
                  <a:txBody>
                    <a:bodyPr/>
                    <a:lstStyle/>
                    <a:p>
                      <a:pPr algn="ctr"/>
                      <a:r>
                        <a:rPr lang="en-US"/>
                        <a:t>2</a:t>
                      </a:r>
                    </a:p>
                  </a:txBody>
                  <a:tcPr/>
                </a:tc>
                <a:extLst>
                  <a:ext uri="{0D108BD9-81ED-4DB2-BD59-A6C34878D82A}">
                    <a16:rowId xmlns:a16="http://schemas.microsoft.com/office/drawing/2014/main" val="2768505923"/>
                  </a:ext>
                </a:extLst>
              </a:tr>
            </a:tbl>
          </a:graphicData>
        </a:graphic>
      </p:graphicFrame>
      <p:sp>
        <p:nvSpPr>
          <p:cNvPr id="66" name="TextBox 65">
            <a:extLst>
              <a:ext uri="{FF2B5EF4-FFF2-40B4-BE49-F238E27FC236}">
                <a16:creationId xmlns:a16="http://schemas.microsoft.com/office/drawing/2014/main" id="{87F216C8-3529-4C61-94F7-6DBB15111579}"/>
              </a:ext>
            </a:extLst>
          </p:cNvPr>
          <p:cNvSpPr txBox="1"/>
          <p:nvPr/>
        </p:nvSpPr>
        <p:spPr>
          <a:xfrm>
            <a:off x="2245855" y="2738416"/>
            <a:ext cx="513703" cy="400110"/>
          </a:xfrm>
          <a:prstGeom prst="rect">
            <a:avLst/>
          </a:prstGeom>
          <a:noFill/>
        </p:spPr>
        <p:txBody>
          <a:bodyPr wrap="square" rtlCol="0">
            <a:spAutoFit/>
          </a:bodyPr>
          <a:lstStyle/>
          <a:p>
            <a:r>
              <a:rPr lang="en-US" sz="1000"/>
              <a:t>Next</a:t>
            </a:r>
          </a:p>
          <a:p>
            <a:r>
              <a:rPr lang="en-US" sz="1000"/>
              <a:t>cycle</a:t>
            </a:r>
          </a:p>
        </p:txBody>
      </p:sp>
      <p:sp>
        <p:nvSpPr>
          <p:cNvPr id="68" name="Title 1">
            <a:extLst>
              <a:ext uri="{FF2B5EF4-FFF2-40B4-BE49-F238E27FC236}">
                <a16:creationId xmlns:a16="http://schemas.microsoft.com/office/drawing/2014/main" id="{4A107BB1-1822-48C7-92D1-72DC0116C01A}"/>
              </a:ext>
            </a:extLst>
          </p:cNvPr>
          <p:cNvSpPr>
            <a:spLocks noGrp="1"/>
          </p:cNvSpPr>
          <p:nvPr>
            <p:ph type="title"/>
          </p:nvPr>
        </p:nvSpPr>
        <p:spPr>
          <a:xfrm>
            <a:off x="758825" y="518711"/>
            <a:ext cx="5550535" cy="539038"/>
          </a:xfrm>
        </p:spPr>
        <p:txBody>
          <a:bodyPr/>
          <a:lstStyle/>
          <a:p>
            <a:r>
              <a:rPr lang="en-US"/>
              <a:t>This work (4)</a:t>
            </a:r>
            <a:br>
              <a:rPr lang="en-US"/>
            </a:br>
            <a:r>
              <a:rPr lang="en-US" sz="1800" b="0"/>
              <a:t>Simulation based on average toggle activity coverage</a:t>
            </a:r>
            <a:endParaRPr lang="en-GB" sz="1800" b="0"/>
          </a:p>
        </p:txBody>
      </p:sp>
      <p:pic>
        <p:nvPicPr>
          <p:cNvPr id="69" name="Picture 68" descr="Diagram, schematic&#10;&#10;Description automatically generated">
            <a:extLst>
              <a:ext uri="{FF2B5EF4-FFF2-40B4-BE49-F238E27FC236}">
                <a16:creationId xmlns:a16="http://schemas.microsoft.com/office/drawing/2014/main" id="{02EEFE9A-3839-4F3A-94B0-F10AF125017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02801" y="1155497"/>
            <a:ext cx="2054678" cy="1414736"/>
          </a:xfrm>
          <a:prstGeom prst="rect">
            <a:avLst/>
          </a:prstGeom>
        </p:spPr>
      </p:pic>
    </p:spTree>
    <p:extLst>
      <p:ext uri="{BB962C8B-B14F-4D97-AF65-F5344CB8AC3E}">
        <p14:creationId xmlns:p14="http://schemas.microsoft.com/office/powerpoint/2010/main" val="216204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C9A233E-AFA3-C641-B527-435A9A5FCB60}"/>
              </a:ext>
            </a:extLst>
          </p:cNvPr>
          <p:cNvSpPr>
            <a:spLocks noGrp="1"/>
          </p:cNvSpPr>
          <p:nvPr>
            <p:ph idx="1"/>
          </p:nvPr>
        </p:nvSpPr>
        <p:spPr>
          <a:xfrm>
            <a:off x="758824" y="1091382"/>
            <a:ext cx="3374863" cy="827597"/>
          </a:xfrm>
        </p:spPr>
        <p:txBody>
          <a:bodyPr/>
          <a:lstStyle/>
          <a:p>
            <a:r>
              <a:rPr lang="en-US" dirty="0"/>
              <a:t>As Moore’s law (1965) drives technology scaling…</a:t>
            </a:r>
          </a:p>
        </p:txBody>
      </p:sp>
      <p:sp>
        <p:nvSpPr>
          <p:cNvPr id="2" name="Title 1">
            <a:extLst>
              <a:ext uri="{FF2B5EF4-FFF2-40B4-BE49-F238E27FC236}">
                <a16:creationId xmlns:a16="http://schemas.microsoft.com/office/drawing/2014/main" id="{E36E190B-F587-7551-A216-D0492CFEA2C1}"/>
              </a:ext>
            </a:extLst>
          </p:cNvPr>
          <p:cNvSpPr>
            <a:spLocks noGrp="1"/>
          </p:cNvSpPr>
          <p:nvPr>
            <p:ph type="title"/>
          </p:nvPr>
        </p:nvSpPr>
        <p:spPr/>
        <p:txBody>
          <a:bodyPr/>
          <a:lstStyle/>
          <a:p>
            <a:r>
              <a:rPr lang="en-US"/>
              <a:t>Introduction (1)</a:t>
            </a:r>
            <a:endParaRPr lang="en-GB"/>
          </a:p>
        </p:txBody>
      </p:sp>
      <p:sp>
        <p:nvSpPr>
          <p:cNvPr id="4" name="Footer Placeholder 3">
            <a:extLst>
              <a:ext uri="{FF2B5EF4-FFF2-40B4-BE49-F238E27FC236}">
                <a16:creationId xmlns:a16="http://schemas.microsoft.com/office/drawing/2014/main" id="{07FAD641-30AD-062E-7945-1FB53D20C7E2}"/>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5D30BFAB-BB2B-B416-248C-A00E7A7BE205}"/>
              </a:ext>
            </a:extLst>
          </p:cNvPr>
          <p:cNvSpPr>
            <a:spLocks noGrp="1"/>
          </p:cNvSpPr>
          <p:nvPr>
            <p:ph type="sldNum" sz="quarter" idx="12"/>
          </p:nvPr>
        </p:nvSpPr>
        <p:spPr/>
        <p:txBody>
          <a:bodyPr/>
          <a:lstStyle/>
          <a:p>
            <a:fld id="{C194BDB0-F4EA-4DD6-8281-CCE2440D0CE0}" type="slidenum">
              <a:rPr lang="en-GB" smtClean="0"/>
              <a:t>2</a:t>
            </a:fld>
            <a:endParaRPr lang="en-GB"/>
          </a:p>
        </p:txBody>
      </p:sp>
      <p:pic>
        <p:nvPicPr>
          <p:cNvPr id="6" name="Picture 5" descr="Chart, scatter chart&#10;&#10;Description automatically generated">
            <a:extLst>
              <a:ext uri="{FF2B5EF4-FFF2-40B4-BE49-F238E27FC236}">
                <a16:creationId xmlns:a16="http://schemas.microsoft.com/office/drawing/2014/main" id="{38049315-D06D-05CA-0864-53B0B50D6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687" y="856141"/>
            <a:ext cx="4764506" cy="2715768"/>
          </a:xfrm>
          <a:prstGeom prst="rect">
            <a:avLst/>
          </a:prstGeom>
        </p:spPr>
      </p:pic>
      <p:sp>
        <p:nvSpPr>
          <p:cNvPr id="10" name="TextBox 9">
            <a:extLst>
              <a:ext uri="{FF2B5EF4-FFF2-40B4-BE49-F238E27FC236}">
                <a16:creationId xmlns:a16="http://schemas.microsoft.com/office/drawing/2014/main" id="{A8C572DF-F6E0-A2EE-A8F2-FA43F6FB2A40}"/>
              </a:ext>
            </a:extLst>
          </p:cNvPr>
          <p:cNvSpPr txBox="1"/>
          <p:nvPr/>
        </p:nvSpPr>
        <p:spPr>
          <a:xfrm>
            <a:off x="2328073" y="3707170"/>
            <a:ext cx="3374862" cy="992579"/>
          </a:xfrm>
          <a:prstGeom prst="rect">
            <a:avLst/>
          </a:prstGeom>
          <a:noFill/>
        </p:spPr>
        <p:txBody>
          <a:bodyPr wrap="square" rtlCol="0">
            <a:spAutoFit/>
          </a:bodyPr>
          <a:lstStyle/>
          <a:p>
            <a:pPr algn="ctr"/>
            <a:r>
              <a:rPr lang="en-US" sz="1950"/>
              <a:t>Major design constraint: </a:t>
            </a:r>
          </a:p>
          <a:p>
            <a:pPr algn="ctr"/>
            <a:r>
              <a:rPr lang="en-US" sz="1950" b="1"/>
              <a:t>power dissipation</a:t>
            </a:r>
          </a:p>
          <a:p>
            <a:endParaRPr lang="en-GB" sz="1950"/>
          </a:p>
        </p:txBody>
      </p:sp>
      <p:sp>
        <p:nvSpPr>
          <p:cNvPr id="7" name="TextBox 6">
            <a:extLst>
              <a:ext uri="{FF2B5EF4-FFF2-40B4-BE49-F238E27FC236}">
                <a16:creationId xmlns:a16="http://schemas.microsoft.com/office/drawing/2014/main" id="{E75A4175-0D24-49CB-AB29-7CFEFCE84DCB}"/>
              </a:ext>
            </a:extLst>
          </p:cNvPr>
          <p:cNvSpPr txBox="1"/>
          <p:nvPr/>
        </p:nvSpPr>
        <p:spPr>
          <a:xfrm>
            <a:off x="5929158" y="4203459"/>
            <a:ext cx="3374862" cy="300082"/>
          </a:xfrm>
          <a:prstGeom prst="rect">
            <a:avLst/>
          </a:prstGeom>
          <a:noFill/>
        </p:spPr>
        <p:txBody>
          <a:bodyPr wrap="square" rtlCol="0">
            <a:spAutoFit/>
          </a:bodyPr>
          <a:lstStyle/>
          <a:p>
            <a:r>
              <a:rPr lang="en-US" i="1"/>
              <a:t>…from where power dissipation originates?</a:t>
            </a:r>
          </a:p>
        </p:txBody>
      </p:sp>
      <p:sp>
        <p:nvSpPr>
          <p:cNvPr id="15" name="Content Placeholder 8">
            <a:extLst>
              <a:ext uri="{FF2B5EF4-FFF2-40B4-BE49-F238E27FC236}">
                <a16:creationId xmlns:a16="http://schemas.microsoft.com/office/drawing/2014/main" id="{F3332E49-3E3D-4F3B-9E8E-2CB453A35E63}"/>
              </a:ext>
            </a:extLst>
          </p:cNvPr>
          <p:cNvSpPr txBox="1">
            <a:spLocks/>
          </p:cNvSpPr>
          <p:nvPr/>
        </p:nvSpPr>
        <p:spPr>
          <a:xfrm>
            <a:off x="758824" y="1692588"/>
            <a:ext cx="3374863" cy="1879321"/>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a:p>
            <a:r>
              <a:rPr lang="en-US" dirty="0"/>
              <a:t>… The </a:t>
            </a:r>
            <a:r>
              <a:rPr lang="en-US" dirty="0" err="1"/>
              <a:t>mo</a:t>
            </a:r>
            <a:r>
              <a:rPr lang="en-US" dirty="0"/>
              <a:t>(o)re transistors per unit of area</a:t>
            </a:r>
          </a:p>
          <a:p>
            <a:endParaRPr lang="en-US" dirty="0"/>
          </a:p>
          <a:p>
            <a:r>
              <a:rPr lang="en-US" b="1" dirty="0"/>
              <a:t>Result</a:t>
            </a:r>
            <a:r>
              <a:rPr lang="en-US" dirty="0"/>
              <a:t>: unbearable power density rise in a small chip area </a:t>
            </a:r>
          </a:p>
        </p:txBody>
      </p:sp>
      <p:sp>
        <p:nvSpPr>
          <p:cNvPr id="3" name="Rectangle 2">
            <a:extLst>
              <a:ext uri="{FF2B5EF4-FFF2-40B4-BE49-F238E27FC236}">
                <a16:creationId xmlns:a16="http://schemas.microsoft.com/office/drawing/2014/main" id="{0282959F-110D-4D8D-BB15-6B4C6DA912F6}"/>
              </a:ext>
            </a:extLst>
          </p:cNvPr>
          <p:cNvSpPr/>
          <p:nvPr/>
        </p:nvSpPr>
        <p:spPr>
          <a:xfrm>
            <a:off x="6076337" y="1818711"/>
            <a:ext cx="1844265" cy="8742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208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15" grpId="0"/>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a:extLst>
              <a:ext uri="{FF2B5EF4-FFF2-40B4-BE49-F238E27FC236}">
                <a16:creationId xmlns:a16="http://schemas.microsoft.com/office/drawing/2014/main" id="{C19ECF7A-1C46-4637-A2EB-1FC8ACBCDBDD}"/>
              </a:ext>
            </a:extLst>
          </p:cNvPr>
          <p:cNvSpPr txBox="1"/>
          <p:nvPr/>
        </p:nvSpPr>
        <p:spPr>
          <a:xfrm>
            <a:off x="2821097" y="4043152"/>
            <a:ext cx="484505" cy="300082"/>
          </a:xfrm>
          <a:prstGeom prst="rect">
            <a:avLst/>
          </a:prstGeom>
          <a:noFill/>
        </p:spPr>
        <p:txBody>
          <a:bodyPr wrap="square" rtlCol="0">
            <a:spAutoFit/>
          </a:bodyPr>
          <a:lstStyle/>
          <a:p>
            <a:r>
              <a:rPr lang="en-US"/>
              <a:t>IN</a:t>
            </a:r>
            <a:r>
              <a:rPr lang="en-US" baseline="-25000"/>
              <a:t>0,3</a:t>
            </a:r>
          </a:p>
        </p:txBody>
      </p:sp>
      <p:sp>
        <p:nvSpPr>
          <p:cNvPr id="84" name="TextBox 83">
            <a:extLst>
              <a:ext uri="{FF2B5EF4-FFF2-40B4-BE49-F238E27FC236}">
                <a16:creationId xmlns:a16="http://schemas.microsoft.com/office/drawing/2014/main" id="{B395D320-9A00-452C-992C-EB708C808F31}"/>
              </a:ext>
            </a:extLst>
          </p:cNvPr>
          <p:cNvSpPr txBox="1"/>
          <p:nvPr/>
        </p:nvSpPr>
        <p:spPr>
          <a:xfrm>
            <a:off x="2821097" y="3730732"/>
            <a:ext cx="484505" cy="300082"/>
          </a:xfrm>
          <a:prstGeom prst="rect">
            <a:avLst/>
          </a:prstGeom>
          <a:noFill/>
        </p:spPr>
        <p:txBody>
          <a:bodyPr wrap="square" rtlCol="0">
            <a:spAutoFit/>
          </a:bodyPr>
          <a:lstStyle/>
          <a:p>
            <a:r>
              <a:rPr lang="en-US"/>
              <a:t>IN</a:t>
            </a:r>
            <a:r>
              <a:rPr lang="en-US" baseline="-25000"/>
              <a:t>0,2</a:t>
            </a:r>
          </a:p>
        </p:txBody>
      </p:sp>
      <p:pic>
        <p:nvPicPr>
          <p:cNvPr id="51" name="Picture 50" descr="Shape&#10;&#10;Description automatically generated with low confidence">
            <a:extLst>
              <a:ext uri="{FF2B5EF4-FFF2-40B4-BE49-F238E27FC236}">
                <a16:creationId xmlns:a16="http://schemas.microsoft.com/office/drawing/2014/main" id="{66BE10DF-3304-4320-817F-7714B2BB73BC}"/>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239245" y="2307645"/>
            <a:ext cx="484505" cy="1201739"/>
          </a:xfrm>
          <a:prstGeom prst="rect">
            <a:avLst/>
          </a:prstGeom>
        </p:spPr>
      </p:pic>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20</a:t>
            </a:fld>
            <a:endParaRPr lang="en-GB"/>
          </a:p>
        </p:txBody>
      </p:sp>
      <p:pic>
        <p:nvPicPr>
          <p:cNvPr id="6" name="Picture 5">
            <a:extLst>
              <a:ext uri="{FF2B5EF4-FFF2-40B4-BE49-F238E27FC236}">
                <a16:creationId xmlns:a16="http://schemas.microsoft.com/office/drawing/2014/main" id="{AAB4B82F-0C02-407C-97FF-348820DE8AD8}"/>
              </a:ext>
            </a:extLst>
          </p:cNvPr>
          <p:cNvPicPr>
            <a:picLocks noChangeAspect="1"/>
          </p:cNvPicPr>
          <p:nvPr/>
        </p:nvPicPr>
        <p:blipFill>
          <a:blip r:embed="rId4"/>
          <a:stretch>
            <a:fillRect/>
          </a:stretch>
        </p:blipFill>
        <p:spPr>
          <a:xfrm>
            <a:off x="6513003" y="224576"/>
            <a:ext cx="2630997" cy="3513600"/>
          </a:xfrm>
          <a:prstGeom prst="rect">
            <a:avLst/>
          </a:prstGeom>
        </p:spPr>
      </p:pic>
      <p:sp>
        <p:nvSpPr>
          <p:cNvPr id="34" name="Rectangle 33">
            <a:extLst>
              <a:ext uri="{FF2B5EF4-FFF2-40B4-BE49-F238E27FC236}">
                <a16:creationId xmlns:a16="http://schemas.microsoft.com/office/drawing/2014/main" id="{309615C6-8968-4D34-AF4C-66966BC13E29}"/>
              </a:ext>
            </a:extLst>
          </p:cNvPr>
          <p:cNvSpPr/>
          <p:nvPr/>
        </p:nvSpPr>
        <p:spPr>
          <a:xfrm>
            <a:off x="3239879"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50" name="TextBox 49">
            <a:extLst>
              <a:ext uri="{FF2B5EF4-FFF2-40B4-BE49-F238E27FC236}">
                <a16:creationId xmlns:a16="http://schemas.microsoft.com/office/drawing/2014/main" id="{BB727F61-4A25-4A3E-A838-5988F78EE6B8}"/>
              </a:ext>
            </a:extLst>
          </p:cNvPr>
          <p:cNvSpPr txBox="1"/>
          <p:nvPr/>
        </p:nvSpPr>
        <p:spPr>
          <a:xfrm>
            <a:off x="2826177" y="2764483"/>
            <a:ext cx="484505" cy="300082"/>
          </a:xfrm>
          <a:prstGeom prst="rect">
            <a:avLst/>
          </a:prstGeom>
          <a:noFill/>
        </p:spPr>
        <p:txBody>
          <a:bodyPr wrap="square" rtlCol="0">
            <a:spAutoFit/>
          </a:bodyPr>
          <a:lstStyle/>
          <a:p>
            <a:r>
              <a:rPr lang="en-US" err="1"/>
              <a:t>Clk</a:t>
            </a:r>
            <a:endParaRPr lang="en-US"/>
          </a:p>
        </p:txBody>
      </p:sp>
      <p:cxnSp>
        <p:nvCxnSpPr>
          <p:cNvPr id="57" name="Straight Arrow Connector 56">
            <a:extLst>
              <a:ext uri="{FF2B5EF4-FFF2-40B4-BE49-F238E27FC236}">
                <a16:creationId xmlns:a16="http://schemas.microsoft.com/office/drawing/2014/main" id="{1AC29C27-6672-4A1F-ABDD-66D3A3E7C393}"/>
              </a:ext>
            </a:extLst>
          </p:cNvPr>
          <p:cNvCxnSpPr>
            <a:cxnSpLocks/>
          </p:cNvCxnSpPr>
          <p:nvPr/>
        </p:nvCxnSpPr>
        <p:spPr>
          <a:xfrm flipV="1">
            <a:off x="3582779"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08F62028-8ED3-4D69-8359-CC66129CAE19}"/>
              </a:ext>
            </a:extLst>
          </p:cNvPr>
          <p:cNvSpPr txBox="1"/>
          <p:nvPr/>
        </p:nvSpPr>
        <p:spPr>
          <a:xfrm>
            <a:off x="2822512" y="3107274"/>
            <a:ext cx="484505" cy="300082"/>
          </a:xfrm>
          <a:prstGeom prst="rect">
            <a:avLst/>
          </a:prstGeom>
          <a:noFill/>
        </p:spPr>
        <p:txBody>
          <a:bodyPr wrap="square" rtlCol="0">
            <a:spAutoFit/>
          </a:bodyPr>
          <a:lstStyle/>
          <a:p>
            <a:r>
              <a:rPr lang="en-US"/>
              <a:t>IN</a:t>
            </a:r>
            <a:r>
              <a:rPr lang="en-US" baseline="-25000"/>
              <a:t>0,0</a:t>
            </a:r>
          </a:p>
        </p:txBody>
      </p:sp>
      <p:sp>
        <p:nvSpPr>
          <p:cNvPr id="8" name="TextBox 7">
            <a:extLst>
              <a:ext uri="{FF2B5EF4-FFF2-40B4-BE49-F238E27FC236}">
                <a16:creationId xmlns:a16="http://schemas.microsoft.com/office/drawing/2014/main" id="{EF54BF3B-51F2-4B5A-88F6-6DF8D6BCA226}"/>
              </a:ext>
            </a:extLst>
          </p:cNvPr>
          <p:cNvSpPr txBox="1"/>
          <p:nvPr/>
        </p:nvSpPr>
        <p:spPr>
          <a:xfrm>
            <a:off x="679372" y="2039328"/>
            <a:ext cx="2796540" cy="507831"/>
          </a:xfrm>
          <a:prstGeom prst="rect">
            <a:avLst/>
          </a:prstGeom>
          <a:noFill/>
        </p:spPr>
        <p:txBody>
          <a:bodyPr wrap="square" rtlCol="0">
            <a:spAutoFit/>
          </a:bodyPr>
          <a:lstStyle/>
          <a:p>
            <a:r>
              <a:rPr lang="en-US"/>
              <a:t>Sweeping input toggle rate: example with BW=4 and </a:t>
            </a:r>
            <a:r>
              <a:rPr lang="en-US" err="1"/>
              <a:t>toggle_rate</a:t>
            </a:r>
            <a:r>
              <a:rPr lang="en-US"/>
              <a:t>=25%</a:t>
            </a:r>
          </a:p>
        </p:txBody>
      </p:sp>
      <p:sp>
        <p:nvSpPr>
          <p:cNvPr id="58" name="TextBox 57">
            <a:extLst>
              <a:ext uri="{FF2B5EF4-FFF2-40B4-BE49-F238E27FC236}">
                <a16:creationId xmlns:a16="http://schemas.microsoft.com/office/drawing/2014/main" id="{781BC332-AC1F-41F8-A653-10DB12BFA165}"/>
              </a:ext>
            </a:extLst>
          </p:cNvPr>
          <p:cNvSpPr txBox="1"/>
          <p:nvPr/>
        </p:nvSpPr>
        <p:spPr>
          <a:xfrm>
            <a:off x="2822512" y="3419694"/>
            <a:ext cx="484505" cy="300082"/>
          </a:xfrm>
          <a:prstGeom prst="rect">
            <a:avLst/>
          </a:prstGeom>
          <a:noFill/>
        </p:spPr>
        <p:txBody>
          <a:bodyPr wrap="square" rtlCol="0">
            <a:spAutoFit/>
          </a:bodyPr>
          <a:lstStyle/>
          <a:p>
            <a:r>
              <a:rPr lang="en-US"/>
              <a:t>IN</a:t>
            </a:r>
            <a:r>
              <a:rPr lang="en-US" baseline="-25000"/>
              <a:t>0,1</a:t>
            </a:r>
          </a:p>
        </p:txBody>
      </p:sp>
      <p:sp>
        <p:nvSpPr>
          <p:cNvPr id="45" name="Rectangle 44">
            <a:extLst>
              <a:ext uri="{FF2B5EF4-FFF2-40B4-BE49-F238E27FC236}">
                <a16:creationId xmlns:a16="http://schemas.microsoft.com/office/drawing/2014/main" id="{F2757486-643B-48D8-8569-4ECAF382B4B7}"/>
              </a:ext>
            </a:extLst>
          </p:cNvPr>
          <p:cNvSpPr/>
          <p:nvPr/>
        </p:nvSpPr>
        <p:spPr>
          <a:xfrm>
            <a:off x="3239879"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59" name="Rectangle 58">
            <a:extLst>
              <a:ext uri="{FF2B5EF4-FFF2-40B4-BE49-F238E27FC236}">
                <a16:creationId xmlns:a16="http://schemas.microsoft.com/office/drawing/2014/main" id="{5A960ADC-E6D3-4AF3-B7DC-7AC13F2CCA88}"/>
              </a:ext>
            </a:extLst>
          </p:cNvPr>
          <p:cNvSpPr/>
          <p:nvPr/>
        </p:nvSpPr>
        <p:spPr>
          <a:xfrm>
            <a:off x="3238464"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85" name="Rectangle 84">
            <a:extLst>
              <a:ext uri="{FF2B5EF4-FFF2-40B4-BE49-F238E27FC236}">
                <a16:creationId xmlns:a16="http://schemas.microsoft.com/office/drawing/2014/main" id="{E6B6DC00-E032-4CD2-A809-F98E6610BC51}"/>
              </a:ext>
            </a:extLst>
          </p:cNvPr>
          <p:cNvSpPr/>
          <p:nvPr/>
        </p:nvSpPr>
        <p:spPr>
          <a:xfrm>
            <a:off x="3238464"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82" name="TextBox 81">
            <a:extLst>
              <a:ext uri="{FF2B5EF4-FFF2-40B4-BE49-F238E27FC236}">
                <a16:creationId xmlns:a16="http://schemas.microsoft.com/office/drawing/2014/main" id="{FC62D375-3C60-4EA9-9838-17E645AEDFF3}"/>
              </a:ext>
            </a:extLst>
          </p:cNvPr>
          <p:cNvSpPr txBox="1"/>
          <p:nvPr/>
        </p:nvSpPr>
        <p:spPr>
          <a:xfrm>
            <a:off x="1149226" y="3444578"/>
            <a:ext cx="979357" cy="507831"/>
          </a:xfrm>
          <a:prstGeom prst="rect">
            <a:avLst/>
          </a:prstGeom>
          <a:solidFill>
            <a:schemeClr val="accent1">
              <a:lumMod val="20000"/>
              <a:lumOff val="80000"/>
            </a:schemeClr>
          </a:solidFill>
          <a:ln>
            <a:solidFill>
              <a:schemeClr val="accent1"/>
            </a:solidFill>
          </a:ln>
        </p:spPr>
        <p:txBody>
          <a:bodyPr wrap="square" rtlCol="0">
            <a:spAutoFit/>
          </a:bodyPr>
          <a:lstStyle/>
          <a:p>
            <a:r>
              <a:rPr lang="en-US"/>
              <a:t>Benchmark generator</a:t>
            </a:r>
          </a:p>
        </p:txBody>
      </p:sp>
      <p:pic>
        <p:nvPicPr>
          <p:cNvPr id="96" name="Graphic 95" descr="Paper outline">
            <a:extLst>
              <a:ext uri="{FF2B5EF4-FFF2-40B4-BE49-F238E27FC236}">
                <a16:creationId xmlns:a16="http://schemas.microsoft.com/office/drawing/2014/main" id="{FCB0B0E8-7632-41EB-9A7C-010EFA6EB5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946" y="3323258"/>
            <a:ext cx="680798" cy="680798"/>
          </a:xfrm>
          <a:prstGeom prst="rect">
            <a:avLst/>
          </a:prstGeom>
        </p:spPr>
      </p:pic>
      <p:sp>
        <p:nvSpPr>
          <p:cNvPr id="97" name="TextBox 96">
            <a:extLst>
              <a:ext uri="{FF2B5EF4-FFF2-40B4-BE49-F238E27FC236}">
                <a16:creationId xmlns:a16="http://schemas.microsoft.com/office/drawing/2014/main" id="{4A53460D-03E3-4D40-9ECF-24DFD9D2A6B7}"/>
              </a:ext>
            </a:extLst>
          </p:cNvPr>
          <p:cNvSpPr txBox="1"/>
          <p:nvPr/>
        </p:nvSpPr>
        <p:spPr>
          <a:xfrm>
            <a:off x="248967" y="3544248"/>
            <a:ext cx="531866" cy="307777"/>
          </a:xfrm>
          <a:prstGeom prst="rect">
            <a:avLst/>
          </a:prstGeom>
          <a:noFill/>
          <a:ln>
            <a:noFill/>
          </a:ln>
        </p:spPr>
        <p:txBody>
          <a:bodyPr wrap="square" rtlCol="0">
            <a:spAutoFit/>
          </a:bodyPr>
          <a:lstStyle/>
          <a:p>
            <a:r>
              <a:rPr lang="en-US" sz="700"/>
              <a:t>BW = 4</a:t>
            </a:r>
          </a:p>
          <a:p>
            <a:r>
              <a:rPr lang="en-US" sz="700"/>
              <a:t>TR = 25%</a:t>
            </a:r>
          </a:p>
        </p:txBody>
      </p:sp>
      <p:cxnSp>
        <p:nvCxnSpPr>
          <p:cNvPr id="9" name="Straight Arrow Connector 8">
            <a:extLst>
              <a:ext uri="{FF2B5EF4-FFF2-40B4-BE49-F238E27FC236}">
                <a16:creationId xmlns:a16="http://schemas.microsoft.com/office/drawing/2014/main" id="{3074CA2F-03ED-4308-9B50-55743A640B9C}"/>
              </a:ext>
            </a:extLst>
          </p:cNvPr>
          <p:cNvCxnSpPr>
            <a:cxnSpLocks/>
            <a:stCxn id="97" idx="3"/>
            <a:endCxn id="82" idx="1"/>
          </p:cNvCxnSpPr>
          <p:nvPr/>
        </p:nvCxnSpPr>
        <p:spPr>
          <a:xfrm>
            <a:off x="780833" y="3698137"/>
            <a:ext cx="368393" cy="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A928B8F5-B1B3-41C6-8F02-FFF0D35FEF17}"/>
              </a:ext>
            </a:extLst>
          </p:cNvPr>
          <p:cNvSpPr/>
          <p:nvPr/>
        </p:nvSpPr>
        <p:spPr>
          <a:xfrm>
            <a:off x="2238959" y="3100945"/>
            <a:ext cx="263113" cy="12422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B06457D-3EEC-4608-AE67-3629B0AD1F31}"/>
              </a:ext>
            </a:extLst>
          </p:cNvPr>
          <p:cNvSpPr txBox="1"/>
          <p:nvPr/>
        </p:nvSpPr>
        <p:spPr>
          <a:xfrm>
            <a:off x="2409804" y="3107114"/>
            <a:ext cx="342900" cy="300082"/>
          </a:xfrm>
          <a:prstGeom prst="rect">
            <a:avLst/>
          </a:prstGeom>
          <a:noFill/>
          <a:ln>
            <a:noFill/>
          </a:ln>
        </p:spPr>
        <p:txBody>
          <a:bodyPr wrap="square" rtlCol="0">
            <a:spAutoFit/>
          </a:bodyPr>
          <a:lstStyle/>
          <a:p>
            <a:pPr algn="ctr"/>
            <a:r>
              <a:rPr lang="en-US"/>
              <a:t>0</a:t>
            </a:r>
          </a:p>
        </p:txBody>
      </p:sp>
      <p:sp>
        <p:nvSpPr>
          <p:cNvPr id="100" name="TextBox 99">
            <a:extLst>
              <a:ext uri="{FF2B5EF4-FFF2-40B4-BE49-F238E27FC236}">
                <a16:creationId xmlns:a16="http://schemas.microsoft.com/office/drawing/2014/main" id="{4BF6334F-9955-4703-8E53-D859761BC0F1}"/>
              </a:ext>
            </a:extLst>
          </p:cNvPr>
          <p:cNvSpPr txBox="1"/>
          <p:nvPr/>
        </p:nvSpPr>
        <p:spPr>
          <a:xfrm>
            <a:off x="2409804" y="3419534"/>
            <a:ext cx="342900" cy="300082"/>
          </a:xfrm>
          <a:prstGeom prst="rect">
            <a:avLst/>
          </a:prstGeom>
          <a:noFill/>
          <a:ln>
            <a:noFill/>
          </a:ln>
        </p:spPr>
        <p:txBody>
          <a:bodyPr wrap="square" rtlCol="0">
            <a:spAutoFit/>
          </a:bodyPr>
          <a:lstStyle/>
          <a:p>
            <a:pPr algn="ctr"/>
            <a:r>
              <a:rPr lang="en-US"/>
              <a:t>1</a:t>
            </a:r>
          </a:p>
        </p:txBody>
      </p:sp>
      <p:sp>
        <p:nvSpPr>
          <p:cNvPr id="105" name="TextBox 104">
            <a:extLst>
              <a:ext uri="{FF2B5EF4-FFF2-40B4-BE49-F238E27FC236}">
                <a16:creationId xmlns:a16="http://schemas.microsoft.com/office/drawing/2014/main" id="{117EC1D1-9577-4A75-BE58-D39198707504}"/>
              </a:ext>
            </a:extLst>
          </p:cNvPr>
          <p:cNvSpPr txBox="1"/>
          <p:nvPr/>
        </p:nvSpPr>
        <p:spPr>
          <a:xfrm>
            <a:off x="2409762" y="3732311"/>
            <a:ext cx="342900" cy="300082"/>
          </a:xfrm>
          <a:prstGeom prst="rect">
            <a:avLst/>
          </a:prstGeom>
          <a:noFill/>
          <a:ln>
            <a:noFill/>
          </a:ln>
        </p:spPr>
        <p:txBody>
          <a:bodyPr wrap="square" rtlCol="0">
            <a:spAutoFit/>
          </a:bodyPr>
          <a:lstStyle/>
          <a:p>
            <a:pPr algn="ctr"/>
            <a:r>
              <a:rPr lang="en-US"/>
              <a:t>1</a:t>
            </a:r>
          </a:p>
        </p:txBody>
      </p:sp>
      <p:sp>
        <p:nvSpPr>
          <p:cNvPr id="106" name="TextBox 105">
            <a:extLst>
              <a:ext uri="{FF2B5EF4-FFF2-40B4-BE49-F238E27FC236}">
                <a16:creationId xmlns:a16="http://schemas.microsoft.com/office/drawing/2014/main" id="{4B64DED3-68AC-4159-9909-10286C889343}"/>
              </a:ext>
            </a:extLst>
          </p:cNvPr>
          <p:cNvSpPr txBox="1"/>
          <p:nvPr/>
        </p:nvSpPr>
        <p:spPr>
          <a:xfrm>
            <a:off x="2409762" y="4042992"/>
            <a:ext cx="342900" cy="300082"/>
          </a:xfrm>
          <a:prstGeom prst="rect">
            <a:avLst/>
          </a:prstGeom>
          <a:noFill/>
          <a:ln>
            <a:noFill/>
          </a:ln>
        </p:spPr>
        <p:txBody>
          <a:bodyPr wrap="square" rtlCol="0">
            <a:spAutoFit/>
          </a:bodyPr>
          <a:lstStyle/>
          <a:p>
            <a:pPr algn="ctr"/>
            <a:r>
              <a:rPr lang="en-US"/>
              <a:t>1</a:t>
            </a:r>
          </a:p>
        </p:txBody>
      </p:sp>
      <p:sp>
        <p:nvSpPr>
          <p:cNvPr id="109" name="Rectangle 108">
            <a:extLst>
              <a:ext uri="{FF2B5EF4-FFF2-40B4-BE49-F238E27FC236}">
                <a16:creationId xmlns:a16="http://schemas.microsoft.com/office/drawing/2014/main" id="{014332DC-40DA-4620-B416-C06AEBBF0AA6}"/>
              </a:ext>
            </a:extLst>
          </p:cNvPr>
          <p:cNvSpPr/>
          <p:nvPr/>
        </p:nvSpPr>
        <p:spPr>
          <a:xfrm>
            <a:off x="3582779"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a:extLst>
              <a:ext uri="{FF2B5EF4-FFF2-40B4-BE49-F238E27FC236}">
                <a16:creationId xmlns:a16="http://schemas.microsoft.com/office/drawing/2014/main" id="{DE40EAE8-FD69-4A9E-B669-FBAFF79E66C3}"/>
              </a:ext>
            </a:extLst>
          </p:cNvPr>
          <p:cNvSpPr/>
          <p:nvPr/>
        </p:nvSpPr>
        <p:spPr>
          <a:xfrm>
            <a:off x="3582779"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1" name="Rectangle 110">
            <a:extLst>
              <a:ext uri="{FF2B5EF4-FFF2-40B4-BE49-F238E27FC236}">
                <a16:creationId xmlns:a16="http://schemas.microsoft.com/office/drawing/2014/main" id="{1B004D9F-0163-49C9-91AD-A9176F90757F}"/>
              </a:ext>
            </a:extLst>
          </p:cNvPr>
          <p:cNvSpPr/>
          <p:nvPr/>
        </p:nvSpPr>
        <p:spPr>
          <a:xfrm>
            <a:off x="3581364"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2" name="Rectangle 111">
            <a:extLst>
              <a:ext uri="{FF2B5EF4-FFF2-40B4-BE49-F238E27FC236}">
                <a16:creationId xmlns:a16="http://schemas.microsoft.com/office/drawing/2014/main" id="{61D8E130-D4D0-45C4-9F06-98D3A1E2EC02}"/>
              </a:ext>
            </a:extLst>
          </p:cNvPr>
          <p:cNvSpPr/>
          <p:nvPr/>
        </p:nvSpPr>
        <p:spPr>
          <a:xfrm>
            <a:off x="3581364"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pic>
        <p:nvPicPr>
          <p:cNvPr id="113" name="Picture 112" descr="Shape&#10;&#10;Description automatically generated with low confidence">
            <a:extLst>
              <a:ext uri="{FF2B5EF4-FFF2-40B4-BE49-F238E27FC236}">
                <a16:creationId xmlns:a16="http://schemas.microsoft.com/office/drawing/2014/main" id="{1186A626-139A-493C-B6A3-A5DC4AF241AB}"/>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581364" y="2307645"/>
            <a:ext cx="484505" cy="1201739"/>
          </a:xfrm>
          <a:prstGeom prst="rect">
            <a:avLst/>
          </a:prstGeom>
        </p:spPr>
      </p:pic>
      <p:cxnSp>
        <p:nvCxnSpPr>
          <p:cNvPr id="114" name="Straight Arrow Connector 113">
            <a:extLst>
              <a:ext uri="{FF2B5EF4-FFF2-40B4-BE49-F238E27FC236}">
                <a16:creationId xmlns:a16="http://schemas.microsoft.com/office/drawing/2014/main" id="{9AADB419-14DD-4B5B-9B29-4E9D8C8B8692}"/>
              </a:ext>
            </a:extLst>
          </p:cNvPr>
          <p:cNvCxnSpPr>
            <a:cxnSpLocks/>
          </p:cNvCxnSpPr>
          <p:nvPr/>
        </p:nvCxnSpPr>
        <p:spPr>
          <a:xfrm flipV="1">
            <a:off x="3925044"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7D4A2AF8-5981-47FF-BBF0-CA2764D9AEF1}"/>
              </a:ext>
            </a:extLst>
          </p:cNvPr>
          <p:cNvSpPr/>
          <p:nvPr/>
        </p:nvSpPr>
        <p:spPr>
          <a:xfrm>
            <a:off x="3931121"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6" name="Rectangle 35">
            <a:extLst>
              <a:ext uri="{FF2B5EF4-FFF2-40B4-BE49-F238E27FC236}">
                <a16:creationId xmlns:a16="http://schemas.microsoft.com/office/drawing/2014/main" id="{F3736D19-EC10-455C-A190-4C681C0A445C}"/>
              </a:ext>
            </a:extLst>
          </p:cNvPr>
          <p:cNvSpPr/>
          <p:nvPr/>
        </p:nvSpPr>
        <p:spPr>
          <a:xfrm>
            <a:off x="3931121"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7" name="Rectangle 36">
            <a:extLst>
              <a:ext uri="{FF2B5EF4-FFF2-40B4-BE49-F238E27FC236}">
                <a16:creationId xmlns:a16="http://schemas.microsoft.com/office/drawing/2014/main" id="{6B037445-5B9A-4D1B-945A-7DFA8CD08FD5}"/>
              </a:ext>
            </a:extLst>
          </p:cNvPr>
          <p:cNvSpPr/>
          <p:nvPr/>
        </p:nvSpPr>
        <p:spPr>
          <a:xfrm>
            <a:off x="3929706"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38" name="Rectangle 37">
            <a:extLst>
              <a:ext uri="{FF2B5EF4-FFF2-40B4-BE49-F238E27FC236}">
                <a16:creationId xmlns:a16="http://schemas.microsoft.com/office/drawing/2014/main" id="{E87DEA7C-C111-477E-B43C-9926653128A3}"/>
              </a:ext>
            </a:extLst>
          </p:cNvPr>
          <p:cNvSpPr/>
          <p:nvPr/>
        </p:nvSpPr>
        <p:spPr>
          <a:xfrm>
            <a:off x="3929706"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39" name="Rectangle 38">
            <a:extLst>
              <a:ext uri="{FF2B5EF4-FFF2-40B4-BE49-F238E27FC236}">
                <a16:creationId xmlns:a16="http://schemas.microsoft.com/office/drawing/2014/main" id="{8D6C980E-E7A6-440E-967D-847E1EFBD49C}"/>
              </a:ext>
            </a:extLst>
          </p:cNvPr>
          <p:cNvSpPr/>
          <p:nvPr/>
        </p:nvSpPr>
        <p:spPr>
          <a:xfrm>
            <a:off x="3583841"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40" name="Rectangle 39">
            <a:extLst>
              <a:ext uri="{FF2B5EF4-FFF2-40B4-BE49-F238E27FC236}">
                <a16:creationId xmlns:a16="http://schemas.microsoft.com/office/drawing/2014/main" id="{7C799CD5-7F19-43FA-992A-16D099B45825}"/>
              </a:ext>
            </a:extLst>
          </p:cNvPr>
          <p:cNvSpPr/>
          <p:nvPr/>
        </p:nvSpPr>
        <p:spPr>
          <a:xfrm>
            <a:off x="4276007" y="309951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41" name="Rectangle 40">
            <a:extLst>
              <a:ext uri="{FF2B5EF4-FFF2-40B4-BE49-F238E27FC236}">
                <a16:creationId xmlns:a16="http://schemas.microsoft.com/office/drawing/2014/main" id="{086C35DF-95C7-433E-941A-DFFA8BF44BBC}"/>
              </a:ext>
            </a:extLst>
          </p:cNvPr>
          <p:cNvSpPr/>
          <p:nvPr/>
        </p:nvSpPr>
        <p:spPr>
          <a:xfrm>
            <a:off x="4276007" y="341193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42" name="Rectangle 41">
            <a:extLst>
              <a:ext uri="{FF2B5EF4-FFF2-40B4-BE49-F238E27FC236}">
                <a16:creationId xmlns:a16="http://schemas.microsoft.com/office/drawing/2014/main" id="{2DCF5C64-BFEF-4BAA-8D8C-5415E64A923C}"/>
              </a:ext>
            </a:extLst>
          </p:cNvPr>
          <p:cNvSpPr/>
          <p:nvPr/>
        </p:nvSpPr>
        <p:spPr>
          <a:xfrm>
            <a:off x="4274592" y="3722971"/>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43" name="Rectangle 42">
            <a:extLst>
              <a:ext uri="{FF2B5EF4-FFF2-40B4-BE49-F238E27FC236}">
                <a16:creationId xmlns:a16="http://schemas.microsoft.com/office/drawing/2014/main" id="{63CE9DF0-B682-4627-A8FF-FC3DA833FA16}"/>
              </a:ext>
            </a:extLst>
          </p:cNvPr>
          <p:cNvSpPr/>
          <p:nvPr/>
        </p:nvSpPr>
        <p:spPr>
          <a:xfrm>
            <a:off x="4274592" y="4035391"/>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pic>
        <p:nvPicPr>
          <p:cNvPr id="44" name="Picture 43" descr="Shape&#10;&#10;Description automatically generated with low confidence">
            <a:extLst>
              <a:ext uri="{FF2B5EF4-FFF2-40B4-BE49-F238E27FC236}">
                <a16:creationId xmlns:a16="http://schemas.microsoft.com/office/drawing/2014/main" id="{E01448D2-A3F1-4933-86FF-C07CC9005C64}"/>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3926804" y="2307645"/>
            <a:ext cx="484505" cy="1201739"/>
          </a:xfrm>
          <a:prstGeom prst="rect">
            <a:avLst/>
          </a:prstGeom>
        </p:spPr>
      </p:pic>
      <p:cxnSp>
        <p:nvCxnSpPr>
          <p:cNvPr id="46" name="Straight Arrow Connector 45">
            <a:extLst>
              <a:ext uri="{FF2B5EF4-FFF2-40B4-BE49-F238E27FC236}">
                <a16:creationId xmlns:a16="http://schemas.microsoft.com/office/drawing/2014/main" id="{BCDE3F56-4FD5-434E-B09F-7B6DF6F48EFD}"/>
              </a:ext>
            </a:extLst>
          </p:cNvPr>
          <p:cNvCxnSpPr>
            <a:cxnSpLocks/>
          </p:cNvCxnSpPr>
          <p:nvPr/>
        </p:nvCxnSpPr>
        <p:spPr>
          <a:xfrm flipV="1">
            <a:off x="4270484"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7" name="Picture 46" descr="Shape&#10;&#10;Description automatically generated with low confidence">
            <a:extLst>
              <a:ext uri="{FF2B5EF4-FFF2-40B4-BE49-F238E27FC236}">
                <a16:creationId xmlns:a16="http://schemas.microsoft.com/office/drawing/2014/main" id="{E3182365-D2CA-4B24-8047-C2509C7F8DAC}"/>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4270427" y="2307646"/>
            <a:ext cx="484505" cy="1201739"/>
          </a:xfrm>
          <a:prstGeom prst="rect">
            <a:avLst/>
          </a:prstGeom>
        </p:spPr>
      </p:pic>
      <p:cxnSp>
        <p:nvCxnSpPr>
          <p:cNvPr id="48" name="Straight Arrow Connector 47">
            <a:extLst>
              <a:ext uri="{FF2B5EF4-FFF2-40B4-BE49-F238E27FC236}">
                <a16:creationId xmlns:a16="http://schemas.microsoft.com/office/drawing/2014/main" id="{7DC7A3C3-D81A-4F61-9074-AD24C97E9F15}"/>
              </a:ext>
            </a:extLst>
          </p:cNvPr>
          <p:cNvCxnSpPr>
            <a:cxnSpLocks/>
          </p:cNvCxnSpPr>
          <p:nvPr/>
        </p:nvCxnSpPr>
        <p:spPr>
          <a:xfrm flipV="1">
            <a:off x="4614107" y="2695013"/>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41EB6ED2-4433-4118-BF14-729D10AA0D3E}"/>
              </a:ext>
            </a:extLst>
          </p:cNvPr>
          <p:cNvSpPr/>
          <p:nvPr/>
        </p:nvSpPr>
        <p:spPr>
          <a:xfrm>
            <a:off x="4620322" y="310001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a:extLst>
              <a:ext uri="{FF2B5EF4-FFF2-40B4-BE49-F238E27FC236}">
                <a16:creationId xmlns:a16="http://schemas.microsoft.com/office/drawing/2014/main" id="{B32C44CC-79CA-4992-BA2D-3FE1BFC48DD5}"/>
              </a:ext>
            </a:extLst>
          </p:cNvPr>
          <p:cNvSpPr/>
          <p:nvPr/>
        </p:nvSpPr>
        <p:spPr>
          <a:xfrm>
            <a:off x="4620322" y="341243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61" name="Rectangle 60">
            <a:extLst>
              <a:ext uri="{FF2B5EF4-FFF2-40B4-BE49-F238E27FC236}">
                <a16:creationId xmlns:a16="http://schemas.microsoft.com/office/drawing/2014/main" id="{F1511DDF-0899-4839-A73F-760A2EB9DECB}"/>
              </a:ext>
            </a:extLst>
          </p:cNvPr>
          <p:cNvSpPr/>
          <p:nvPr/>
        </p:nvSpPr>
        <p:spPr>
          <a:xfrm>
            <a:off x="4618907" y="372347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62" name="Rectangle 61">
            <a:extLst>
              <a:ext uri="{FF2B5EF4-FFF2-40B4-BE49-F238E27FC236}">
                <a16:creationId xmlns:a16="http://schemas.microsoft.com/office/drawing/2014/main" id="{E9670098-BEBE-43BB-877E-67CBDE8448ED}"/>
              </a:ext>
            </a:extLst>
          </p:cNvPr>
          <p:cNvSpPr/>
          <p:nvPr/>
        </p:nvSpPr>
        <p:spPr>
          <a:xfrm>
            <a:off x="4618907" y="403589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pic>
        <p:nvPicPr>
          <p:cNvPr id="63" name="Picture 62" descr="Shape&#10;&#10;Description automatically generated with low confidence">
            <a:extLst>
              <a:ext uri="{FF2B5EF4-FFF2-40B4-BE49-F238E27FC236}">
                <a16:creationId xmlns:a16="http://schemas.microsoft.com/office/drawing/2014/main" id="{0DCA8168-8B8D-4611-AAB3-3B892657317B}"/>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4615277" y="2307646"/>
            <a:ext cx="484505" cy="1201739"/>
          </a:xfrm>
          <a:prstGeom prst="rect">
            <a:avLst/>
          </a:prstGeom>
        </p:spPr>
      </p:pic>
      <p:cxnSp>
        <p:nvCxnSpPr>
          <p:cNvPr id="64" name="Straight Arrow Connector 63">
            <a:extLst>
              <a:ext uri="{FF2B5EF4-FFF2-40B4-BE49-F238E27FC236}">
                <a16:creationId xmlns:a16="http://schemas.microsoft.com/office/drawing/2014/main" id="{6E4A2BCA-0691-4716-81CA-6268244CA57C}"/>
              </a:ext>
            </a:extLst>
          </p:cNvPr>
          <p:cNvCxnSpPr>
            <a:cxnSpLocks/>
          </p:cNvCxnSpPr>
          <p:nvPr/>
        </p:nvCxnSpPr>
        <p:spPr>
          <a:xfrm flipV="1">
            <a:off x="4958957" y="2695013"/>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3CA6C47B-8CE3-4E70-96B6-A5A18561A307}"/>
              </a:ext>
            </a:extLst>
          </p:cNvPr>
          <p:cNvSpPr/>
          <p:nvPr/>
        </p:nvSpPr>
        <p:spPr>
          <a:xfrm>
            <a:off x="4961940" y="310000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Rectangle 54">
            <a:extLst>
              <a:ext uri="{FF2B5EF4-FFF2-40B4-BE49-F238E27FC236}">
                <a16:creationId xmlns:a16="http://schemas.microsoft.com/office/drawing/2014/main" id="{BB8A6260-E43D-47D8-9A2A-E8636DEC8416}"/>
              </a:ext>
            </a:extLst>
          </p:cNvPr>
          <p:cNvSpPr/>
          <p:nvPr/>
        </p:nvSpPr>
        <p:spPr>
          <a:xfrm>
            <a:off x="4961940" y="341242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Rectangle 64">
            <a:extLst>
              <a:ext uri="{FF2B5EF4-FFF2-40B4-BE49-F238E27FC236}">
                <a16:creationId xmlns:a16="http://schemas.microsoft.com/office/drawing/2014/main" id="{519BCB4B-596E-42AC-B19E-B14EC1DCD2E7}"/>
              </a:ext>
            </a:extLst>
          </p:cNvPr>
          <p:cNvSpPr/>
          <p:nvPr/>
        </p:nvSpPr>
        <p:spPr>
          <a:xfrm>
            <a:off x="4960525" y="372346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Rectangle 65">
            <a:extLst>
              <a:ext uri="{FF2B5EF4-FFF2-40B4-BE49-F238E27FC236}">
                <a16:creationId xmlns:a16="http://schemas.microsoft.com/office/drawing/2014/main" id="{026C1A35-FADB-47DA-A60E-814921AA04F8}"/>
              </a:ext>
            </a:extLst>
          </p:cNvPr>
          <p:cNvSpPr/>
          <p:nvPr/>
        </p:nvSpPr>
        <p:spPr>
          <a:xfrm>
            <a:off x="4960525" y="403588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A29BEE0F-23ED-4A00-9F71-265B88344E81}"/>
              </a:ext>
            </a:extLst>
          </p:cNvPr>
          <p:cNvSpPr/>
          <p:nvPr/>
        </p:nvSpPr>
        <p:spPr>
          <a:xfrm>
            <a:off x="4619524" y="310301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pic>
        <p:nvPicPr>
          <p:cNvPr id="68" name="Picture 67" descr="Shape&#10;&#10;Description automatically generated with low confidence">
            <a:extLst>
              <a:ext uri="{FF2B5EF4-FFF2-40B4-BE49-F238E27FC236}">
                <a16:creationId xmlns:a16="http://schemas.microsoft.com/office/drawing/2014/main" id="{7672E849-9668-434A-BDD6-95CB5770BA12}"/>
              </a:ext>
            </a:extLst>
          </p:cNvPr>
          <p:cNvPicPr>
            <a:picLocks noChangeAspect="1"/>
          </p:cNvPicPr>
          <p:nvPr/>
        </p:nvPicPr>
        <p:blipFill rotWithShape="1">
          <a:blip r:embed="rId3">
            <a:extLst>
              <a:ext uri="{28A0092B-C50C-407E-A947-70E740481C1C}">
                <a14:useLocalDpi xmlns:a14="http://schemas.microsoft.com/office/drawing/2010/main" val="0"/>
              </a:ext>
            </a:extLst>
          </a:blip>
          <a:srcRect r="43426"/>
          <a:stretch/>
        </p:blipFill>
        <p:spPr>
          <a:xfrm rot="10800000" flipH="1">
            <a:off x="4960127" y="2312385"/>
            <a:ext cx="484505" cy="1201739"/>
          </a:xfrm>
          <a:prstGeom prst="rect">
            <a:avLst/>
          </a:prstGeom>
        </p:spPr>
      </p:pic>
      <p:cxnSp>
        <p:nvCxnSpPr>
          <p:cNvPr id="69" name="Straight Arrow Connector 68">
            <a:extLst>
              <a:ext uri="{FF2B5EF4-FFF2-40B4-BE49-F238E27FC236}">
                <a16:creationId xmlns:a16="http://schemas.microsoft.com/office/drawing/2014/main" id="{0316BD16-14C8-47EA-904B-CC99A183BD91}"/>
              </a:ext>
            </a:extLst>
          </p:cNvPr>
          <p:cNvCxnSpPr>
            <a:cxnSpLocks/>
          </p:cNvCxnSpPr>
          <p:nvPr/>
        </p:nvCxnSpPr>
        <p:spPr>
          <a:xfrm flipV="1">
            <a:off x="5303807" y="269975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70" name="Table 17">
            <a:extLst>
              <a:ext uri="{FF2B5EF4-FFF2-40B4-BE49-F238E27FC236}">
                <a16:creationId xmlns:a16="http://schemas.microsoft.com/office/drawing/2014/main" id="{3AD6FDF0-66C9-4F7C-AC8C-0100130FF24F}"/>
              </a:ext>
            </a:extLst>
          </p:cNvPr>
          <p:cNvGraphicFramePr>
            <a:graphicFrameLocks noGrp="1"/>
          </p:cNvGraphicFramePr>
          <p:nvPr>
            <p:extLst>
              <p:ext uri="{D42A27DB-BD31-4B8C-83A1-F6EECF244321}">
                <p14:modId xmlns:p14="http://schemas.microsoft.com/office/powerpoint/2010/main" val="4166536413"/>
              </p:ext>
            </p:extLst>
          </p:nvPr>
        </p:nvGraphicFramePr>
        <p:xfrm>
          <a:off x="764811" y="1383122"/>
          <a:ext cx="1887316" cy="594360"/>
        </p:xfrm>
        <a:graphic>
          <a:graphicData uri="http://schemas.openxmlformats.org/drawingml/2006/table">
            <a:tbl>
              <a:tblPr firstRow="1" bandRow="1">
                <a:tableStyleId>{5C22544A-7EE6-4342-B048-85BDC9FD1C3A}</a:tableStyleId>
              </a:tblPr>
              <a:tblGrid>
                <a:gridCol w="943658">
                  <a:extLst>
                    <a:ext uri="{9D8B030D-6E8A-4147-A177-3AD203B41FA5}">
                      <a16:colId xmlns:a16="http://schemas.microsoft.com/office/drawing/2014/main" val="2058540118"/>
                    </a:ext>
                  </a:extLst>
                </a:gridCol>
                <a:gridCol w="943658">
                  <a:extLst>
                    <a:ext uri="{9D8B030D-6E8A-4147-A177-3AD203B41FA5}">
                      <a16:colId xmlns:a16="http://schemas.microsoft.com/office/drawing/2014/main" val="131171686"/>
                    </a:ext>
                  </a:extLst>
                </a:gridCol>
              </a:tblGrid>
              <a:tr h="294799">
                <a:tc>
                  <a:txBody>
                    <a:bodyPr/>
                    <a:lstStyle/>
                    <a:p>
                      <a:pPr algn="ctr"/>
                      <a:r>
                        <a:rPr lang="en-US"/>
                        <a:t>BW (4÷64)</a:t>
                      </a:r>
                      <a:endParaRPr lang="en-GB"/>
                    </a:p>
                  </a:txBody>
                  <a:tcPr/>
                </a:tc>
                <a:tc>
                  <a:txBody>
                    <a:bodyPr/>
                    <a:lstStyle/>
                    <a:p>
                      <a:pPr algn="ctr"/>
                      <a:r>
                        <a:rPr lang="en-US"/>
                        <a:t>IN (2÷4)</a:t>
                      </a:r>
                      <a:endParaRPr lang="en-GB"/>
                    </a:p>
                  </a:txBody>
                  <a:tcPr/>
                </a:tc>
                <a:extLst>
                  <a:ext uri="{0D108BD9-81ED-4DB2-BD59-A6C34878D82A}">
                    <a16:rowId xmlns:a16="http://schemas.microsoft.com/office/drawing/2014/main" val="3016370019"/>
                  </a:ext>
                </a:extLst>
              </a:tr>
              <a:tr h="294799">
                <a:tc>
                  <a:txBody>
                    <a:bodyPr/>
                    <a:lstStyle/>
                    <a:p>
                      <a:pPr algn="ctr"/>
                      <a:r>
                        <a:rPr lang="en-US"/>
                        <a:t>4</a:t>
                      </a:r>
                      <a:endParaRPr lang="en-GB"/>
                    </a:p>
                  </a:txBody>
                  <a:tcPr/>
                </a:tc>
                <a:tc>
                  <a:txBody>
                    <a:bodyPr/>
                    <a:lstStyle/>
                    <a:p>
                      <a:pPr algn="ctr"/>
                      <a:r>
                        <a:rPr lang="en-US"/>
                        <a:t>2</a:t>
                      </a:r>
                    </a:p>
                  </a:txBody>
                  <a:tcPr/>
                </a:tc>
                <a:extLst>
                  <a:ext uri="{0D108BD9-81ED-4DB2-BD59-A6C34878D82A}">
                    <a16:rowId xmlns:a16="http://schemas.microsoft.com/office/drawing/2014/main" val="2768505923"/>
                  </a:ext>
                </a:extLst>
              </a:tr>
            </a:tbl>
          </a:graphicData>
        </a:graphic>
      </p:graphicFrame>
      <p:sp>
        <p:nvSpPr>
          <p:cNvPr id="71" name="TextBox 70">
            <a:extLst>
              <a:ext uri="{FF2B5EF4-FFF2-40B4-BE49-F238E27FC236}">
                <a16:creationId xmlns:a16="http://schemas.microsoft.com/office/drawing/2014/main" id="{6A5C359B-4EB4-406D-8894-5480B0D0A546}"/>
              </a:ext>
            </a:extLst>
          </p:cNvPr>
          <p:cNvSpPr txBox="1"/>
          <p:nvPr/>
        </p:nvSpPr>
        <p:spPr>
          <a:xfrm>
            <a:off x="2245855" y="2738416"/>
            <a:ext cx="513703" cy="400110"/>
          </a:xfrm>
          <a:prstGeom prst="rect">
            <a:avLst/>
          </a:prstGeom>
          <a:noFill/>
        </p:spPr>
        <p:txBody>
          <a:bodyPr wrap="square" rtlCol="0">
            <a:spAutoFit/>
          </a:bodyPr>
          <a:lstStyle/>
          <a:p>
            <a:r>
              <a:rPr lang="en-US" sz="1000"/>
              <a:t>Next</a:t>
            </a:r>
          </a:p>
          <a:p>
            <a:r>
              <a:rPr lang="en-US" sz="1000"/>
              <a:t>cycle</a:t>
            </a:r>
          </a:p>
        </p:txBody>
      </p:sp>
      <p:sp>
        <p:nvSpPr>
          <p:cNvPr id="72" name="Title 1">
            <a:extLst>
              <a:ext uri="{FF2B5EF4-FFF2-40B4-BE49-F238E27FC236}">
                <a16:creationId xmlns:a16="http://schemas.microsoft.com/office/drawing/2014/main" id="{247267B6-37FB-4C03-8C1B-0BE9CCEA1F4A}"/>
              </a:ext>
            </a:extLst>
          </p:cNvPr>
          <p:cNvSpPr>
            <a:spLocks noGrp="1"/>
          </p:cNvSpPr>
          <p:nvPr>
            <p:ph type="title"/>
          </p:nvPr>
        </p:nvSpPr>
        <p:spPr>
          <a:xfrm>
            <a:off x="758825" y="518711"/>
            <a:ext cx="5550535" cy="539038"/>
          </a:xfrm>
        </p:spPr>
        <p:txBody>
          <a:bodyPr/>
          <a:lstStyle/>
          <a:p>
            <a:r>
              <a:rPr lang="en-US"/>
              <a:t>This work (4)</a:t>
            </a:r>
            <a:br>
              <a:rPr lang="en-US"/>
            </a:br>
            <a:r>
              <a:rPr lang="en-US" sz="1800" b="0"/>
              <a:t>Simulation based on average toggle activity coverage</a:t>
            </a:r>
            <a:endParaRPr lang="en-GB" sz="1800" b="0"/>
          </a:p>
        </p:txBody>
      </p:sp>
      <p:pic>
        <p:nvPicPr>
          <p:cNvPr id="73" name="Picture 72" descr="Diagram, schematic&#10;&#10;Description automatically generated">
            <a:extLst>
              <a:ext uri="{FF2B5EF4-FFF2-40B4-BE49-F238E27FC236}">
                <a16:creationId xmlns:a16="http://schemas.microsoft.com/office/drawing/2014/main" id="{D13F085D-AC55-45A0-9EA7-D9ADA4F52FF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02801" y="1155497"/>
            <a:ext cx="2054678" cy="1414736"/>
          </a:xfrm>
          <a:prstGeom prst="rect">
            <a:avLst/>
          </a:prstGeom>
        </p:spPr>
      </p:pic>
    </p:spTree>
    <p:extLst>
      <p:ext uri="{BB962C8B-B14F-4D97-AF65-F5344CB8AC3E}">
        <p14:creationId xmlns:p14="http://schemas.microsoft.com/office/powerpoint/2010/main" val="294613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21</a:t>
            </a:fld>
            <a:endParaRPr lang="en-GB"/>
          </a:p>
        </p:txBody>
      </p:sp>
      <p:pic>
        <p:nvPicPr>
          <p:cNvPr id="6" name="Picture 5">
            <a:extLst>
              <a:ext uri="{FF2B5EF4-FFF2-40B4-BE49-F238E27FC236}">
                <a16:creationId xmlns:a16="http://schemas.microsoft.com/office/drawing/2014/main" id="{AAB4B82F-0C02-407C-97FF-348820DE8AD8}"/>
              </a:ext>
            </a:extLst>
          </p:cNvPr>
          <p:cNvPicPr>
            <a:picLocks noChangeAspect="1"/>
          </p:cNvPicPr>
          <p:nvPr/>
        </p:nvPicPr>
        <p:blipFill>
          <a:blip r:embed="rId3"/>
          <a:stretch>
            <a:fillRect/>
          </a:stretch>
        </p:blipFill>
        <p:spPr>
          <a:xfrm>
            <a:off x="6513003" y="224576"/>
            <a:ext cx="2630997" cy="3513600"/>
          </a:xfrm>
          <a:prstGeom prst="rect">
            <a:avLst/>
          </a:prstGeom>
        </p:spPr>
      </p:pic>
      <p:sp>
        <p:nvSpPr>
          <p:cNvPr id="50" name="TextBox 49">
            <a:extLst>
              <a:ext uri="{FF2B5EF4-FFF2-40B4-BE49-F238E27FC236}">
                <a16:creationId xmlns:a16="http://schemas.microsoft.com/office/drawing/2014/main" id="{BB727F61-4A25-4A3E-A838-5988F78EE6B8}"/>
              </a:ext>
            </a:extLst>
          </p:cNvPr>
          <p:cNvSpPr txBox="1"/>
          <p:nvPr/>
        </p:nvSpPr>
        <p:spPr>
          <a:xfrm>
            <a:off x="2826177" y="2764483"/>
            <a:ext cx="484505" cy="300082"/>
          </a:xfrm>
          <a:prstGeom prst="rect">
            <a:avLst/>
          </a:prstGeom>
          <a:noFill/>
        </p:spPr>
        <p:txBody>
          <a:bodyPr wrap="square" rtlCol="0">
            <a:spAutoFit/>
          </a:bodyPr>
          <a:lstStyle/>
          <a:p>
            <a:r>
              <a:rPr lang="en-US" err="1"/>
              <a:t>Clk</a:t>
            </a:r>
            <a:endParaRPr lang="en-US"/>
          </a:p>
        </p:txBody>
      </p:sp>
      <p:pic>
        <p:nvPicPr>
          <p:cNvPr id="51" name="Picture 50" descr="Shape&#10;&#10;Description automatically generated with low confidence">
            <a:extLst>
              <a:ext uri="{FF2B5EF4-FFF2-40B4-BE49-F238E27FC236}">
                <a16:creationId xmlns:a16="http://schemas.microsoft.com/office/drawing/2014/main" id="{66BE10DF-3304-4320-817F-7714B2BB7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3239245" y="2307647"/>
            <a:ext cx="856421" cy="1201739"/>
          </a:xfrm>
          <a:prstGeom prst="rect">
            <a:avLst/>
          </a:prstGeom>
        </p:spPr>
      </p:pic>
      <p:cxnSp>
        <p:nvCxnSpPr>
          <p:cNvPr id="57" name="Straight Arrow Connector 56">
            <a:extLst>
              <a:ext uri="{FF2B5EF4-FFF2-40B4-BE49-F238E27FC236}">
                <a16:creationId xmlns:a16="http://schemas.microsoft.com/office/drawing/2014/main" id="{1AC29C27-6672-4A1F-ABDD-66D3A3E7C393}"/>
              </a:ext>
            </a:extLst>
          </p:cNvPr>
          <p:cNvCxnSpPr>
            <a:cxnSpLocks/>
          </p:cNvCxnSpPr>
          <p:nvPr/>
        </p:nvCxnSpPr>
        <p:spPr>
          <a:xfrm flipV="1">
            <a:off x="3582779"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E7ACC7CB-ED3F-43A8-871F-68D94954BD4F}"/>
              </a:ext>
            </a:extLst>
          </p:cNvPr>
          <p:cNvCxnSpPr>
            <a:cxnSpLocks/>
          </p:cNvCxnSpPr>
          <p:nvPr/>
        </p:nvCxnSpPr>
        <p:spPr>
          <a:xfrm flipV="1">
            <a:off x="3917425" y="2696724"/>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5" name="Picture 64" descr="Shape&#10;&#10;Description automatically generated with low confidence">
            <a:extLst>
              <a:ext uri="{FF2B5EF4-FFF2-40B4-BE49-F238E27FC236}">
                <a16:creationId xmlns:a16="http://schemas.microsoft.com/office/drawing/2014/main" id="{626D2D0C-F10B-4DB2-BF7F-865D164C7F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3922434" y="2307647"/>
            <a:ext cx="856421" cy="1201739"/>
          </a:xfrm>
          <a:prstGeom prst="rect">
            <a:avLst/>
          </a:prstGeom>
        </p:spPr>
      </p:pic>
      <p:cxnSp>
        <p:nvCxnSpPr>
          <p:cNvPr id="66" name="Straight Arrow Connector 65">
            <a:extLst>
              <a:ext uri="{FF2B5EF4-FFF2-40B4-BE49-F238E27FC236}">
                <a16:creationId xmlns:a16="http://schemas.microsoft.com/office/drawing/2014/main" id="{0866E0A2-100A-4982-9DCF-0982CB8B33D2}"/>
              </a:ext>
            </a:extLst>
          </p:cNvPr>
          <p:cNvCxnSpPr>
            <a:cxnSpLocks/>
          </p:cNvCxnSpPr>
          <p:nvPr/>
        </p:nvCxnSpPr>
        <p:spPr>
          <a:xfrm flipV="1">
            <a:off x="4265968" y="2695012"/>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1A06CABC-E685-4831-AAA0-68D952782F61}"/>
              </a:ext>
            </a:extLst>
          </p:cNvPr>
          <p:cNvCxnSpPr>
            <a:cxnSpLocks/>
          </p:cNvCxnSpPr>
          <p:nvPr/>
        </p:nvCxnSpPr>
        <p:spPr>
          <a:xfrm flipV="1">
            <a:off x="4600614" y="2696724"/>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8" name="Picture 67" descr="Shape&#10;&#10;Description automatically generated with low confidence">
            <a:extLst>
              <a:ext uri="{FF2B5EF4-FFF2-40B4-BE49-F238E27FC236}">
                <a16:creationId xmlns:a16="http://schemas.microsoft.com/office/drawing/2014/main" id="{5B229E33-2414-40DB-802B-574AF05C1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4610242" y="2307433"/>
            <a:ext cx="856421" cy="1201739"/>
          </a:xfrm>
          <a:prstGeom prst="rect">
            <a:avLst/>
          </a:prstGeom>
        </p:spPr>
      </p:pic>
      <p:cxnSp>
        <p:nvCxnSpPr>
          <p:cNvPr id="69" name="Straight Arrow Connector 68">
            <a:extLst>
              <a:ext uri="{FF2B5EF4-FFF2-40B4-BE49-F238E27FC236}">
                <a16:creationId xmlns:a16="http://schemas.microsoft.com/office/drawing/2014/main" id="{6ED2B651-6F9D-47FD-8528-B9ECC89A085A}"/>
              </a:ext>
            </a:extLst>
          </p:cNvPr>
          <p:cNvCxnSpPr>
            <a:cxnSpLocks/>
          </p:cNvCxnSpPr>
          <p:nvPr/>
        </p:nvCxnSpPr>
        <p:spPr>
          <a:xfrm flipV="1">
            <a:off x="4953776" y="2694798"/>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FB044703-E08A-4941-BF46-984BD55E0B0D}"/>
              </a:ext>
            </a:extLst>
          </p:cNvPr>
          <p:cNvCxnSpPr>
            <a:cxnSpLocks/>
          </p:cNvCxnSpPr>
          <p:nvPr/>
        </p:nvCxnSpPr>
        <p:spPr>
          <a:xfrm flipV="1">
            <a:off x="5288422" y="2696510"/>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 name="Picture 70" descr="Shape&#10;&#10;Description automatically generated with low confidence">
            <a:extLst>
              <a:ext uri="{FF2B5EF4-FFF2-40B4-BE49-F238E27FC236}">
                <a16:creationId xmlns:a16="http://schemas.microsoft.com/office/drawing/2014/main" id="{5165B611-5675-4FF4-81DB-7B3CA8B606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5293431" y="2307433"/>
            <a:ext cx="856421" cy="1201739"/>
          </a:xfrm>
          <a:prstGeom prst="rect">
            <a:avLst/>
          </a:prstGeom>
        </p:spPr>
      </p:pic>
      <p:cxnSp>
        <p:nvCxnSpPr>
          <p:cNvPr id="72" name="Straight Arrow Connector 71">
            <a:extLst>
              <a:ext uri="{FF2B5EF4-FFF2-40B4-BE49-F238E27FC236}">
                <a16:creationId xmlns:a16="http://schemas.microsoft.com/office/drawing/2014/main" id="{47398FAD-43BC-4DEF-8BD4-35618C092B25}"/>
              </a:ext>
            </a:extLst>
          </p:cNvPr>
          <p:cNvCxnSpPr>
            <a:cxnSpLocks/>
          </p:cNvCxnSpPr>
          <p:nvPr/>
        </p:nvCxnSpPr>
        <p:spPr>
          <a:xfrm flipV="1">
            <a:off x="5636965" y="2694798"/>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1E7FBE63-4DBC-4955-90F3-FCF3F6D9E78E}"/>
              </a:ext>
            </a:extLst>
          </p:cNvPr>
          <p:cNvCxnSpPr>
            <a:cxnSpLocks/>
          </p:cNvCxnSpPr>
          <p:nvPr/>
        </p:nvCxnSpPr>
        <p:spPr>
          <a:xfrm flipV="1">
            <a:off x="5971611" y="2696510"/>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5" name="Picture 74" descr="Shape&#10;&#10;Description automatically generated with low confidence">
            <a:extLst>
              <a:ext uri="{FF2B5EF4-FFF2-40B4-BE49-F238E27FC236}">
                <a16:creationId xmlns:a16="http://schemas.microsoft.com/office/drawing/2014/main" id="{B93A8CD1-045D-4970-8486-B6BF259C6A41}"/>
              </a:ext>
            </a:extLst>
          </p:cNvPr>
          <p:cNvPicPr>
            <a:picLocks noChangeAspect="1"/>
          </p:cNvPicPr>
          <p:nvPr/>
        </p:nvPicPr>
        <p:blipFill rotWithShape="1">
          <a:blip r:embed="rId4">
            <a:extLst>
              <a:ext uri="{28A0092B-C50C-407E-A947-70E740481C1C}">
                <a14:useLocalDpi xmlns:a14="http://schemas.microsoft.com/office/drawing/2010/main" val="0"/>
              </a:ext>
            </a:extLst>
          </a:blip>
          <a:srcRect r="61565"/>
          <a:stretch/>
        </p:blipFill>
        <p:spPr>
          <a:xfrm rot="10800000" flipH="1">
            <a:off x="5976622" y="2307429"/>
            <a:ext cx="329160" cy="1201739"/>
          </a:xfrm>
          <a:prstGeom prst="rect">
            <a:avLst/>
          </a:prstGeom>
        </p:spPr>
      </p:pic>
      <p:sp>
        <p:nvSpPr>
          <p:cNvPr id="8" name="TextBox 7">
            <a:extLst>
              <a:ext uri="{FF2B5EF4-FFF2-40B4-BE49-F238E27FC236}">
                <a16:creationId xmlns:a16="http://schemas.microsoft.com/office/drawing/2014/main" id="{EF54BF3B-51F2-4B5A-88F6-6DF8D6BCA226}"/>
              </a:ext>
            </a:extLst>
          </p:cNvPr>
          <p:cNvSpPr txBox="1"/>
          <p:nvPr/>
        </p:nvSpPr>
        <p:spPr>
          <a:xfrm>
            <a:off x="679372" y="2039328"/>
            <a:ext cx="2796540" cy="507831"/>
          </a:xfrm>
          <a:prstGeom prst="rect">
            <a:avLst/>
          </a:prstGeom>
          <a:noFill/>
        </p:spPr>
        <p:txBody>
          <a:bodyPr wrap="square" rtlCol="0">
            <a:spAutoFit/>
          </a:bodyPr>
          <a:lstStyle/>
          <a:p>
            <a:r>
              <a:rPr lang="en-US"/>
              <a:t>Sweeping input toggle rate: example with BW=4 and </a:t>
            </a:r>
            <a:r>
              <a:rPr lang="en-US" err="1"/>
              <a:t>toggle_rate</a:t>
            </a:r>
            <a:r>
              <a:rPr lang="en-US"/>
              <a:t>=25%</a:t>
            </a:r>
          </a:p>
        </p:txBody>
      </p:sp>
      <p:sp>
        <p:nvSpPr>
          <p:cNvPr id="82" name="TextBox 81">
            <a:extLst>
              <a:ext uri="{FF2B5EF4-FFF2-40B4-BE49-F238E27FC236}">
                <a16:creationId xmlns:a16="http://schemas.microsoft.com/office/drawing/2014/main" id="{D02375D7-8835-48D0-961C-30082FA62DE3}"/>
              </a:ext>
            </a:extLst>
          </p:cNvPr>
          <p:cNvSpPr txBox="1"/>
          <p:nvPr/>
        </p:nvSpPr>
        <p:spPr>
          <a:xfrm>
            <a:off x="1149226" y="3444578"/>
            <a:ext cx="979357" cy="507831"/>
          </a:xfrm>
          <a:prstGeom prst="rect">
            <a:avLst/>
          </a:prstGeom>
          <a:solidFill>
            <a:schemeClr val="accent1">
              <a:lumMod val="20000"/>
              <a:lumOff val="80000"/>
            </a:schemeClr>
          </a:solidFill>
          <a:ln>
            <a:solidFill>
              <a:schemeClr val="accent1"/>
            </a:solidFill>
          </a:ln>
        </p:spPr>
        <p:txBody>
          <a:bodyPr wrap="square" rtlCol="0">
            <a:spAutoFit/>
          </a:bodyPr>
          <a:lstStyle/>
          <a:p>
            <a:r>
              <a:rPr lang="en-US"/>
              <a:t>Benchmark generator</a:t>
            </a:r>
          </a:p>
        </p:txBody>
      </p:sp>
      <p:pic>
        <p:nvPicPr>
          <p:cNvPr id="96" name="Graphic 95" descr="Paper outline">
            <a:extLst>
              <a:ext uri="{FF2B5EF4-FFF2-40B4-BE49-F238E27FC236}">
                <a16:creationId xmlns:a16="http://schemas.microsoft.com/office/drawing/2014/main" id="{FC277C31-0632-49DC-A19E-35A627E611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946" y="3323258"/>
            <a:ext cx="680798" cy="680798"/>
          </a:xfrm>
          <a:prstGeom prst="rect">
            <a:avLst/>
          </a:prstGeom>
        </p:spPr>
      </p:pic>
      <p:sp>
        <p:nvSpPr>
          <p:cNvPr id="97" name="TextBox 96">
            <a:extLst>
              <a:ext uri="{FF2B5EF4-FFF2-40B4-BE49-F238E27FC236}">
                <a16:creationId xmlns:a16="http://schemas.microsoft.com/office/drawing/2014/main" id="{6995C2B8-93A6-4C43-A962-2DB667DD1927}"/>
              </a:ext>
            </a:extLst>
          </p:cNvPr>
          <p:cNvSpPr txBox="1"/>
          <p:nvPr/>
        </p:nvSpPr>
        <p:spPr>
          <a:xfrm>
            <a:off x="248967" y="3544248"/>
            <a:ext cx="531866" cy="307777"/>
          </a:xfrm>
          <a:prstGeom prst="rect">
            <a:avLst/>
          </a:prstGeom>
          <a:noFill/>
          <a:ln>
            <a:noFill/>
          </a:ln>
        </p:spPr>
        <p:txBody>
          <a:bodyPr wrap="square" rtlCol="0">
            <a:spAutoFit/>
          </a:bodyPr>
          <a:lstStyle/>
          <a:p>
            <a:r>
              <a:rPr lang="en-US" sz="700"/>
              <a:t>BW = 4</a:t>
            </a:r>
          </a:p>
          <a:p>
            <a:r>
              <a:rPr lang="en-US" sz="700"/>
              <a:t>TR = 25%</a:t>
            </a:r>
          </a:p>
        </p:txBody>
      </p:sp>
      <p:cxnSp>
        <p:nvCxnSpPr>
          <p:cNvPr id="98" name="Straight Arrow Connector 97">
            <a:extLst>
              <a:ext uri="{FF2B5EF4-FFF2-40B4-BE49-F238E27FC236}">
                <a16:creationId xmlns:a16="http://schemas.microsoft.com/office/drawing/2014/main" id="{C33096D4-B1B9-4852-BA4B-99DB6590F94D}"/>
              </a:ext>
            </a:extLst>
          </p:cNvPr>
          <p:cNvCxnSpPr>
            <a:cxnSpLocks/>
            <a:stCxn id="97" idx="3"/>
            <a:endCxn id="82" idx="1"/>
          </p:cNvCxnSpPr>
          <p:nvPr/>
        </p:nvCxnSpPr>
        <p:spPr>
          <a:xfrm>
            <a:off x="780833" y="3698137"/>
            <a:ext cx="368393" cy="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223391A2-5889-4163-8B39-D0B9E73458F1}"/>
              </a:ext>
            </a:extLst>
          </p:cNvPr>
          <p:cNvSpPr txBox="1"/>
          <p:nvPr/>
        </p:nvSpPr>
        <p:spPr>
          <a:xfrm>
            <a:off x="2821097" y="4043152"/>
            <a:ext cx="484505" cy="300082"/>
          </a:xfrm>
          <a:prstGeom prst="rect">
            <a:avLst/>
          </a:prstGeom>
          <a:noFill/>
        </p:spPr>
        <p:txBody>
          <a:bodyPr wrap="square" rtlCol="0">
            <a:spAutoFit/>
          </a:bodyPr>
          <a:lstStyle/>
          <a:p>
            <a:r>
              <a:rPr lang="en-US"/>
              <a:t>IN</a:t>
            </a:r>
            <a:r>
              <a:rPr lang="en-US" baseline="-25000"/>
              <a:t>0,3</a:t>
            </a:r>
          </a:p>
        </p:txBody>
      </p:sp>
      <p:sp>
        <p:nvSpPr>
          <p:cNvPr id="105" name="TextBox 104">
            <a:extLst>
              <a:ext uri="{FF2B5EF4-FFF2-40B4-BE49-F238E27FC236}">
                <a16:creationId xmlns:a16="http://schemas.microsoft.com/office/drawing/2014/main" id="{32CD1413-A66C-408D-9CBD-9913638F444E}"/>
              </a:ext>
            </a:extLst>
          </p:cNvPr>
          <p:cNvSpPr txBox="1"/>
          <p:nvPr/>
        </p:nvSpPr>
        <p:spPr>
          <a:xfrm>
            <a:off x="2821097" y="3730732"/>
            <a:ext cx="484505" cy="300082"/>
          </a:xfrm>
          <a:prstGeom prst="rect">
            <a:avLst/>
          </a:prstGeom>
          <a:noFill/>
        </p:spPr>
        <p:txBody>
          <a:bodyPr wrap="square" rtlCol="0">
            <a:spAutoFit/>
          </a:bodyPr>
          <a:lstStyle/>
          <a:p>
            <a:r>
              <a:rPr lang="en-US"/>
              <a:t>IN</a:t>
            </a:r>
            <a:r>
              <a:rPr lang="en-US" baseline="-25000"/>
              <a:t>0,2</a:t>
            </a:r>
          </a:p>
        </p:txBody>
      </p:sp>
      <p:sp>
        <p:nvSpPr>
          <p:cNvPr id="106" name="TextBox 105">
            <a:extLst>
              <a:ext uri="{FF2B5EF4-FFF2-40B4-BE49-F238E27FC236}">
                <a16:creationId xmlns:a16="http://schemas.microsoft.com/office/drawing/2014/main" id="{9DC923ED-F47D-4E17-9E3C-A9B18E3DA29F}"/>
              </a:ext>
            </a:extLst>
          </p:cNvPr>
          <p:cNvSpPr txBox="1"/>
          <p:nvPr/>
        </p:nvSpPr>
        <p:spPr>
          <a:xfrm>
            <a:off x="2822512" y="3107274"/>
            <a:ext cx="484505" cy="300082"/>
          </a:xfrm>
          <a:prstGeom prst="rect">
            <a:avLst/>
          </a:prstGeom>
          <a:noFill/>
        </p:spPr>
        <p:txBody>
          <a:bodyPr wrap="square" rtlCol="0">
            <a:spAutoFit/>
          </a:bodyPr>
          <a:lstStyle/>
          <a:p>
            <a:r>
              <a:rPr lang="en-US"/>
              <a:t>IN</a:t>
            </a:r>
            <a:r>
              <a:rPr lang="en-US" baseline="-25000"/>
              <a:t>0,0</a:t>
            </a:r>
          </a:p>
        </p:txBody>
      </p:sp>
      <p:sp>
        <p:nvSpPr>
          <p:cNvPr id="107" name="TextBox 106">
            <a:extLst>
              <a:ext uri="{FF2B5EF4-FFF2-40B4-BE49-F238E27FC236}">
                <a16:creationId xmlns:a16="http://schemas.microsoft.com/office/drawing/2014/main" id="{52407FCB-5BF6-46E5-AD74-201F3A399C53}"/>
              </a:ext>
            </a:extLst>
          </p:cNvPr>
          <p:cNvSpPr txBox="1"/>
          <p:nvPr/>
        </p:nvSpPr>
        <p:spPr>
          <a:xfrm>
            <a:off x="2822512" y="3419694"/>
            <a:ext cx="484505" cy="300082"/>
          </a:xfrm>
          <a:prstGeom prst="rect">
            <a:avLst/>
          </a:prstGeom>
          <a:noFill/>
        </p:spPr>
        <p:txBody>
          <a:bodyPr wrap="square" rtlCol="0">
            <a:spAutoFit/>
          </a:bodyPr>
          <a:lstStyle/>
          <a:p>
            <a:r>
              <a:rPr lang="en-US"/>
              <a:t>IN</a:t>
            </a:r>
            <a:r>
              <a:rPr lang="en-US" baseline="-25000"/>
              <a:t>0,1</a:t>
            </a:r>
          </a:p>
        </p:txBody>
      </p:sp>
      <p:sp>
        <p:nvSpPr>
          <p:cNvPr id="108" name="Rectangle 107">
            <a:extLst>
              <a:ext uri="{FF2B5EF4-FFF2-40B4-BE49-F238E27FC236}">
                <a16:creationId xmlns:a16="http://schemas.microsoft.com/office/drawing/2014/main" id="{2FD4F6B7-CF7F-4628-9F83-E3076F6D2969}"/>
              </a:ext>
            </a:extLst>
          </p:cNvPr>
          <p:cNvSpPr/>
          <p:nvPr/>
        </p:nvSpPr>
        <p:spPr>
          <a:xfrm>
            <a:off x="3239879"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09" name="Rectangle 108">
            <a:extLst>
              <a:ext uri="{FF2B5EF4-FFF2-40B4-BE49-F238E27FC236}">
                <a16:creationId xmlns:a16="http://schemas.microsoft.com/office/drawing/2014/main" id="{AEE1E642-11C0-4A5F-B7BB-269238F7C38E}"/>
              </a:ext>
            </a:extLst>
          </p:cNvPr>
          <p:cNvSpPr/>
          <p:nvPr/>
        </p:nvSpPr>
        <p:spPr>
          <a:xfrm>
            <a:off x="3239879"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0" name="Rectangle 109">
            <a:extLst>
              <a:ext uri="{FF2B5EF4-FFF2-40B4-BE49-F238E27FC236}">
                <a16:creationId xmlns:a16="http://schemas.microsoft.com/office/drawing/2014/main" id="{C1FCD5CC-1EE9-4620-83B2-4891E4F7722B}"/>
              </a:ext>
            </a:extLst>
          </p:cNvPr>
          <p:cNvSpPr/>
          <p:nvPr/>
        </p:nvSpPr>
        <p:spPr>
          <a:xfrm>
            <a:off x="3238464"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1" name="Rectangle 110">
            <a:extLst>
              <a:ext uri="{FF2B5EF4-FFF2-40B4-BE49-F238E27FC236}">
                <a16:creationId xmlns:a16="http://schemas.microsoft.com/office/drawing/2014/main" id="{6338577D-B955-4C81-8983-F6ED44AACD11}"/>
              </a:ext>
            </a:extLst>
          </p:cNvPr>
          <p:cNvSpPr/>
          <p:nvPr/>
        </p:nvSpPr>
        <p:spPr>
          <a:xfrm>
            <a:off x="3238464"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2" name="Rectangle 111">
            <a:extLst>
              <a:ext uri="{FF2B5EF4-FFF2-40B4-BE49-F238E27FC236}">
                <a16:creationId xmlns:a16="http://schemas.microsoft.com/office/drawing/2014/main" id="{A28B4180-8FD3-4A2C-B601-F92C50249083}"/>
              </a:ext>
            </a:extLst>
          </p:cNvPr>
          <p:cNvSpPr/>
          <p:nvPr/>
        </p:nvSpPr>
        <p:spPr>
          <a:xfrm>
            <a:off x="3582779"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ectangle 112">
            <a:extLst>
              <a:ext uri="{FF2B5EF4-FFF2-40B4-BE49-F238E27FC236}">
                <a16:creationId xmlns:a16="http://schemas.microsoft.com/office/drawing/2014/main" id="{7ADDEC96-81C6-48FA-B901-9970F8D23CD6}"/>
              </a:ext>
            </a:extLst>
          </p:cNvPr>
          <p:cNvSpPr/>
          <p:nvPr/>
        </p:nvSpPr>
        <p:spPr>
          <a:xfrm>
            <a:off x="3582779"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4" name="Rectangle 113">
            <a:extLst>
              <a:ext uri="{FF2B5EF4-FFF2-40B4-BE49-F238E27FC236}">
                <a16:creationId xmlns:a16="http://schemas.microsoft.com/office/drawing/2014/main" id="{FF0F4088-7443-4AC3-9D13-9C332AC76415}"/>
              </a:ext>
            </a:extLst>
          </p:cNvPr>
          <p:cNvSpPr/>
          <p:nvPr/>
        </p:nvSpPr>
        <p:spPr>
          <a:xfrm>
            <a:off x="3581364"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5" name="Rectangle 114">
            <a:extLst>
              <a:ext uri="{FF2B5EF4-FFF2-40B4-BE49-F238E27FC236}">
                <a16:creationId xmlns:a16="http://schemas.microsoft.com/office/drawing/2014/main" id="{8AE216B2-F304-473A-958C-9DB854CECD13}"/>
              </a:ext>
            </a:extLst>
          </p:cNvPr>
          <p:cNvSpPr/>
          <p:nvPr/>
        </p:nvSpPr>
        <p:spPr>
          <a:xfrm>
            <a:off x="3581364"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6" name="Rectangle 115">
            <a:extLst>
              <a:ext uri="{FF2B5EF4-FFF2-40B4-BE49-F238E27FC236}">
                <a16:creationId xmlns:a16="http://schemas.microsoft.com/office/drawing/2014/main" id="{DBCFB066-055B-4740-BFEF-CB8B9BFE80E5}"/>
              </a:ext>
            </a:extLst>
          </p:cNvPr>
          <p:cNvSpPr/>
          <p:nvPr/>
        </p:nvSpPr>
        <p:spPr>
          <a:xfrm>
            <a:off x="3931121"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17" name="Rectangle 116">
            <a:extLst>
              <a:ext uri="{FF2B5EF4-FFF2-40B4-BE49-F238E27FC236}">
                <a16:creationId xmlns:a16="http://schemas.microsoft.com/office/drawing/2014/main" id="{0CF11A86-AAA8-4712-A111-4A8EE455109A}"/>
              </a:ext>
            </a:extLst>
          </p:cNvPr>
          <p:cNvSpPr/>
          <p:nvPr/>
        </p:nvSpPr>
        <p:spPr>
          <a:xfrm>
            <a:off x="3931121" y="341336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18" name="Rectangle 117">
            <a:extLst>
              <a:ext uri="{FF2B5EF4-FFF2-40B4-BE49-F238E27FC236}">
                <a16:creationId xmlns:a16="http://schemas.microsoft.com/office/drawing/2014/main" id="{AB51B2AE-B1FB-4B9A-9D9D-7512894AECD5}"/>
              </a:ext>
            </a:extLst>
          </p:cNvPr>
          <p:cNvSpPr/>
          <p:nvPr/>
        </p:nvSpPr>
        <p:spPr>
          <a:xfrm>
            <a:off x="3929706" y="372440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9" name="Rectangle 118">
            <a:extLst>
              <a:ext uri="{FF2B5EF4-FFF2-40B4-BE49-F238E27FC236}">
                <a16:creationId xmlns:a16="http://schemas.microsoft.com/office/drawing/2014/main" id="{D05AB306-EF00-459D-BD10-14BAD8C11007}"/>
              </a:ext>
            </a:extLst>
          </p:cNvPr>
          <p:cNvSpPr/>
          <p:nvPr/>
        </p:nvSpPr>
        <p:spPr>
          <a:xfrm>
            <a:off x="3929706" y="403682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20" name="Rectangle 119">
            <a:extLst>
              <a:ext uri="{FF2B5EF4-FFF2-40B4-BE49-F238E27FC236}">
                <a16:creationId xmlns:a16="http://schemas.microsoft.com/office/drawing/2014/main" id="{7CA17C24-728F-440B-99CD-96C540600BF5}"/>
              </a:ext>
            </a:extLst>
          </p:cNvPr>
          <p:cNvSpPr/>
          <p:nvPr/>
        </p:nvSpPr>
        <p:spPr>
          <a:xfrm>
            <a:off x="3583841" y="310094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1" name="Rectangle 120">
            <a:extLst>
              <a:ext uri="{FF2B5EF4-FFF2-40B4-BE49-F238E27FC236}">
                <a16:creationId xmlns:a16="http://schemas.microsoft.com/office/drawing/2014/main" id="{AE40F9EE-9A09-4A9B-B643-0149D39C5D70}"/>
              </a:ext>
            </a:extLst>
          </p:cNvPr>
          <p:cNvSpPr/>
          <p:nvPr/>
        </p:nvSpPr>
        <p:spPr>
          <a:xfrm>
            <a:off x="4276007" y="309951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2" name="Rectangle 121">
            <a:extLst>
              <a:ext uri="{FF2B5EF4-FFF2-40B4-BE49-F238E27FC236}">
                <a16:creationId xmlns:a16="http://schemas.microsoft.com/office/drawing/2014/main" id="{02BABC68-E67E-4744-8DF9-DF97DFED7B91}"/>
              </a:ext>
            </a:extLst>
          </p:cNvPr>
          <p:cNvSpPr/>
          <p:nvPr/>
        </p:nvSpPr>
        <p:spPr>
          <a:xfrm>
            <a:off x="4276007" y="341193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3" name="Rectangle 122">
            <a:extLst>
              <a:ext uri="{FF2B5EF4-FFF2-40B4-BE49-F238E27FC236}">
                <a16:creationId xmlns:a16="http://schemas.microsoft.com/office/drawing/2014/main" id="{13337D04-DC18-4DD5-8966-08398E91600A}"/>
              </a:ext>
            </a:extLst>
          </p:cNvPr>
          <p:cNvSpPr/>
          <p:nvPr/>
        </p:nvSpPr>
        <p:spPr>
          <a:xfrm>
            <a:off x="4274592" y="3722971"/>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24" name="Rectangle 123">
            <a:extLst>
              <a:ext uri="{FF2B5EF4-FFF2-40B4-BE49-F238E27FC236}">
                <a16:creationId xmlns:a16="http://schemas.microsoft.com/office/drawing/2014/main" id="{4F7C8859-13B4-40E3-8C72-029F0DA8F011}"/>
              </a:ext>
            </a:extLst>
          </p:cNvPr>
          <p:cNvSpPr/>
          <p:nvPr/>
        </p:nvSpPr>
        <p:spPr>
          <a:xfrm>
            <a:off x="4274592" y="4035391"/>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5" name="Rectangle 124">
            <a:extLst>
              <a:ext uri="{FF2B5EF4-FFF2-40B4-BE49-F238E27FC236}">
                <a16:creationId xmlns:a16="http://schemas.microsoft.com/office/drawing/2014/main" id="{AF38AEDB-0767-4F46-8069-20AD83FF7AD6}"/>
              </a:ext>
            </a:extLst>
          </p:cNvPr>
          <p:cNvSpPr/>
          <p:nvPr/>
        </p:nvSpPr>
        <p:spPr>
          <a:xfrm>
            <a:off x="4620322" y="310001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Rectangle 125">
            <a:extLst>
              <a:ext uri="{FF2B5EF4-FFF2-40B4-BE49-F238E27FC236}">
                <a16:creationId xmlns:a16="http://schemas.microsoft.com/office/drawing/2014/main" id="{FF740A19-D0D7-4BE3-87D9-3B0162214DC3}"/>
              </a:ext>
            </a:extLst>
          </p:cNvPr>
          <p:cNvSpPr/>
          <p:nvPr/>
        </p:nvSpPr>
        <p:spPr>
          <a:xfrm>
            <a:off x="4620322" y="341243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7" name="Rectangle 126">
            <a:extLst>
              <a:ext uri="{FF2B5EF4-FFF2-40B4-BE49-F238E27FC236}">
                <a16:creationId xmlns:a16="http://schemas.microsoft.com/office/drawing/2014/main" id="{07F19201-3743-49F9-AE33-E4783C6E051C}"/>
              </a:ext>
            </a:extLst>
          </p:cNvPr>
          <p:cNvSpPr/>
          <p:nvPr/>
        </p:nvSpPr>
        <p:spPr>
          <a:xfrm>
            <a:off x="4618907" y="372347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28" name="Rectangle 127">
            <a:extLst>
              <a:ext uri="{FF2B5EF4-FFF2-40B4-BE49-F238E27FC236}">
                <a16:creationId xmlns:a16="http://schemas.microsoft.com/office/drawing/2014/main" id="{F0478BAD-6FB1-4826-8ED6-2E30A4D17FB5}"/>
              </a:ext>
            </a:extLst>
          </p:cNvPr>
          <p:cNvSpPr/>
          <p:nvPr/>
        </p:nvSpPr>
        <p:spPr>
          <a:xfrm>
            <a:off x="4618907" y="403589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9" name="Rectangle 128">
            <a:extLst>
              <a:ext uri="{FF2B5EF4-FFF2-40B4-BE49-F238E27FC236}">
                <a16:creationId xmlns:a16="http://schemas.microsoft.com/office/drawing/2014/main" id="{FF329D4A-B33A-40F6-8F40-FBB67F560795}"/>
              </a:ext>
            </a:extLst>
          </p:cNvPr>
          <p:cNvSpPr/>
          <p:nvPr/>
        </p:nvSpPr>
        <p:spPr>
          <a:xfrm>
            <a:off x="4961940" y="310000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0" name="Rectangle 129">
            <a:extLst>
              <a:ext uri="{FF2B5EF4-FFF2-40B4-BE49-F238E27FC236}">
                <a16:creationId xmlns:a16="http://schemas.microsoft.com/office/drawing/2014/main" id="{A3C8C5D8-3AEC-41DA-9DD9-77E4628FDE66}"/>
              </a:ext>
            </a:extLst>
          </p:cNvPr>
          <p:cNvSpPr/>
          <p:nvPr/>
        </p:nvSpPr>
        <p:spPr>
          <a:xfrm>
            <a:off x="4961940" y="341242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1" name="Rectangle 130">
            <a:extLst>
              <a:ext uri="{FF2B5EF4-FFF2-40B4-BE49-F238E27FC236}">
                <a16:creationId xmlns:a16="http://schemas.microsoft.com/office/drawing/2014/main" id="{6A584356-6F41-4238-B3DC-10813E597285}"/>
              </a:ext>
            </a:extLst>
          </p:cNvPr>
          <p:cNvSpPr/>
          <p:nvPr/>
        </p:nvSpPr>
        <p:spPr>
          <a:xfrm>
            <a:off x="4960525" y="372346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2" name="Rectangle 131">
            <a:extLst>
              <a:ext uri="{FF2B5EF4-FFF2-40B4-BE49-F238E27FC236}">
                <a16:creationId xmlns:a16="http://schemas.microsoft.com/office/drawing/2014/main" id="{11E8762A-ACC6-405F-859F-CF1AF6D19DCE}"/>
              </a:ext>
            </a:extLst>
          </p:cNvPr>
          <p:cNvSpPr/>
          <p:nvPr/>
        </p:nvSpPr>
        <p:spPr>
          <a:xfrm>
            <a:off x="4960525" y="403588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3" name="Rectangle 132">
            <a:extLst>
              <a:ext uri="{FF2B5EF4-FFF2-40B4-BE49-F238E27FC236}">
                <a16:creationId xmlns:a16="http://schemas.microsoft.com/office/drawing/2014/main" id="{EA2602AF-24CC-4380-8E70-3551A3C55C55}"/>
              </a:ext>
            </a:extLst>
          </p:cNvPr>
          <p:cNvSpPr/>
          <p:nvPr/>
        </p:nvSpPr>
        <p:spPr>
          <a:xfrm>
            <a:off x="4619524" y="310301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34" name="Rectangle 133">
            <a:extLst>
              <a:ext uri="{FF2B5EF4-FFF2-40B4-BE49-F238E27FC236}">
                <a16:creationId xmlns:a16="http://schemas.microsoft.com/office/drawing/2014/main" id="{0310C2D6-80C7-4830-A091-D81EF29188AB}"/>
              </a:ext>
            </a:extLst>
          </p:cNvPr>
          <p:cNvSpPr/>
          <p:nvPr/>
        </p:nvSpPr>
        <p:spPr>
          <a:xfrm>
            <a:off x="5301729" y="3102217"/>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5" name="Rectangle 134">
            <a:extLst>
              <a:ext uri="{FF2B5EF4-FFF2-40B4-BE49-F238E27FC236}">
                <a16:creationId xmlns:a16="http://schemas.microsoft.com/office/drawing/2014/main" id="{3F985A94-E50D-4F38-A5F7-29A2D31B7AFC}"/>
              </a:ext>
            </a:extLst>
          </p:cNvPr>
          <p:cNvSpPr/>
          <p:nvPr/>
        </p:nvSpPr>
        <p:spPr>
          <a:xfrm>
            <a:off x="5301729" y="3414637"/>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6" name="Rectangle 135">
            <a:extLst>
              <a:ext uri="{FF2B5EF4-FFF2-40B4-BE49-F238E27FC236}">
                <a16:creationId xmlns:a16="http://schemas.microsoft.com/office/drawing/2014/main" id="{5EF92F1E-6C7E-4E9D-81F0-F2A02857F0E3}"/>
              </a:ext>
            </a:extLst>
          </p:cNvPr>
          <p:cNvSpPr/>
          <p:nvPr/>
        </p:nvSpPr>
        <p:spPr>
          <a:xfrm>
            <a:off x="5300314" y="372567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7" name="Rectangle 136">
            <a:extLst>
              <a:ext uri="{FF2B5EF4-FFF2-40B4-BE49-F238E27FC236}">
                <a16:creationId xmlns:a16="http://schemas.microsoft.com/office/drawing/2014/main" id="{72C6719F-214B-4707-8AA1-D1F7EDD77C1C}"/>
              </a:ext>
            </a:extLst>
          </p:cNvPr>
          <p:cNvSpPr/>
          <p:nvPr/>
        </p:nvSpPr>
        <p:spPr>
          <a:xfrm>
            <a:off x="5300314" y="403809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38" name="Rectangle 137">
            <a:extLst>
              <a:ext uri="{FF2B5EF4-FFF2-40B4-BE49-F238E27FC236}">
                <a16:creationId xmlns:a16="http://schemas.microsoft.com/office/drawing/2014/main" id="{7F91EBBC-A781-46B9-BD49-E4357C3751EF}"/>
              </a:ext>
            </a:extLst>
          </p:cNvPr>
          <p:cNvSpPr/>
          <p:nvPr/>
        </p:nvSpPr>
        <p:spPr>
          <a:xfrm>
            <a:off x="5642744" y="3102009"/>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 name="Rectangle 138">
            <a:extLst>
              <a:ext uri="{FF2B5EF4-FFF2-40B4-BE49-F238E27FC236}">
                <a16:creationId xmlns:a16="http://schemas.microsoft.com/office/drawing/2014/main" id="{20449F94-746A-415C-9BB0-4183C38E8A50}"/>
              </a:ext>
            </a:extLst>
          </p:cNvPr>
          <p:cNvSpPr/>
          <p:nvPr/>
        </p:nvSpPr>
        <p:spPr>
          <a:xfrm>
            <a:off x="5642744" y="3414429"/>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0" name="Rectangle 139">
            <a:extLst>
              <a:ext uri="{FF2B5EF4-FFF2-40B4-BE49-F238E27FC236}">
                <a16:creationId xmlns:a16="http://schemas.microsoft.com/office/drawing/2014/main" id="{7308EDDA-A345-4C9C-8E6B-4983B39CDD4E}"/>
              </a:ext>
            </a:extLst>
          </p:cNvPr>
          <p:cNvSpPr/>
          <p:nvPr/>
        </p:nvSpPr>
        <p:spPr>
          <a:xfrm>
            <a:off x="5641329" y="3725467"/>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41" name="Rectangle 140">
            <a:extLst>
              <a:ext uri="{FF2B5EF4-FFF2-40B4-BE49-F238E27FC236}">
                <a16:creationId xmlns:a16="http://schemas.microsoft.com/office/drawing/2014/main" id="{085CEACD-4771-415D-B293-C4AA8391A686}"/>
              </a:ext>
            </a:extLst>
          </p:cNvPr>
          <p:cNvSpPr/>
          <p:nvPr/>
        </p:nvSpPr>
        <p:spPr>
          <a:xfrm>
            <a:off x="5641329" y="4037887"/>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2" name="Rectangle 141">
            <a:extLst>
              <a:ext uri="{FF2B5EF4-FFF2-40B4-BE49-F238E27FC236}">
                <a16:creationId xmlns:a16="http://schemas.microsoft.com/office/drawing/2014/main" id="{AF8CD09B-91EB-473A-98BC-117EAEB6B229}"/>
              </a:ext>
            </a:extLst>
          </p:cNvPr>
          <p:cNvSpPr/>
          <p:nvPr/>
        </p:nvSpPr>
        <p:spPr>
          <a:xfrm>
            <a:off x="5982533" y="3104221"/>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Rectangle 142">
            <a:extLst>
              <a:ext uri="{FF2B5EF4-FFF2-40B4-BE49-F238E27FC236}">
                <a16:creationId xmlns:a16="http://schemas.microsoft.com/office/drawing/2014/main" id="{C70B29C5-FB43-49BD-BA07-8F47E2070733}"/>
              </a:ext>
            </a:extLst>
          </p:cNvPr>
          <p:cNvSpPr/>
          <p:nvPr/>
        </p:nvSpPr>
        <p:spPr>
          <a:xfrm>
            <a:off x="5982533" y="3416641"/>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4" name="Rectangle 143">
            <a:extLst>
              <a:ext uri="{FF2B5EF4-FFF2-40B4-BE49-F238E27FC236}">
                <a16:creationId xmlns:a16="http://schemas.microsoft.com/office/drawing/2014/main" id="{242C1A06-5F0B-4615-A833-D4929135CA24}"/>
              </a:ext>
            </a:extLst>
          </p:cNvPr>
          <p:cNvSpPr/>
          <p:nvPr/>
        </p:nvSpPr>
        <p:spPr>
          <a:xfrm>
            <a:off x="5981118" y="3727679"/>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45" name="Rectangle 144">
            <a:extLst>
              <a:ext uri="{FF2B5EF4-FFF2-40B4-BE49-F238E27FC236}">
                <a16:creationId xmlns:a16="http://schemas.microsoft.com/office/drawing/2014/main" id="{3B2371F9-C045-4C5C-AF72-92814A0E82A9}"/>
              </a:ext>
            </a:extLst>
          </p:cNvPr>
          <p:cNvSpPr/>
          <p:nvPr/>
        </p:nvSpPr>
        <p:spPr>
          <a:xfrm>
            <a:off x="5981118" y="4040099"/>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6" name="Rectangle 145">
            <a:extLst>
              <a:ext uri="{FF2B5EF4-FFF2-40B4-BE49-F238E27FC236}">
                <a16:creationId xmlns:a16="http://schemas.microsoft.com/office/drawing/2014/main" id="{A376FAAF-CC6A-4AC7-A66F-5E47B815D92E}"/>
              </a:ext>
            </a:extLst>
          </p:cNvPr>
          <p:cNvSpPr/>
          <p:nvPr/>
        </p:nvSpPr>
        <p:spPr>
          <a:xfrm>
            <a:off x="5986400" y="3106398"/>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47" name="Rectangle 146">
            <a:extLst>
              <a:ext uri="{FF2B5EF4-FFF2-40B4-BE49-F238E27FC236}">
                <a16:creationId xmlns:a16="http://schemas.microsoft.com/office/drawing/2014/main" id="{B52662F1-DA5D-40D2-80DC-F1C76D10435D}"/>
              </a:ext>
            </a:extLst>
          </p:cNvPr>
          <p:cNvSpPr/>
          <p:nvPr/>
        </p:nvSpPr>
        <p:spPr>
          <a:xfrm>
            <a:off x="5305463" y="3101998"/>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50" name="Rectangle 149">
            <a:extLst>
              <a:ext uri="{FF2B5EF4-FFF2-40B4-BE49-F238E27FC236}">
                <a16:creationId xmlns:a16="http://schemas.microsoft.com/office/drawing/2014/main" id="{BC975059-BBFF-4F94-A5DE-FF082F6AEE3E}"/>
              </a:ext>
            </a:extLst>
          </p:cNvPr>
          <p:cNvSpPr/>
          <p:nvPr/>
        </p:nvSpPr>
        <p:spPr>
          <a:xfrm>
            <a:off x="5645525" y="3101497"/>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51" name="Rectangle 150">
            <a:extLst>
              <a:ext uri="{FF2B5EF4-FFF2-40B4-BE49-F238E27FC236}">
                <a16:creationId xmlns:a16="http://schemas.microsoft.com/office/drawing/2014/main" id="{9536588E-183F-4F84-A74D-64692886BB33}"/>
              </a:ext>
            </a:extLst>
          </p:cNvPr>
          <p:cNvSpPr/>
          <p:nvPr/>
        </p:nvSpPr>
        <p:spPr>
          <a:xfrm>
            <a:off x="4963041" y="3103599"/>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graphicFrame>
        <p:nvGraphicFramePr>
          <p:cNvPr id="152" name="Table 17">
            <a:extLst>
              <a:ext uri="{FF2B5EF4-FFF2-40B4-BE49-F238E27FC236}">
                <a16:creationId xmlns:a16="http://schemas.microsoft.com/office/drawing/2014/main" id="{56C4AFCE-7686-410B-AA1C-F0A1C35A263E}"/>
              </a:ext>
            </a:extLst>
          </p:cNvPr>
          <p:cNvGraphicFramePr>
            <a:graphicFrameLocks noGrp="1"/>
          </p:cNvGraphicFramePr>
          <p:nvPr>
            <p:extLst>
              <p:ext uri="{D42A27DB-BD31-4B8C-83A1-F6EECF244321}">
                <p14:modId xmlns:p14="http://schemas.microsoft.com/office/powerpoint/2010/main" val="4166536413"/>
              </p:ext>
            </p:extLst>
          </p:nvPr>
        </p:nvGraphicFramePr>
        <p:xfrm>
          <a:off x="764811" y="1383122"/>
          <a:ext cx="1887316" cy="594360"/>
        </p:xfrm>
        <a:graphic>
          <a:graphicData uri="http://schemas.openxmlformats.org/drawingml/2006/table">
            <a:tbl>
              <a:tblPr firstRow="1" bandRow="1">
                <a:tableStyleId>{5C22544A-7EE6-4342-B048-85BDC9FD1C3A}</a:tableStyleId>
              </a:tblPr>
              <a:tblGrid>
                <a:gridCol w="943658">
                  <a:extLst>
                    <a:ext uri="{9D8B030D-6E8A-4147-A177-3AD203B41FA5}">
                      <a16:colId xmlns:a16="http://schemas.microsoft.com/office/drawing/2014/main" val="2058540118"/>
                    </a:ext>
                  </a:extLst>
                </a:gridCol>
                <a:gridCol w="943658">
                  <a:extLst>
                    <a:ext uri="{9D8B030D-6E8A-4147-A177-3AD203B41FA5}">
                      <a16:colId xmlns:a16="http://schemas.microsoft.com/office/drawing/2014/main" val="131171686"/>
                    </a:ext>
                  </a:extLst>
                </a:gridCol>
              </a:tblGrid>
              <a:tr h="294799">
                <a:tc>
                  <a:txBody>
                    <a:bodyPr/>
                    <a:lstStyle/>
                    <a:p>
                      <a:pPr algn="ctr"/>
                      <a:r>
                        <a:rPr lang="en-US"/>
                        <a:t>BW (4÷64)</a:t>
                      </a:r>
                      <a:endParaRPr lang="en-GB"/>
                    </a:p>
                  </a:txBody>
                  <a:tcPr/>
                </a:tc>
                <a:tc>
                  <a:txBody>
                    <a:bodyPr/>
                    <a:lstStyle/>
                    <a:p>
                      <a:pPr algn="ctr"/>
                      <a:r>
                        <a:rPr lang="en-US"/>
                        <a:t>IN (2÷4)</a:t>
                      </a:r>
                      <a:endParaRPr lang="en-GB"/>
                    </a:p>
                  </a:txBody>
                  <a:tcPr/>
                </a:tc>
                <a:extLst>
                  <a:ext uri="{0D108BD9-81ED-4DB2-BD59-A6C34878D82A}">
                    <a16:rowId xmlns:a16="http://schemas.microsoft.com/office/drawing/2014/main" val="3016370019"/>
                  </a:ext>
                </a:extLst>
              </a:tr>
              <a:tr h="294799">
                <a:tc>
                  <a:txBody>
                    <a:bodyPr/>
                    <a:lstStyle/>
                    <a:p>
                      <a:pPr algn="ctr"/>
                      <a:r>
                        <a:rPr lang="en-US"/>
                        <a:t>4</a:t>
                      </a:r>
                      <a:endParaRPr lang="en-GB"/>
                    </a:p>
                  </a:txBody>
                  <a:tcPr/>
                </a:tc>
                <a:tc>
                  <a:txBody>
                    <a:bodyPr/>
                    <a:lstStyle/>
                    <a:p>
                      <a:pPr algn="ctr"/>
                      <a:r>
                        <a:rPr lang="en-US"/>
                        <a:t>2</a:t>
                      </a:r>
                    </a:p>
                  </a:txBody>
                  <a:tcPr/>
                </a:tc>
                <a:extLst>
                  <a:ext uri="{0D108BD9-81ED-4DB2-BD59-A6C34878D82A}">
                    <a16:rowId xmlns:a16="http://schemas.microsoft.com/office/drawing/2014/main" val="2768505923"/>
                  </a:ext>
                </a:extLst>
              </a:tr>
            </a:tbl>
          </a:graphicData>
        </a:graphic>
      </p:graphicFrame>
      <p:sp>
        <p:nvSpPr>
          <p:cNvPr id="153" name="Left Brace 152">
            <a:extLst>
              <a:ext uri="{FF2B5EF4-FFF2-40B4-BE49-F238E27FC236}">
                <a16:creationId xmlns:a16="http://schemas.microsoft.com/office/drawing/2014/main" id="{3DA43592-C2B8-4EFB-995E-AAE93B353FBC}"/>
              </a:ext>
            </a:extLst>
          </p:cNvPr>
          <p:cNvSpPr/>
          <p:nvPr/>
        </p:nvSpPr>
        <p:spPr>
          <a:xfrm>
            <a:off x="2238959" y="3100945"/>
            <a:ext cx="263113" cy="12422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Title 1">
            <a:extLst>
              <a:ext uri="{FF2B5EF4-FFF2-40B4-BE49-F238E27FC236}">
                <a16:creationId xmlns:a16="http://schemas.microsoft.com/office/drawing/2014/main" id="{3A8F2BCC-FE43-43C7-AA52-AD36B99919EF}"/>
              </a:ext>
            </a:extLst>
          </p:cNvPr>
          <p:cNvSpPr>
            <a:spLocks noGrp="1"/>
          </p:cNvSpPr>
          <p:nvPr>
            <p:ph type="title"/>
          </p:nvPr>
        </p:nvSpPr>
        <p:spPr>
          <a:xfrm>
            <a:off x="758825" y="518711"/>
            <a:ext cx="5550535" cy="539038"/>
          </a:xfrm>
        </p:spPr>
        <p:txBody>
          <a:bodyPr/>
          <a:lstStyle/>
          <a:p>
            <a:r>
              <a:rPr lang="en-US"/>
              <a:t>This work (4)</a:t>
            </a:r>
            <a:br>
              <a:rPr lang="en-US"/>
            </a:br>
            <a:r>
              <a:rPr lang="en-US" sz="1800" b="0"/>
              <a:t>Simulation based on average toggle activity coverage</a:t>
            </a:r>
            <a:endParaRPr lang="en-GB" sz="1800" b="0"/>
          </a:p>
        </p:txBody>
      </p:sp>
      <p:pic>
        <p:nvPicPr>
          <p:cNvPr id="157" name="Picture 156" descr="Diagram, schematic&#10;&#10;Description automatically generated">
            <a:extLst>
              <a:ext uri="{FF2B5EF4-FFF2-40B4-BE49-F238E27FC236}">
                <a16:creationId xmlns:a16="http://schemas.microsoft.com/office/drawing/2014/main" id="{758DDF20-E33D-4A1E-B8A9-9C4A1F134DC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02801" y="1155497"/>
            <a:ext cx="2054678" cy="1414736"/>
          </a:xfrm>
          <a:prstGeom prst="rect">
            <a:avLst/>
          </a:prstGeom>
        </p:spPr>
      </p:pic>
    </p:spTree>
    <p:extLst>
      <p:ext uri="{BB962C8B-B14F-4D97-AF65-F5344CB8AC3E}">
        <p14:creationId xmlns:p14="http://schemas.microsoft.com/office/powerpoint/2010/main" val="311934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chematic&#10;&#10;Description automatically generated">
            <a:extLst>
              <a:ext uri="{FF2B5EF4-FFF2-40B4-BE49-F238E27FC236}">
                <a16:creationId xmlns:a16="http://schemas.microsoft.com/office/drawing/2014/main" id="{4F6939CE-47BC-4FAF-876E-0CDFE02B12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483" y="897910"/>
            <a:ext cx="2054678" cy="1414736"/>
          </a:xfrm>
          <a:prstGeom prst="rect">
            <a:avLst/>
          </a:prstGeom>
        </p:spPr>
      </p:pic>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22</a:t>
            </a:fld>
            <a:endParaRPr lang="en-GB"/>
          </a:p>
        </p:txBody>
      </p:sp>
      <p:sp>
        <p:nvSpPr>
          <p:cNvPr id="50" name="TextBox 49">
            <a:extLst>
              <a:ext uri="{FF2B5EF4-FFF2-40B4-BE49-F238E27FC236}">
                <a16:creationId xmlns:a16="http://schemas.microsoft.com/office/drawing/2014/main" id="{BB727F61-4A25-4A3E-A838-5988F78EE6B8}"/>
              </a:ext>
            </a:extLst>
          </p:cNvPr>
          <p:cNvSpPr txBox="1"/>
          <p:nvPr/>
        </p:nvSpPr>
        <p:spPr>
          <a:xfrm>
            <a:off x="5230234" y="2728440"/>
            <a:ext cx="484505" cy="300082"/>
          </a:xfrm>
          <a:prstGeom prst="rect">
            <a:avLst/>
          </a:prstGeom>
          <a:noFill/>
        </p:spPr>
        <p:txBody>
          <a:bodyPr wrap="square" rtlCol="0">
            <a:spAutoFit/>
          </a:bodyPr>
          <a:lstStyle/>
          <a:p>
            <a:r>
              <a:rPr lang="en-US" err="1"/>
              <a:t>Clk</a:t>
            </a:r>
            <a:endParaRPr lang="en-US"/>
          </a:p>
        </p:txBody>
      </p:sp>
      <p:pic>
        <p:nvPicPr>
          <p:cNvPr id="51" name="Picture 50" descr="Shape&#10;&#10;Description automatically generated with low confidence">
            <a:extLst>
              <a:ext uri="{FF2B5EF4-FFF2-40B4-BE49-F238E27FC236}">
                <a16:creationId xmlns:a16="http://schemas.microsoft.com/office/drawing/2014/main" id="{66BE10DF-3304-4320-817F-7714B2BB7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5643302" y="2271604"/>
            <a:ext cx="856421" cy="1201739"/>
          </a:xfrm>
          <a:prstGeom prst="rect">
            <a:avLst/>
          </a:prstGeom>
        </p:spPr>
      </p:pic>
      <p:cxnSp>
        <p:nvCxnSpPr>
          <p:cNvPr id="57" name="Straight Arrow Connector 56">
            <a:extLst>
              <a:ext uri="{FF2B5EF4-FFF2-40B4-BE49-F238E27FC236}">
                <a16:creationId xmlns:a16="http://schemas.microsoft.com/office/drawing/2014/main" id="{1AC29C27-6672-4A1F-ABDD-66D3A3E7C393}"/>
              </a:ext>
            </a:extLst>
          </p:cNvPr>
          <p:cNvCxnSpPr>
            <a:cxnSpLocks/>
          </p:cNvCxnSpPr>
          <p:nvPr/>
        </p:nvCxnSpPr>
        <p:spPr>
          <a:xfrm flipV="1">
            <a:off x="5986836" y="2658969"/>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E7ACC7CB-ED3F-43A8-871F-68D94954BD4F}"/>
              </a:ext>
            </a:extLst>
          </p:cNvPr>
          <p:cNvCxnSpPr>
            <a:cxnSpLocks/>
          </p:cNvCxnSpPr>
          <p:nvPr/>
        </p:nvCxnSpPr>
        <p:spPr>
          <a:xfrm flipV="1">
            <a:off x="6321482" y="2660681"/>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5" name="Picture 64" descr="Shape&#10;&#10;Description automatically generated with low confidence">
            <a:extLst>
              <a:ext uri="{FF2B5EF4-FFF2-40B4-BE49-F238E27FC236}">
                <a16:creationId xmlns:a16="http://schemas.microsoft.com/office/drawing/2014/main" id="{626D2D0C-F10B-4DB2-BF7F-865D164C7F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6326491" y="2271604"/>
            <a:ext cx="856421" cy="1201739"/>
          </a:xfrm>
          <a:prstGeom prst="rect">
            <a:avLst/>
          </a:prstGeom>
        </p:spPr>
      </p:pic>
      <p:cxnSp>
        <p:nvCxnSpPr>
          <p:cNvPr id="66" name="Straight Arrow Connector 65">
            <a:extLst>
              <a:ext uri="{FF2B5EF4-FFF2-40B4-BE49-F238E27FC236}">
                <a16:creationId xmlns:a16="http://schemas.microsoft.com/office/drawing/2014/main" id="{0866E0A2-100A-4982-9DCF-0982CB8B33D2}"/>
              </a:ext>
            </a:extLst>
          </p:cNvPr>
          <p:cNvCxnSpPr>
            <a:cxnSpLocks/>
          </p:cNvCxnSpPr>
          <p:nvPr/>
        </p:nvCxnSpPr>
        <p:spPr>
          <a:xfrm flipV="1">
            <a:off x="6670025" y="2658969"/>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1A06CABC-E685-4831-AAA0-68D952782F61}"/>
              </a:ext>
            </a:extLst>
          </p:cNvPr>
          <p:cNvCxnSpPr>
            <a:cxnSpLocks/>
          </p:cNvCxnSpPr>
          <p:nvPr/>
        </p:nvCxnSpPr>
        <p:spPr>
          <a:xfrm flipV="1">
            <a:off x="7004671" y="2660681"/>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8" name="Picture 67" descr="Shape&#10;&#10;Description automatically generated with low confidence">
            <a:extLst>
              <a:ext uri="{FF2B5EF4-FFF2-40B4-BE49-F238E27FC236}">
                <a16:creationId xmlns:a16="http://schemas.microsoft.com/office/drawing/2014/main" id="{5B229E33-2414-40DB-802B-574AF05C1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7014299" y="2271390"/>
            <a:ext cx="856421" cy="1201739"/>
          </a:xfrm>
          <a:prstGeom prst="rect">
            <a:avLst/>
          </a:prstGeom>
        </p:spPr>
      </p:pic>
      <p:cxnSp>
        <p:nvCxnSpPr>
          <p:cNvPr id="69" name="Straight Arrow Connector 68">
            <a:extLst>
              <a:ext uri="{FF2B5EF4-FFF2-40B4-BE49-F238E27FC236}">
                <a16:creationId xmlns:a16="http://schemas.microsoft.com/office/drawing/2014/main" id="{6ED2B651-6F9D-47FD-8528-B9ECC89A085A}"/>
              </a:ext>
            </a:extLst>
          </p:cNvPr>
          <p:cNvCxnSpPr>
            <a:cxnSpLocks/>
          </p:cNvCxnSpPr>
          <p:nvPr/>
        </p:nvCxnSpPr>
        <p:spPr>
          <a:xfrm flipV="1">
            <a:off x="7357833" y="2658755"/>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FB044703-E08A-4941-BF46-984BD55E0B0D}"/>
              </a:ext>
            </a:extLst>
          </p:cNvPr>
          <p:cNvCxnSpPr>
            <a:cxnSpLocks/>
          </p:cNvCxnSpPr>
          <p:nvPr/>
        </p:nvCxnSpPr>
        <p:spPr>
          <a:xfrm flipV="1">
            <a:off x="7692479" y="2660467"/>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 name="Picture 70" descr="Shape&#10;&#10;Description automatically generated with low confidence">
            <a:extLst>
              <a:ext uri="{FF2B5EF4-FFF2-40B4-BE49-F238E27FC236}">
                <a16:creationId xmlns:a16="http://schemas.microsoft.com/office/drawing/2014/main" id="{5165B611-5675-4FF4-81DB-7B3CA8B606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7697488" y="2271390"/>
            <a:ext cx="856421" cy="1201739"/>
          </a:xfrm>
          <a:prstGeom prst="rect">
            <a:avLst/>
          </a:prstGeom>
        </p:spPr>
      </p:pic>
      <p:cxnSp>
        <p:nvCxnSpPr>
          <p:cNvPr id="72" name="Straight Arrow Connector 71">
            <a:extLst>
              <a:ext uri="{FF2B5EF4-FFF2-40B4-BE49-F238E27FC236}">
                <a16:creationId xmlns:a16="http://schemas.microsoft.com/office/drawing/2014/main" id="{47398FAD-43BC-4DEF-8BD4-35618C092B25}"/>
              </a:ext>
            </a:extLst>
          </p:cNvPr>
          <p:cNvCxnSpPr>
            <a:cxnSpLocks/>
          </p:cNvCxnSpPr>
          <p:nvPr/>
        </p:nvCxnSpPr>
        <p:spPr>
          <a:xfrm flipV="1">
            <a:off x="8041022" y="2658755"/>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1E7FBE63-4DBC-4955-90F3-FCF3F6D9E78E}"/>
              </a:ext>
            </a:extLst>
          </p:cNvPr>
          <p:cNvCxnSpPr>
            <a:cxnSpLocks/>
          </p:cNvCxnSpPr>
          <p:nvPr/>
        </p:nvCxnSpPr>
        <p:spPr>
          <a:xfrm flipV="1">
            <a:off x="8375668" y="2660467"/>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5" name="Picture 74" descr="Shape&#10;&#10;Description automatically generated with low confidence">
            <a:extLst>
              <a:ext uri="{FF2B5EF4-FFF2-40B4-BE49-F238E27FC236}">
                <a16:creationId xmlns:a16="http://schemas.microsoft.com/office/drawing/2014/main" id="{B93A8CD1-045D-4970-8486-B6BF259C6A41}"/>
              </a:ext>
            </a:extLst>
          </p:cNvPr>
          <p:cNvPicPr>
            <a:picLocks noChangeAspect="1"/>
          </p:cNvPicPr>
          <p:nvPr/>
        </p:nvPicPr>
        <p:blipFill rotWithShape="1">
          <a:blip r:embed="rId4">
            <a:extLst>
              <a:ext uri="{28A0092B-C50C-407E-A947-70E740481C1C}">
                <a14:useLocalDpi xmlns:a14="http://schemas.microsoft.com/office/drawing/2010/main" val="0"/>
              </a:ext>
            </a:extLst>
          </a:blip>
          <a:srcRect r="61565"/>
          <a:stretch/>
        </p:blipFill>
        <p:spPr>
          <a:xfrm rot="10800000" flipH="1">
            <a:off x="8380679" y="2271386"/>
            <a:ext cx="329160" cy="1201739"/>
          </a:xfrm>
          <a:prstGeom prst="rect">
            <a:avLst/>
          </a:prstGeom>
        </p:spPr>
      </p:pic>
      <p:sp>
        <p:nvSpPr>
          <p:cNvPr id="104" name="TextBox 103">
            <a:extLst>
              <a:ext uri="{FF2B5EF4-FFF2-40B4-BE49-F238E27FC236}">
                <a16:creationId xmlns:a16="http://schemas.microsoft.com/office/drawing/2014/main" id="{223391A2-5889-4163-8B39-D0B9E73458F1}"/>
              </a:ext>
            </a:extLst>
          </p:cNvPr>
          <p:cNvSpPr txBox="1"/>
          <p:nvPr/>
        </p:nvSpPr>
        <p:spPr>
          <a:xfrm>
            <a:off x="5225154" y="4007109"/>
            <a:ext cx="484505" cy="300082"/>
          </a:xfrm>
          <a:prstGeom prst="rect">
            <a:avLst/>
          </a:prstGeom>
          <a:noFill/>
        </p:spPr>
        <p:txBody>
          <a:bodyPr wrap="square" rtlCol="0">
            <a:spAutoFit/>
          </a:bodyPr>
          <a:lstStyle/>
          <a:p>
            <a:r>
              <a:rPr lang="en-US"/>
              <a:t>IN</a:t>
            </a:r>
            <a:r>
              <a:rPr lang="en-US" baseline="-25000"/>
              <a:t>0,3</a:t>
            </a:r>
          </a:p>
        </p:txBody>
      </p:sp>
      <p:sp>
        <p:nvSpPr>
          <p:cNvPr id="105" name="TextBox 104">
            <a:extLst>
              <a:ext uri="{FF2B5EF4-FFF2-40B4-BE49-F238E27FC236}">
                <a16:creationId xmlns:a16="http://schemas.microsoft.com/office/drawing/2014/main" id="{32CD1413-A66C-408D-9CBD-9913638F444E}"/>
              </a:ext>
            </a:extLst>
          </p:cNvPr>
          <p:cNvSpPr txBox="1"/>
          <p:nvPr/>
        </p:nvSpPr>
        <p:spPr>
          <a:xfrm>
            <a:off x="5225154" y="3694689"/>
            <a:ext cx="484505" cy="300082"/>
          </a:xfrm>
          <a:prstGeom prst="rect">
            <a:avLst/>
          </a:prstGeom>
          <a:noFill/>
        </p:spPr>
        <p:txBody>
          <a:bodyPr wrap="square" rtlCol="0">
            <a:spAutoFit/>
          </a:bodyPr>
          <a:lstStyle/>
          <a:p>
            <a:r>
              <a:rPr lang="en-US"/>
              <a:t>IN</a:t>
            </a:r>
            <a:r>
              <a:rPr lang="en-US" baseline="-25000"/>
              <a:t>0,2</a:t>
            </a:r>
          </a:p>
        </p:txBody>
      </p:sp>
      <p:sp>
        <p:nvSpPr>
          <p:cNvPr id="106" name="TextBox 105">
            <a:extLst>
              <a:ext uri="{FF2B5EF4-FFF2-40B4-BE49-F238E27FC236}">
                <a16:creationId xmlns:a16="http://schemas.microsoft.com/office/drawing/2014/main" id="{9DC923ED-F47D-4E17-9E3C-A9B18E3DA29F}"/>
              </a:ext>
            </a:extLst>
          </p:cNvPr>
          <p:cNvSpPr txBox="1"/>
          <p:nvPr/>
        </p:nvSpPr>
        <p:spPr>
          <a:xfrm>
            <a:off x="5226569" y="3071231"/>
            <a:ext cx="484505" cy="300082"/>
          </a:xfrm>
          <a:prstGeom prst="rect">
            <a:avLst/>
          </a:prstGeom>
          <a:noFill/>
        </p:spPr>
        <p:txBody>
          <a:bodyPr wrap="square" rtlCol="0">
            <a:spAutoFit/>
          </a:bodyPr>
          <a:lstStyle/>
          <a:p>
            <a:r>
              <a:rPr lang="en-US"/>
              <a:t>IN</a:t>
            </a:r>
            <a:r>
              <a:rPr lang="en-US" baseline="-25000"/>
              <a:t>0,0</a:t>
            </a:r>
          </a:p>
        </p:txBody>
      </p:sp>
      <p:sp>
        <p:nvSpPr>
          <p:cNvPr id="107" name="TextBox 106">
            <a:extLst>
              <a:ext uri="{FF2B5EF4-FFF2-40B4-BE49-F238E27FC236}">
                <a16:creationId xmlns:a16="http://schemas.microsoft.com/office/drawing/2014/main" id="{52407FCB-5BF6-46E5-AD74-201F3A399C53}"/>
              </a:ext>
            </a:extLst>
          </p:cNvPr>
          <p:cNvSpPr txBox="1"/>
          <p:nvPr/>
        </p:nvSpPr>
        <p:spPr>
          <a:xfrm>
            <a:off x="5226569" y="3383651"/>
            <a:ext cx="484505" cy="300082"/>
          </a:xfrm>
          <a:prstGeom prst="rect">
            <a:avLst/>
          </a:prstGeom>
          <a:noFill/>
        </p:spPr>
        <p:txBody>
          <a:bodyPr wrap="square" rtlCol="0">
            <a:spAutoFit/>
          </a:bodyPr>
          <a:lstStyle/>
          <a:p>
            <a:r>
              <a:rPr lang="en-US"/>
              <a:t>IN</a:t>
            </a:r>
            <a:r>
              <a:rPr lang="en-US" baseline="-25000"/>
              <a:t>0,1</a:t>
            </a:r>
          </a:p>
        </p:txBody>
      </p:sp>
      <p:sp>
        <p:nvSpPr>
          <p:cNvPr id="108" name="Rectangle 107">
            <a:extLst>
              <a:ext uri="{FF2B5EF4-FFF2-40B4-BE49-F238E27FC236}">
                <a16:creationId xmlns:a16="http://schemas.microsoft.com/office/drawing/2014/main" id="{2FD4F6B7-CF7F-4628-9F83-E3076F6D2969}"/>
              </a:ext>
            </a:extLst>
          </p:cNvPr>
          <p:cNvSpPr/>
          <p:nvPr/>
        </p:nvSpPr>
        <p:spPr>
          <a:xfrm>
            <a:off x="5643936" y="306490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09" name="Rectangle 108">
            <a:extLst>
              <a:ext uri="{FF2B5EF4-FFF2-40B4-BE49-F238E27FC236}">
                <a16:creationId xmlns:a16="http://schemas.microsoft.com/office/drawing/2014/main" id="{AEE1E642-11C0-4A5F-B7BB-269238F7C38E}"/>
              </a:ext>
            </a:extLst>
          </p:cNvPr>
          <p:cNvSpPr/>
          <p:nvPr/>
        </p:nvSpPr>
        <p:spPr>
          <a:xfrm>
            <a:off x="5643936" y="337732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0" name="Rectangle 109">
            <a:extLst>
              <a:ext uri="{FF2B5EF4-FFF2-40B4-BE49-F238E27FC236}">
                <a16:creationId xmlns:a16="http://schemas.microsoft.com/office/drawing/2014/main" id="{C1FCD5CC-1EE9-4620-83B2-4891E4F7722B}"/>
              </a:ext>
            </a:extLst>
          </p:cNvPr>
          <p:cNvSpPr/>
          <p:nvPr/>
        </p:nvSpPr>
        <p:spPr>
          <a:xfrm>
            <a:off x="5642521" y="368836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1" name="Rectangle 110">
            <a:extLst>
              <a:ext uri="{FF2B5EF4-FFF2-40B4-BE49-F238E27FC236}">
                <a16:creationId xmlns:a16="http://schemas.microsoft.com/office/drawing/2014/main" id="{6338577D-B955-4C81-8983-F6ED44AACD11}"/>
              </a:ext>
            </a:extLst>
          </p:cNvPr>
          <p:cNvSpPr/>
          <p:nvPr/>
        </p:nvSpPr>
        <p:spPr>
          <a:xfrm>
            <a:off x="5642521" y="400078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2" name="Rectangle 111">
            <a:extLst>
              <a:ext uri="{FF2B5EF4-FFF2-40B4-BE49-F238E27FC236}">
                <a16:creationId xmlns:a16="http://schemas.microsoft.com/office/drawing/2014/main" id="{A28B4180-8FD3-4A2C-B601-F92C50249083}"/>
              </a:ext>
            </a:extLst>
          </p:cNvPr>
          <p:cNvSpPr/>
          <p:nvPr/>
        </p:nvSpPr>
        <p:spPr>
          <a:xfrm>
            <a:off x="5986836" y="306490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ectangle 112">
            <a:extLst>
              <a:ext uri="{FF2B5EF4-FFF2-40B4-BE49-F238E27FC236}">
                <a16:creationId xmlns:a16="http://schemas.microsoft.com/office/drawing/2014/main" id="{7ADDEC96-81C6-48FA-B901-9970F8D23CD6}"/>
              </a:ext>
            </a:extLst>
          </p:cNvPr>
          <p:cNvSpPr/>
          <p:nvPr/>
        </p:nvSpPr>
        <p:spPr>
          <a:xfrm>
            <a:off x="5986836" y="337732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4" name="Rectangle 113">
            <a:extLst>
              <a:ext uri="{FF2B5EF4-FFF2-40B4-BE49-F238E27FC236}">
                <a16:creationId xmlns:a16="http://schemas.microsoft.com/office/drawing/2014/main" id="{FF0F4088-7443-4AC3-9D13-9C332AC76415}"/>
              </a:ext>
            </a:extLst>
          </p:cNvPr>
          <p:cNvSpPr/>
          <p:nvPr/>
        </p:nvSpPr>
        <p:spPr>
          <a:xfrm>
            <a:off x="5985421" y="368836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5" name="Rectangle 114">
            <a:extLst>
              <a:ext uri="{FF2B5EF4-FFF2-40B4-BE49-F238E27FC236}">
                <a16:creationId xmlns:a16="http://schemas.microsoft.com/office/drawing/2014/main" id="{8AE216B2-F304-473A-958C-9DB854CECD13}"/>
              </a:ext>
            </a:extLst>
          </p:cNvPr>
          <p:cNvSpPr/>
          <p:nvPr/>
        </p:nvSpPr>
        <p:spPr>
          <a:xfrm>
            <a:off x="5985421" y="400078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6" name="Rectangle 115">
            <a:extLst>
              <a:ext uri="{FF2B5EF4-FFF2-40B4-BE49-F238E27FC236}">
                <a16:creationId xmlns:a16="http://schemas.microsoft.com/office/drawing/2014/main" id="{DBCFB066-055B-4740-BFEF-CB8B9BFE80E5}"/>
              </a:ext>
            </a:extLst>
          </p:cNvPr>
          <p:cNvSpPr/>
          <p:nvPr/>
        </p:nvSpPr>
        <p:spPr>
          <a:xfrm>
            <a:off x="6335178" y="306490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17" name="Rectangle 116">
            <a:extLst>
              <a:ext uri="{FF2B5EF4-FFF2-40B4-BE49-F238E27FC236}">
                <a16:creationId xmlns:a16="http://schemas.microsoft.com/office/drawing/2014/main" id="{0CF11A86-AAA8-4712-A111-4A8EE455109A}"/>
              </a:ext>
            </a:extLst>
          </p:cNvPr>
          <p:cNvSpPr/>
          <p:nvPr/>
        </p:nvSpPr>
        <p:spPr>
          <a:xfrm>
            <a:off x="6335178" y="337732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18" name="Rectangle 117">
            <a:extLst>
              <a:ext uri="{FF2B5EF4-FFF2-40B4-BE49-F238E27FC236}">
                <a16:creationId xmlns:a16="http://schemas.microsoft.com/office/drawing/2014/main" id="{AB51B2AE-B1FB-4B9A-9D9D-7512894AECD5}"/>
              </a:ext>
            </a:extLst>
          </p:cNvPr>
          <p:cNvSpPr/>
          <p:nvPr/>
        </p:nvSpPr>
        <p:spPr>
          <a:xfrm>
            <a:off x="6333763" y="368836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9" name="Rectangle 118">
            <a:extLst>
              <a:ext uri="{FF2B5EF4-FFF2-40B4-BE49-F238E27FC236}">
                <a16:creationId xmlns:a16="http://schemas.microsoft.com/office/drawing/2014/main" id="{D05AB306-EF00-459D-BD10-14BAD8C11007}"/>
              </a:ext>
            </a:extLst>
          </p:cNvPr>
          <p:cNvSpPr/>
          <p:nvPr/>
        </p:nvSpPr>
        <p:spPr>
          <a:xfrm>
            <a:off x="6333763" y="400078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20" name="Rectangle 119">
            <a:extLst>
              <a:ext uri="{FF2B5EF4-FFF2-40B4-BE49-F238E27FC236}">
                <a16:creationId xmlns:a16="http://schemas.microsoft.com/office/drawing/2014/main" id="{7CA17C24-728F-440B-99CD-96C540600BF5}"/>
              </a:ext>
            </a:extLst>
          </p:cNvPr>
          <p:cNvSpPr/>
          <p:nvPr/>
        </p:nvSpPr>
        <p:spPr>
          <a:xfrm>
            <a:off x="5987898" y="306490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1" name="Rectangle 120">
            <a:extLst>
              <a:ext uri="{FF2B5EF4-FFF2-40B4-BE49-F238E27FC236}">
                <a16:creationId xmlns:a16="http://schemas.microsoft.com/office/drawing/2014/main" id="{AE40F9EE-9A09-4A9B-B643-0149D39C5D70}"/>
              </a:ext>
            </a:extLst>
          </p:cNvPr>
          <p:cNvSpPr/>
          <p:nvPr/>
        </p:nvSpPr>
        <p:spPr>
          <a:xfrm>
            <a:off x="6680064" y="306347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2" name="Rectangle 121">
            <a:extLst>
              <a:ext uri="{FF2B5EF4-FFF2-40B4-BE49-F238E27FC236}">
                <a16:creationId xmlns:a16="http://schemas.microsoft.com/office/drawing/2014/main" id="{02BABC68-E67E-4744-8DF9-DF97DFED7B91}"/>
              </a:ext>
            </a:extLst>
          </p:cNvPr>
          <p:cNvSpPr/>
          <p:nvPr/>
        </p:nvSpPr>
        <p:spPr>
          <a:xfrm>
            <a:off x="6680064" y="337589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3" name="Rectangle 122">
            <a:extLst>
              <a:ext uri="{FF2B5EF4-FFF2-40B4-BE49-F238E27FC236}">
                <a16:creationId xmlns:a16="http://schemas.microsoft.com/office/drawing/2014/main" id="{13337D04-DC18-4DD5-8966-08398E91600A}"/>
              </a:ext>
            </a:extLst>
          </p:cNvPr>
          <p:cNvSpPr/>
          <p:nvPr/>
        </p:nvSpPr>
        <p:spPr>
          <a:xfrm>
            <a:off x="6678649" y="3686928"/>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24" name="Rectangle 123">
            <a:extLst>
              <a:ext uri="{FF2B5EF4-FFF2-40B4-BE49-F238E27FC236}">
                <a16:creationId xmlns:a16="http://schemas.microsoft.com/office/drawing/2014/main" id="{4F7C8859-13B4-40E3-8C72-029F0DA8F011}"/>
              </a:ext>
            </a:extLst>
          </p:cNvPr>
          <p:cNvSpPr/>
          <p:nvPr/>
        </p:nvSpPr>
        <p:spPr>
          <a:xfrm>
            <a:off x="6678649" y="3999348"/>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5" name="Rectangle 124">
            <a:extLst>
              <a:ext uri="{FF2B5EF4-FFF2-40B4-BE49-F238E27FC236}">
                <a16:creationId xmlns:a16="http://schemas.microsoft.com/office/drawing/2014/main" id="{AF38AEDB-0767-4F46-8069-20AD83FF7AD6}"/>
              </a:ext>
            </a:extLst>
          </p:cNvPr>
          <p:cNvSpPr/>
          <p:nvPr/>
        </p:nvSpPr>
        <p:spPr>
          <a:xfrm>
            <a:off x="7024379" y="306397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Rectangle 125">
            <a:extLst>
              <a:ext uri="{FF2B5EF4-FFF2-40B4-BE49-F238E27FC236}">
                <a16:creationId xmlns:a16="http://schemas.microsoft.com/office/drawing/2014/main" id="{FF740A19-D0D7-4BE3-87D9-3B0162214DC3}"/>
              </a:ext>
            </a:extLst>
          </p:cNvPr>
          <p:cNvSpPr/>
          <p:nvPr/>
        </p:nvSpPr>
        <p:spPr>
          <a:xfrm>
            <a:off x="7024379" y="337639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7" name="Rectangle 126">
            <a:extLst>
              <a:ext uri="{FF2B5EF4-FFF2-40B4-BE49-F238E27FC236}">
                <a16:creationId xmlns:a16="http://schemas.microsoft.com/office/drawing/2014/main" id="{07F19201-3743-49F9-AE33-E4783C6E051C}"/>
              </a:ext>
            </a:extLst>
          </p:cNvPr>
          <p:cNvSpPr/>
          <p:nvPr/>
        </p:nvSpPr>
        <p:spPr>
          <a:xfrm>
            <a:off x="7022964" y="3687431"/>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28" name="Rectangle 127">
            <a:extLst>
              <a:ext uri="{FF2B5EF4-FFF2-40B4-BE49-F238E27FC236}">
                <a16:creationId xmlns:a16="http://schemas.microsoft.com/office/drawing/2014/main" id="{F0478BAD-6FB1-4826-8ED6-2E30A4D17FB5}"/>
              </a:ext>
            </a:extLst>
          </p:cNvPr>
          <p:cNvSpPr/>
          <p:nvPr/>
        </p:nvSpPr>
        <p:spPr>
          <a:xfrm>
            <a:off x="7022964" y="3999851"/>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9" name="Rectangle 128">
            <a:extLst>
              <a:ext uri="{FF2B5EF4-FFF2-40B4-BE49-F238E27FC236}">
                <a16:creationId xmlns:a16="http://schemas.microsoft.com/office/drawing/2014/main" id="{FF329D4A-B33A-40F6-8F40-FBB67F560795}"/>
              </a:ext>
            </a:extLst>
          </p:cNvPr>
          <p:cNvSpPr/>
          <p:nvPr/>
        </p:nvSpPr>
        <p:spPr>
          <a:xfrm>
            <a:off x="7365997" y="306396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0" name="Rectangle 129">
            <a:extLst>
              <a:ext uri="{FF2B5EF4-FFF2-40B4-BE49-F238E27FC236}">
                <a16:creationId xmlns:a16="http://schemas.microsoft.com/office/drawing/2014/main" id="{A3C8C5D8-3AEC-41DA-9DD9-77E4628FDE66}"/>
              </a:ext>
            </a:extLst>
          </p:cNvPr>
          <p:cNvSpPr/>
          <p:nvPr/>
        </p:nvSpPr>
        <p:spPr>
          <a:xfrm>
            <a:off x="7365997" y="337638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1" name="Rectangle 130">
            <a:extLst>
              <a:ext uri="{FF2B5EF4-FFF2-40B4-BE49-F238E27FC236}">
                <a16:creationId xmlns:a16="http://schemas.microsoft.com/office/drawing/2014/main" id="{6A584356-6F41-4238-B3DC-10813E597285}"/>
              </a:ext>
            </a:extLst>
          </p:cNvPr>
          <p:cNvSpPr/>
          <p:nvPr/>
        </p:nvSpPr>
        <p:spPr>
          <a:xfrm>
            <a:off x="7364582" y="368742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2" name="Rectangle 131">
            <a:extLst>
              <a:ext uri="{FF2B5EF4-FFF2-40B4-BE49-F238E27FC236}">
                <a16:creationId xmlns:a16="http://schemas.microsoft.com/office/drawing/2014/main" id="{11E8762A-ACC6-405F-859F-CF1AF6D19DCE}"/>
              </a:ext>
            </a:extLst>
          </p:cNvPr>
          <p:cNvSpPr/>
          <p:nvPr/>
        </p:nvSpPr>
        <p:spPr>
          <a:xfrm>
            <a:off x="7364582" y="399984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3" name="Rectangle 132">
            <a:extLst>
              <a:ext uri="{FF2B5EF4-FFF2-40B4-BE49-F238E27FC236}">
                <a16:creationId xmlns:a16="http://schemas.microsoft.com/office/drawing/2014/main" id="{EA2602AF-24CC-4380-8E70-3551A3C55C55}"/>
              </a:ext>
            </a:extLst>
          </p:cNvPr>
          <p:cNvSpPr/>
          <p:nvPr/>
        </p:nvSpPr>
        <p:spPr>
          <a:xfrm>
            <a:off x="7023581" y="3066969"/>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34" name="Rectangle 133">
            <a:extLst>
              <a:ext uri="{FF2B5EF4-FFF2-40B4-BE49-F238E27FC236}">
                <a16:creationId xmlns:a16="http://schemas.microsoft.com/office/drawing/2014/main" id="{0310C2D6-80C7-4830-A091-D81EF29188AB}"/>
              </a:ext>
            </a:extLst>
          </p:cNvPr>
          <p:cNvSpPr/>
          <p:nvPr/>
        </p:nvSpPr>
        <p:spPr>
          <a:xfrm>
            <a:off x="7705786" y="306617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5" name="Rectangle 134">
            <a:extLst>
              <a:ext uri="{FF2B5EF4-FFF2-40B4-BE49-F238E27FC236}">
                <a16:creationId xmlns:a16="http://schemas.microsoft.com/office/drawing/2014/main" id="{3F985A94-E50D-4F38-A5F7-29A2D31B7AFC}"/>
              </a:ext>
            </a:extLst>
          </p:cNvPr>
          <p:cNvSpPr/>
          <p:nvPr/>
        </p:nvSpPr>
        <p:spPr>
          <a:xfrm>
            <a:off x="7705786" y="337859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6" name="Rectangle 135">
            <a:extLst>
              <a:ext uri="{FF2B5EF4-FFF2-40B4-BE49-F238E27FC236}">
                <a16:creationId xmlns:a16="http://schemas.microsoft.com/office/drawing/2014/main" id="{5EF92F1E-6C7E-4E9D-81F0-F2A02857F0E3}"/>
              </a:ext>
            </a:extLst>
          </p:cNvPr>
          <p:cNvSpPr/>
          <p:nvPr/>
        </p:nvSpPr>
        <p:spPr>
          <a:xfrm>
            <a:off x="7704371" y="368963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7" name="Rectangle 136">
            <a:extLst>
              <a:ext uri="{FF2B5EF4-FFF2-40B4-BE49-F238E27FC236}">
                <a16:creationId xmlns:a16="http://schemas.microsoft.com/office/drawing/2014/main" id="{72C6719F-214B-4707-8AA1-D1F7EDD77C1C}"/>
              </a:ext>
            </a:extLst>
          </p:cNvPr>
          <p:cNvSpPr/>
          <p:nvPr/>
        </p:nvSpPr>
        <p:spPr>
          <a:xfrm>
            <a:off x="7704371" y="400205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38" name="Rectangle 137">
            <a:extLst>
              <a:ext uri="{FF2B5EF4-FFF2-40B4-BE49-F238E27FC236}">
                <a16:creationId xmlns:a16="http://schemas.microsoft.com/office/drawing/2014/main" id="{7F91EBBC-A781-46B9-BD49-E4357C3751EF}"/>
              </a:ext>
            </a:extLst>
          </p:cNvPr>
          <p:cNvSpPr/>
          <p:nvPr/>
        </p:nvSpPr>
        <p:spPr>
          <a:xfrm>
            <a:off x="8046801" y="306596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 name="Rectangle 138">
            <a:extLst>
              <a:ext uri="{FF2B5EF4-FFF2-40B4-BE49-F238E27FC236}">
                <a16:creationId xmlns:a16="http://schemas.microsoft.com/office/drawing/2014/main" id="{20449F94-746A-415C-9BB0-4183C38E8A50}"/>
              </a:ext>
            </a:extLst>
          </p:cNvPr>
          <p:cNvSpPr/>
          <p:nvPr/>
        </p:nvSpPr>
        <p:spPr>
          <a:xfrm>
            <a:off x="8046801" y="337838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0" name="Rectangle 139">
            <a:extLst>
              <a:ext uri="{FF2B5EF4-FFF2-40B4-BE49-F238E27FC236}">
                <a16:creationId xmlns:a16="http://schemas.microsoft.com/office/drawing/2014/main" id="{7308EDDA-A345-4C9C-8E6B-4983B39CDD4E}"/>
              </a:ext>
            </a:extLst>
          </p:cNvPr>
          <p:cNvSpPr/>
          <p:nvPr/>
        </p:nvSpPr>
        <p:spPr>
          <a:xfrm>
            <a:off x="8045386" y="368942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41" name="Rectangle 140">
            <a:extLst>
              <a:ext uri="{FF2B5EF4-FFF2-40B4-BE49-F238E27FC236}">
                <a16:creationId xmlns:a16="http://schemas.microsoft.com/office/drawing/2014/main" id="{085CEACD-4771-415D-B293-C4AA8391A686}"/>
              </a:ext>
            </a:extLst>
          </p:cNvPr>
          <p:cNvSpPr/>
          <p:nvPr/>
        </p:nvSpPr>
        <p:spPr>
          <a:xfrm>
            <a:off x="8045386" y="400184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2" name="Rectangle 141">
            <a:extLst>
              <a:ext uri="{FF2B5EF4-FFF2-40B4-BE49-F238E27FC236}">
                <a16:creationId xmlns:a16="http://schemas.microsoft.com/office/drawing/2014/main" id="{AF8CD09B-91EB-473A-98BC-117EAEB6B229}"/>
              </a:ext>
            </a:extLst>
          </p:cNvPr>
          <p:cNvSpPr/>
          <p:nvPr/>
        </p:nvSpPr>
        <p:spPr>
          <a:xfrm>
            <a:off x="8386590" y="3068178"/>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Rectangle 142">
            <a:extLst>
              <a:ext uri="{FF2B5EF4-FFF2-40B4-BE49-F238E27FC236}">
                <a16:creationId xmlns:a16="http://schemas.microsoft.com/office/drawing/2014/main" id="{C70B29C5-FB43-49BD-BA07-8F47E2070733}"/>
              </a:ext>
            </a:extLst>
          </p:cNvPr>
          <p:cNvSpPr/>
          <p:nvPr/>
        </p:nvSpPr>
        <p:spPr>
          <a:xfrm>
            <a:off x="8386590" y="3380598"/>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4" name="Rectangle 143">
            <a:extLst>
              <a:ext uri="{FF2B5EF4-FFF2-40B4-BE49-F238E27FC236}">
                <a16:creationId xmlns:a16="http://schemas.microsoft.com/office/drawing/2014/main" id="{242C1A06-5F0B-4615-A833-D4929135CA24}"/>
              </a:ext>
            </a:extLst>
          </p:cNvPr>
          <p:cNvSpPr/>
          <p:nvPr/>
        </p:nvSpPr>
        <p:spPr>
          <a:xfrm>
            <a:off x="8385175" y="369163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45" name="Rectangle 144">
            <a:extLst>
              <a:ext uri="{FF2B5EF4-FFF2-40B4-BE49-F238E27FC236}">
                <a16:creationId xmlns:a16="http://schemas.microsoft.com/office/drawing/2014/main" id="{3B2371F9-C045-4C5C-AF72-92814A0E82A9}"/>
              </a:ext>
            </a:extLst>
          </p:cNvPr>
          <p:cNvSpPr/>
          <p:nvPr/>
        </p:nvSpPr>
        <p:spPr>
          <a:xfrm>
            <a:off x="8385175" y="400405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6" name="Rectangle 145">
            <a:extLst>
              <a:ext uri="{FF2B5EF4-FFF2-40B4-BE49-F238E27FC236}">
                <a16:creationId xmlns:a16="http://schemas.microsoft.com/office/drawing/2014/main" id="{A376FAAF-CC6A-4AC7-A66F-5E47B815D92E}"/>
              </a:ext>
            </a:extLst>
          </p:cNvPr>
          <p:cNvSpPr/>
          <p:nvPr/>
        </p:nvSpPr>
        <p:spPr>
          <a:xfrm>
            <a:off x="8390457" y="307035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47" name="Rectangle 146">
            <a:extLst>
              <a:ext uri="{FF2B5EF4-FFF2-40B4-BE49-F238E27FC236}">
                <a16:creationId xmlns:a16="http://schemas.microsoft.com/office/drawing/2014/main" id="{B52662F1-DA5D-40D2-80DC-F1C76D10435D}"/>
              </a:ext>
            </a:extLst>
          </p:cNvPr>
          <p:cNvSpPr/>
          <p:nvPr/>
        </p:nvSpPr>
        <p:spPr>
          <a:xfrm>
            <a:off x="7709520" y="306595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50" name="Rectangle 149">
            <a:extLst>
              <a:ext uri="{FF2B5EF4-FFF2-40B4-BE49-F238E27FC236}">
                <a16:creationId xmlns:a16="http://schemas.microsoft.com/office/drawing/2014/main" id="{BC975059-BBFF-4F94-A5DE-FF082F6AEE3E}"/>
              </a:ext>
            </a:extLst>
          </p:cNvPr>
          <p:cNvSpPr/>
          <p:nvPr/>
        </p:nvSpPr>
        <p:spPr>
          <a:xfrm>
            <a:off x="8049582" y="306545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51" name="Rectangle 150">
            <a:extLst>
              <a:ext uri="{FF2B5EF4-FFF2-40B4-BE49-F238E27FC236}">
                <a16:creationId xmlns:a16="http://schemas.microsoft.com/office/drawing/2014/main" id="{9536588E-183F-4F84-A74D-64692886BB33}"/>
              </a:ext>
            </a:extLst>
          </p:cNvPr>
          <p:cNvSpPr/>
          <p:nvPr/>
        </p:nvSpPr>
        <p:spPr>
          <a:xfrm>
            <a:off x="7367098" y="306755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62" name="Title 1">
            <a:extLst>
              <a:ext uri="{FF2B5EF4-FFF2-40B4-BE49-F238E27FC236}">
                <a16:creationId xmlns:a16="http://schemas.microsoft.com/office/drawing/2014/main" id="{BC47F155-9F77-4886-BA05-FDA0DC1AA716}"/>
              </a:ext>
            </a:extLst>
          </p:cNvPr>
          <p:cNvSpPr>
            <a:spLocks noGrp="1"/>
          </p:cNvSpPr>
          <p:nvPr>
            <p:ph type="title"/>
          </p:nvPr>
        </p:nvSpPr>
        <p:spPr>
          <a:xfrm>
            <a:off x="758825" y="518711"/>
            <a:ext cx="5550535" cy="539038"/>
          </a:xfrm>
        </p:spPr>
        <p:txBody>
          <a:bodyPr/>
          <a:lstStyle/>
          <a:p>
            <a:r>
              <a:rPr lang="en-US"/>
              <a:t>This work (5)</a:t>
            </a:r>
            <a:br>
              <a:rPr lang="en-US"/>
            </a:br>
            <a:r>
              <a:rPr lang="en-US" sz="1800" b="0"/>
              <a:t>Problems</a:t>
            </a:r>
            <a:endParaRPr lang="en-GB" sz="1800" b="0"/>
          </a:p>
        </p:txBody>
      </p:sp>
    </p:spTree>
    <p:extLst>
      <p:ext uri="{BB962C8B-B14F-4D97-AF65-F5344CB8AC3E}">
        <p14:creationId xmlns:p14="http://schemas.microsoft.com/office/powerpoint/2010/main" val="318166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chematic&#10;&#10;Description automatically generated">
            <a:extLst>
              <a:ext uri="{FF2B5EF4-FFF2-40B4-BE49-F238E27FC236}">
                <a16:creationId xmlns:a16="http://schemas.microsoft.com/office/drawing/2014/main" id="{4F6939CE-47BC-4FAF-876E-0CDFE02B12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483" y="897910"/>
            <a:ext cx="2054678" cy="1414736"/>
          </a:xfrm>
          <a:prstGeom prst="rect">
            <a:avLst/>
          </a:prstGeom>
        </p:spPr>
      </p:pic>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23</a:t>
            </a:fld>
            <a:endParaRPr lang="en-GB"/>
          </a:p>
        </p:txBody>
      </p:sp>
      <p:sp>
        <p:nvSpPr>
          <p:cNvPr id="50" name="TextBox 49">
            <a:extLst>
              <a:ext uri="{FF2B5EF4-FFF2-40B4-BE49-F238E27FC236}">
                <a16:creationId xmlns:a16="http://schemas.microsoft.com/office/drawing/2014/main" id="{BB727F61-4A25-4A3E-A838-5988F78EE6B8}"/>
              </a:ext>
            </a:extLst>
          </p:cNvPr>
          <p:cNvSpPr txBox="1"/>
          <p:nvPr/>
        </p:nvSpPr>
        <p:spPr>
          <a:xfrm>
            <a:off x="5230234" y="2728440"/>
            <a:ext cx="484505" cy="300082"/>
          </a:xfrm>
          <a:prstGeom prst="rect">
            <a:avLst/>
          </a:prstGeom>
          <a:noFill/>
        </p:spPr>
        <p:txBody>
          <a:bodyPr wrap="square" rtlCol="0">
            <a:spAutoFit/>
          </a:bodyPr>
          <a:lstStyle/>
          <a:p>
            <a:r>
              <a:rPr lang="en-US" err="1"/>
              <a:t>Clk</a:t>
            </a:r>
            <a:endParaRPr lang="en-US"/>
          </a:p>
        </p:txBody>
      </p:sp>
      <p:pic>
        <p:nvPicPr>
          <p:cNvPr id="51" name="Picture 50" descr="Shape&#10;&#10;Description automatically generated with low confidence">
            <a:extLst>
              <a:ext uri="{FF2B5EF4-FFF2-40B4-BE49-F238E27FC236}">
                <a16:creationId xmlns:a16="http://schemas.microsoft.com/office/drawing/2014/main" id="{66BE10DF-3304-4320-817F-7714B2BB7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5643302" y="2271604"/>
            <a:ext cx="856421" cy="1201739"/>
          </a:xfrm>
          <a:prstGeom prst="rect">
            <a:avLst/>
          </a:prstGeom>
        </p:spPr>
      </p:pic>
      <p:cxnSp>
        <p:nvCxnSpPr>
          <p:cNvPr id="57" name="Straight Arrow Connector 56">
            <a:extLst>
              <a:ext uri="{FF2B5EF4-FFF2-40B4-BE49-F238E27FC236}">
                <a16:creationId xmlns:a16="http://schemas.microsoft.com/office/drawing/2014/main" id="{1AC29C27-6672-4A1F-ABDD-66D3A3E7C393}"/>
              </a:ext>
            </a:extLst>
          </p:cNvPr>
          <p:cNvCxnSpPr>
            <a:cxnSpLocks/>
          </p:cNvCxnSpPr>
          <p:nvPr/>
        </p:nvCxnSpPr>
        <p:spPr>
          <a:xfrm flipV="1">
            <a:off x="5986836" y="2658969"/>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E7ACC7CB-ED3F-43A8-871F-68D94954BD4F}"/>
              </a:ext>
            </a:extLst>
          </p:cNvPr>
          <p:cNvCxnSpPr>
            <a:cxnSpLocks/>
          </p:cNvCxnSpPr>
          <p:nvPr/>
        </p:nvCxnSpPr>
        <p:spPr>
          <a:xfrm flipV="1">
            <a:off x="6321482" y="2660681"/>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5" name="Picture 64" descr="Shape&#10;&#10;Description automatically generated with low confidence">
            <a:extLst>
              <a:ext uri="{FF2B5EF4-FFF2-40B4-BE49-F238E27FC236}">
                <a16:creationId xmlns:a16="http://schemas.microsoft.com/office/drawing/2014/main" id="{626D2D0C-F10B-4DB2-BF7F-865D164C7F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6326491" y="2271604"/>
            <a:ext cx="856421" cy="1201739"/>
          </a:xfrm>
          <a:prstGeom prst="rect">
            <a:avLst/>
          </a:prstGeom>
        </p:spPr>
      </p:pic>
      <p:cxnSp>
        <p:nvCxnSpPr>
          <p:cNvPr id="66" name="Straight Arrow Connector 65">
            <a:extLst>
              <a:ext uri="{FF2B5EF4-FFF2-40B4-BE49-F238E27FC236}">
                <a16:creationId xmlns:a16="http://schemas.microsoft.com/office/drawing/2014/main" id="{0866E0A2-100A-4982-9DCF-0982CB8B33D2}"/>
              </a:ext>
            </a:extLst>
          </p:cNvPr>
          <p:cNvCxnSpPr>
            <a:cxnSpLocks/>
          </p:cNvCxnSpPr>
          <p:nvPr/>
        </p:nvCxnSpPr>
        <p:spPr>
          <a:xfrm flipV="1">
            <a:off x="6670025" y="2658969"/>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1A06CABC-E685-4831-AAA0-68D952782F61}"/>
              </a:ext>
            </a:extLst>
          </p:cNvPr>
          <p:cNvCxnSpPr>
            <a:cxnSpLocks/>
          </p:cNvCxnSpPr>
          <p:nvPr/>
        </p:nvCxnSpPr>
        <p:spPr>
          <a:xfrm flipV="1">
            <a:off x="7004671" y="2660681"/>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8" name="Picture 67" descr="Shape&#10;&#10;Description automatically generated with low confidence">
            <a:extLst>
              <a:ext uri="{FF2B5EF4-FFF2-40B4-BE49-F238E27FC236}">
                <a16:creationId xmlns:a16="http://schemas.microsoft.com/office/drawing/2014/main" id="{5B229E33-2414-40DB-802B-574AF05C1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7014299" y="2271390"/>
            <a:ext cx="856421" cy="1201739"/>
          </a:xfrm>
          <a:prstGeom prst="rect">
            <a:avLst/>
          </a:prstGeom>
        </p:spPr>
      </p:pic>
      <p:cxnSp>
        <p:nvCxnSpPr>
          <p:cNvPr id="69" name="Straight Arrow Connector 68">
            <a:extLst>
              <a:ext uri="{FF2B5EF4-FFF2-40B4-BE49-F238E27FC236}">
                <a16:creationId xmlns:a16="http://schemas.microsoft.com/office/drawing/2014/main" id="{6ED2B651-6F9D-47FD-8528-B9ECC89A085A}"/>
              </a:ext>
            </a:extLst>
          </p:cNvPr>
          <p:cNvCxnSpPr>
            <a:cxnSpLocks/>
          </p:cNvCxnSpPr>
          <p:nvPr/>
        </p:nvCxnSpPr>
        <p:spPr>
          <a:xfrm flipV="1">
            <a:off x="7357833" y="2658755"/>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FB044703-E08A-4941-BF46-984BD55E0B0D}"/>
              </a:ext>
            </a:extLst>
          </p:cNvPr>
          <p:cNvCxnSpPr>
            <a:cxnSpLocks/>
          </p:cNvCxnSpPr>
          <p:nvPr/>
        </p:nvCxnSpPr>
        <p:spPr>
          <a:xfrm flipV="1">
            <a:off x="7692479" y="2660467"/>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 name="Picture 70" descr="Shape&#10;&#10;Description automatically generated with low confidence">
            <a:extLst>
              <a:ext uri="{FF2B5EF4-FFF2-40B4-BE49-F238E27FC236}">
                <a16:creationId xmlns:a16="http://schemas.microsoft.com/office/drawing/2014/main" id="{5165B611-5675-4FF4-81DB-7B3CA8B606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7697488" y="2271390"/>
            <a:ext cx="856421" cy="1201739"/>
          </a:xfrm>
          <a:prstGeom prst="rect">
            <a:avLst/>
          </a:prstGeom>
        </p:spPr>
      </p:pic>
      <p:cxnSp>
        <p:nvCxnSpPr>
          <p:cNvPr id="72" name="Straight Arrow Connector 71">
            <a:extLst>
              <a:ext uri="{FF2B5EF4-FFF2-40B4-BE49-F238E27FC236}">
                <a16:creationId xmlns:a16="http://schemas.microsoft.com/office/drawing/2014/main" id="{47398FAD-43BC-4DEF-8BD4-35618C092B25}"/>
              </a:ext>
            </a:extLst>
          </p:cNvPr>
          <p:cNvCxnSpPr>
            <a:cxnSpLocks/>
          </p:cNvCxnSpPr>
          <p:nvPr/>
        </p:nvCxnSpPr>
        <p:spPr>
          <a:xfrm flipV="1">
            <a:off x="8041022" y="2658755"/>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1E7FBE63-4DBC-4955-90F3-FCF3F6D9E78E}"/>
              </a:ext>
            </a:extLst>
          </p:cNvPr>
          <p:cNvCxnSpPr>
            <a:cxnSpLocks/>
          </p:cNvCxnSpPr>
          <p:nvPr/>
        </p:nvCxnSpPr>
        <p:spPr>
          <a:xfrm flipV="1">
            <a:off x="8375668" y="2660467"/>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5" name="Picture 74" descr="Shape&#10;&#10;Description automatically generated with low confidence">
            <a:extLst>
              <a:ext uri="{FF2B5EF4-FFF2-40B4-BE49-F238E27FC236}">
                <a16:creationId xmlns:a16="http://schemas.microsoft.com/office/drawing/2014/main" id="{B93A8CD1-045D-4970-8486-B6BF259C6A41}"/>
              </a:ext>
            </a:extLst>
          </p:cNvPr>
          <p:cNvPicPr>
            <a:picLocks noChangeAspect="1"/>
          </p:cNvPicPr>
          <p:nvPr/>
        </p:nvPicPr>
        <p:blipFill rotWithShape="1">
          <a:blip r:embed="rId4">
            <a:extLst>
              <a:ext uri="{28A0092B-C50C-407E-A947-70E740481C1C}">
                <a14:useLocalDpi xmlns:a14="http://schemas.microsoft.com/office/drawing/2010/main" val="0"/>
              </a:ext>
            </a:extLst>
          </a:blip>
          <a:srcRect r="61565"/>
          <a:stretch/>
        </p:blipFill>
        <p:spPr>
          <a:xfrm rot="10800000" flipH="1">
            <a:off x="8380679" y="2271386"/>
            <a:ext cx="329160" cy="1201739"/>
          </a:xfrm>
          <a:prstGeom prst="rect">
            <a:avLst/>
          </a:prstGeom>
        </p:spPr>
      </p:pic>
      <p:sp>
        <p:nvSpPr>
          <p:cNvPr id="104" name="TextBox 103">
            <a:extLst>
              <a:ext uri="{FF2B5EF4-FFF2-40B4-BE49-F238E27FC236}">
                <a16:creationId xmlns:a16="http://schemas.microsoft.com/office/drawing/2014/main" id="{223391A2-5889-4163-8B39-D0B9E73458F1}"/>
              </a:ext>
            </a:extLst>
          </p:cNvPr>
          <p:cNvSpPr txBox="1"/>
          <p:nvPr/>
        </p:nvSpPr>
        <p:spPr>
          <a:xfrm>
            <a:off x="5225154" y="4007109"/>
            <a:ext cx="484505" cy="300082"/>
          </a:xfrm>
          <a:prstGeom prst="rect">
            <a:avLst/>
          </a:prstGeom>
          <a:noFill/>
        </p:spPr>
        <p:txBody>
          <a:bodyPr wrap="square" rtlCol="0">
            <a:spAutoFit/>
          </a:bodyPr>
          <a:lstStyle/>
          <a:p>
            <a:r>
              <a:rPr lang="en-US"/>
              <a:t>IN</a:t>
            </a:r>
            <a:r>
              <a:rPr lang="en-US" baseline="-25000"/>
              <a:t>0,3</a:t>
            </a:r>
          </a:p>
        </p:txBody>
      </p:sp>
      <p:sp>
        <p:nvSpPr>
          <p:cNvPr id="105" name="TextBox 104">
            <a:extLst>
              <a:ext uri="{FF2B5EF4-FFF2-40B4-BE49-F238E27FC236}">
                <a16:creationId xmlns:a16="http://schemas.microsoft.com/office/drawing/2014/main" id="{32CD1413-A66C-408D-9CBD-9913638F444E}"/>
              </a:ext>
            </a:extLst>
          </p:cNvPr>
          <p:cNvSpPr txBox="1"/>
          <p:nvPr/>
        </p:nvSpPr>
        <p:spPr>
          <a:xfrm>
            <a:off x="5225154" y="3694689"/>
            <a:ext cx="484505" cy="300082"/>
          </a:xfrm>
          <a:prstGeom prst="rect">
            <a:avLst/>
          </a:prstGeom>
          <a:noFill/>
        </p:spPr>
        <p:txBody>
          <a:bodyPr wrap="square" rtlCol="0">
            <a:spAutoFit/>
          </a:bodyPr>
          <a:lstStyle/>
          <a:p>
            <a:r>
              <a:rPr lang="en-US"/>
              <a:t>IN</a:t>
            </a:r>
            <a:r>
              <a:rPr lang="en-US" baseline="-25000"/>
              <a:t>0,2</a:t>
            </a:r>
          </a:p>
        </p:txBody>
      </p:sp>
      <p:sp>
        <p:nvSpPr>
          <p:cNvPr id="106" name="TextBox 105">
            <a:extLst>
              <a:ext uri="{FF2B5EF4-FFF2-40B4-BE49-F238E27FC236}">
                <a16:creationId xmlns:a16="http://schemas.microsoft.com/office/drawing/2014/main" id="{9DC923ED-F47D-4E17-9E3C-A9B18E3DA29F}"/>
              </a:ext>
            </a:extLst>
          </p:cNvPr>
          <p:cNvSpPr txBox="1"/>
          <p:nvPr/>
        </p:nvSpPr>
        <p:spPr>
          <a:xfrm>
            <a:off x="5226569" y="3071231"/>
            <a:ext cx="484505" cy="300082"/>
          </a:xfrm>
          <a:prstGeom prst="rect">
            <a:avLst/>
          </a:prstGeom>
          <a:noFill/>
        </p:spPr>
        <p:txBody>
          <a:bodyPr wrap="square" rtlCol="0">
            <a:spAutoFit/>
          </a:bodyPr>
          <a:lstStyle/>
          <a:p>
            <a:r>
              <a:rPr lang="en-US"/>
              <a:t>IN</a:t>
            </a:r>
            <a:r>
              <a:rPr lang="en-US" baseline="-25000"/>
              <a:t>0,0</a:t>
            </a:r>
          </a:p>
        </p:txBody>
      </p:sp>
      <p:sp>
        <p:nvSpPr>
          <p:cNvPr id="107" name="TextBox 106">
            <a:extLst>
              <a:ext uri="{FF2B5EF4-FFF2-40B4-BE49-F238E27FC236}">
                <a16:creationId xmlns:a16="http://schemas.microsoft.com/office/drawing/2014/main" id="{52407FCB-5BF6-46E5-AD74-201F3A399C53}"/>
              </a:ext>
            </a:extLst>
          </p:cNvPr>
          <p:cNvSpPr txBox="1"/>
          <p:nvPr/>
        </p:nvSpPr>
        <p:spPr>
          <a:xfrm>
            <a:off x="5226569" y="3383651"/>
            <a:ext cx="484505" cy="300082"/>
          </a:xfrm>
          <a:prstGeom prst="rect">
            <a:avLst/>
          </a:prstGeom>
          <a:noFill/>
        </p:spPr>
        <p:txBody>
          <a:bodyPr wrap="square" rtlCol="0">
            <a:spAutoFit/>
          </a:bodyPr>
          <a:lstStyle/>
          <a:p>
            <a:r>
              <a:rPr lang="en-US"/>
              <a:t>IN</a:t>
            </a:r>
            <a:r>
              <a:rPr lang="en-US" baseline="-25000"/>
              <a:t>0,1</a:t>
            </a:r>
          </a:p>
        </p:txBody>
      </p:sp>
      <p:sp>
        <p:nvSpPr>
          <p:cNvPr id="108" name="Rectangle 107">
            <a:extLst>
              <a:ext uri="{FF2B5EF4-FFF2-40B4-BE49-F238E27FC236}">
                <a16:creationId xmlns:a16="http://schemas.microsoft.com/office/drawing/2014/main" id="{2FD4F6B7-CF7F-4628-9F83-E3076F6D2969}"/>
              </a:ext>
            </a:extLst>
          </p:cNvPr>
          <p:cNvSpPr/>
          <p:nvPr/>
        </p:nvSpPr>
        <p:spPr>
          <a:xfrm>
            <a:off x="5643936" y="306490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09" name="Rectangle 108">
            <a:extLst>
              <a:ext uri="{FF2B5EF4-FFF2-40B4-BE49-F238E27FC236}">
                <a16:creationId xmlns:a16="http://schemas.microsoft.com/office/drawing/2014/main" id="{AEE1E642-11C0-4A5F-B7BB-269238F7C38E}"/>
              </a:ext>
            </a:extLst>
          </p:cNvPr>
          <p:cNvSpPr/>
          <p:nvPr/>
        </p:nvSpPr>
        <p:spPr>
          <a:xfrm>
            <a:off x="5643936" y="337732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0" name="Rectangle 109">
            <a:extLst>
              <a:ext uri="{FF2B5EF4-FFF2-40B4-BE49-F238E27FC236}">
                <a16:creationId xmlns:a16="http://schemas.microsoft.com/office/drawing/2014/main" id="{C1FCD5CC-1EE9-4620-83B2-4891E4F7722B}"/>
              </a:ext>
            </a:extLst>
          </p:cNvPr>
          <p:cNvSpPr/>
          <p:nvPr/>
        </p:nvSpPr>
        <p:spPr>
          <a:xfrm>
            <a:off x="5642521" y="368836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1" name="Rectangle 110">
            <a:extLst>
              <a:ext uri="{FF2B5EF4-FFF2-40B4-BE49-F238E27FC236}">
                <a16:creationId xmlns:a16="http://schemas.microsoft.com/office/drawing/2014/main" id="{6338577D-B955-4C81-8983-F6ED44AACD11}"/>
              </a:ext>
            </a:extLst>
          </p:cNvPr>
          <p:cNvSpPr/>
          <p:nvPr/>
        </p:nvSpPr>
        <p:spPr>
          <a:xfrm>
            <a:off x="5642521" y="400078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2" name="Rectangle 111">
            <a:extLst>
              <a:ext uri="{FF2B5EF4-FFF2-40B4-BE49-F238E27FC236}">
                <a16:creationId xmlns:a16="http://schemas.microsoft.com/office/drawing/2014/main" id="{A28B4180-8FD3-4A2C-B601-F92C50249083}"/>
              </a:ext>
            </a:extLst>
          </p:cNvPr>
          <p:cNvSpPr/>
          <p:nvPr/>
        </p:nvSpPr>
        <p:spPr>
          <a:xfrm>
            <a:off x="5986836" y="306490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ectangle 112">
            <a:extLst>
              <a:ext uri="{FF2B5EF4-FFF2-40B4-BE49-F238E27FC236}">
                <a16:creationId xmlns:a16="http://schemas.microsoft.com/office/drawing/2014/main" id="{7ADDEC96-81C6-48FA-B901-9970F8D23CD6}"/>
              </a:ext>
            </a:extLst>
          </p:cNvPr>
          <p:cNvSpPr/>
          <p:nvPr/>
        </p:nvSpPr>
        <p:spPr>
          <a:xfrm>
            <a:off x="5986836" y="337732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4" name="Rectangle 113">
            <a:extLst>
              <a:ext uri="{FF2B5EF4-FFF2-40B4-BE49-F238E27FC236}">
                <a16:creationId xmlns:a16="http://schemas.microsoft.com/office/drawing/2014/main" id="{FF0F4088-7443-4AC3-9D13-9C332AC76415}"/>
              </a:ext>
            </a:extLst>
          </p:cNvPr>
          <p:cNvSpPr/>
          <p:nvPr/>
        </p:nvSpPr>
        <p:spPr>
          <a:xfrm>
            <a:off x="5985421" y="368836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5" name="Rectangle 114">
            <a:extLst>
              <a:ext uri="{FF2B5EF4-FFF2-40B4-BE49-F238E27FC236}">
                <a16:creationId xmlns:a16="http://schemas.microsoft.com/office/drawing/2014/main" id="{8AE216B2-F304-473A-958C-9DB854CECD13}"/>
              </a:ext>
            </a:extLst>
          </p:cNvPr>
          <p:cNvSpPr/>
          <p:nvPr/>
        </p:nvSpPr>
        <p:spPr>
          <a:xfrm>
            <a:off x="5985421" y="400078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6" name="Rectangle 115">
            <a:extLst>
              <a:ext uri="{FF2B5EF4-FFF2-40B4-BE49-F238E27FC236}">
                <a16:creationId xmlns:a16="http://schemas.microsoft.com/office/drawing/2014/main" id="{DBCFB066-055B-4740-BFEF-CB8B9BFE80E5}"/>
              </a:ext>
            </a:extLst>
          </p:cNvPr>
          <p:cNvSpPr/>
          <p:nvPr/>
        </p:nvSpPr>
        <p:spPr>
          <a:xfrm>
            <a:off x="6335178" y="306490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17" name="Rectangle 116">
            <a:extLst>
              <a:ext uri="{FF2B5EF4-FFF2-40B4-BE49-F238E27FC236}">
                <a16:creationId xmlns:a16="http://schemas.microsoft.com/office/drawing/2014/main" id="{0CF11A86-AAA8-4712-A111-4A8EE455109A}"/>
              </a:ext>
            </a:extLst>
          </p:cNvPr>
          <p:cNvSpPr/>
          <p:nvPr/>
        </p:nvSpPr>
        <p:spPr>
          <a:xfrm>
            <a:off x="6335178" y="337732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18" name="Rectangle 117">
            <a:extLst>
              <a:ext uri="{FF2B5EF4-FFF2-40B4-BE49-F238E27FC236}">
                <a16:creationId xmlns:a16="http://schemas.microsoft.com/office/drawing/2014/main" id="{AB51B2AE-B1FB-4B9A-9D9D-7512894AECD5}"/>
              </a:ext>
            </a:extLst>
          </p:cNvPr>
          <p:cNvSpPr/>
          <p:nvPr/>
        </p:nvSpPr>
        <p:spPr>
          <a:xfrm>
            <a:off x="6333763" y="368836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9" name="Rectangle 118">
            <a:extLst>
              <a:ext uri="{FF2B5EF4-FFF2-40B4-BE49-F238E27FC236}">
                <a16:creationId xmlns:a16="http://schemas.microsoft.com/office/drawing/2014/main" id="{D05AB306-EF00-459D-BD10-14BAD8C11007}"/>
              </a:ext>
            </a:extLst>
          </p:cNvPr>
          <p:cNvSpPr/>
          <p:nvPr/>
        </p:nvSpPr>
        <p:spPr>
          <a:xfrm>
            <a:off x="6333763" y="400078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20" name="Rectangle 119">
            <a:extLst>
              <a:ext uri="{FF2B5EF4-FFF2-40B4-BE49-F238E27FC236}">
                <a16:creationId xmlns:a16="http://schemas.microsoft.com/office/drawing/2014/main" id="{7CA17C24-728F-440B-99CD-96C540600BF5}"/>
              </a:ext>
            </a:extLst>
          </p:cNvPr>
          <p:cNvSpPr/>
          <p:nvPr/>
        </p:nvSpPr>
        <p:spPr>
          <a:xfrm>
            <a:off x="5987898" y="306490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1" name="Rectangle 120">
            <a:extLst>
              <a:ext uri="{FF2B5EF4-FFF2-40B4-BE49-F238E27FC236}">
                <a16:creationId xmlns:a16="http://schemas.microsoft.com/office/drawing/2014/main" id="{AE40F9EE-9A09-4A9B-B643-0149D39C5D70}"/>
              </a:ext>
            </a:extLst>
          </p:cNvPr>
          <p:cNvSpPr/>
          <p:nvPr/>
        </p:nvSpPr>
        <p:spPr>
          <a:xfrm>
            <a:off x="6680064" y="306347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2" name="Rectangle 121">
            <a:extLst>
              <a:ext uri="{FF2B5EF4-FFF2-40B4-BE49-F238E27FC236}">
                <a16:creationId xmlns:a16="http://schemas.microsoft.com/office/drawing/2014/main" id="{02BABC68-E67E-4744-8DF9-DF97DFED7B91}"/>
              </a:ext>
            </a:extLst>
          </p:cNvPr>
          <p:cNvSpPr/>
          <p:nvPr/>
        </p:nvSpPr>
        <p:spPr>
          <a:xfrm>
            <a:off x="6680064" y="337589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3" name="Rectangle 122">
            <a:extLst>
              <a:ext uri="{FF2B5EF4-FFF2-40B4-BE49-F238E27FC236}">
                <a16:creationId xmlns:a16="http://schemas.microsoft.com/office/drawing/2014/main" id="{13337D04-DC18-4DD5-8966-08398E91600A}"/>
              </a:ext>
            </a:extLst>
          </p:cNvPr>
          <p:cNvSpPr/>
          <p:nvPr/>
        </p:nvSpPr>
        <p:spPr>
          <a:xfrm>
            <a:off x="6678649" y="3686928"/>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24" name="Rectangle 123">
            <a:extLst>
              <a:ext uri="{FF2B5EF4-FFF2-40B4-BE49-F238E27FC236}">
                <a16:creationId xmlns:a16="http://schemas.microsoft.com/office/drawing/2014/main" id="{4F7C8859-13B4-40E3-8C72-029F0DA8F011}"/>
              </a:ext>
            </a:extLst>
          </p:cNvPr>
          <p:cNvSpPr/>
          <p:nvPr/>
        </p:nvSpPr>
        <p:spPr>
          <a:xfrm>
            <a:off x="6678649" y="3999348"/>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5" name="Rectangle 124">
            <a:extLst>
              <a:ext uri="{FF2B5EF4-FFF2-40B4-BE49-F238E27FC236}">
                <a16:creationId xmlns:a16="http://schemas.microsoft.com/office/drawing/2014/main" id="{AF38AEDB-0767-4F46-8069-20AD83FF7AD6}"/>
              </a:ext>
            </a:extLst>
          </p:cNvPr>
          <p:cNvSpPr/>
          <p:nvPr/>
        </p:nvSpPr>
        <p:spPr>
          <a:xfrm>
            <a:off x="7024379" y="306397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Rectangle 125">
            <a:extLst>
              <a:ext uri="{FF2B5EF4-FFF2-40B4-BE49-F238E27FC236}">
                <a16:creationId xmlns:a16="http://schemas.microsoft.com/office/drawing/2014/main" id="{FF740A19-D0D7-4BE3-87D9-3B0162214DC3}"/>
              </a:ext>
            </a:extLst>
          </p:cNvPr>
          <p:cNvSpPr/>
          <p:nvPr/>
        </p:nvSpPr>
        <p:spPr>
          <a:xfrm>
            <a:off x="7024379" y="337639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7" name="Rectangle 126">
            <a:extLst>
              <a:ext uri="{FF2B5EF4-FFF2-40B4-BE49-F238E27FC236}">
                <a16:creationId xmlns:a16="http://schemas.microsoft.com/office/drawing/2014/main" id="{07F19201-3743-49F9-AE33-E4783C6E051C}"/>
              </a:ext>
            </a:extLst>
          </p:cNvPr>
          <p:cNvSpPr/>
          <p:nvPr/>
        </p:nvSpPr>
        <p:spPr>
          <a:xfrm>
            <a:off x="7022964" y="3687431"/>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28" name="Rectangle 127">
            <a:extLst>
              <a:ext uri="{FF2B5EF4-FFF2-40B4-BE49-F238E27FC236}">
                <a16:creationId xmlns:a16="http://schemas.microsoft.com/office/drawing/2014/main" id="{F0478BAD-6FB1-4826-8ED6-2E30A4D17FB5}"/>
              </a:ext>
            </a:extLst>
          </p:cNvPr>
          <p:cNvSpPr/>
          <p:nvPr/>
        </p:nvSpPr>
        <p:spPr>
          <a:xfrm>
            <a:off x="7022964" y="3999851"/>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9" name="Rectangle 128">
            <a:extLst>
              <a:ext uri="{FF2B5EF4-FFF2-40B4-BE49-F238E27FC236}">
                <a16:creationId xmlns:a16="http://schemas.microsoft.com/office/drawing/2014/main" id="{FF329D4A-B33A-40F6-8F40-FBB67F560795}"/>
              </a:ext>
            </a:extLst>
          </p:cNvPr>
          <p:cNvSpPr/>
          <p:nvPr/>
        </p:nvSpPr>
        <p:spPr>
          <a:xfrm>
            <a:off x="7365997" y="306396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0" name="Rectangle 129">
            <a:extLst>
              <a:ext uri="{FF2B5EF4-FFF2-40B4-BE49-F238E27FC236}">
                <a16:creationId xmlns:a16="http://schemas.microsoft.com/office/drawing/2014/main" id="{A3C8C5D8-3AEC-41DA-9DD9-77E4628FDE66}"/>
              </a:ext>
            </a:extLst>
          </p:cNvPr>
          <p:cNvSpPr/>
          <p:nvPr/>
        </p:nvSpPr>
        <p:spPr>
          <a:xfrm>
            <a:off x="7365997" y="337638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1" name="Rectangle 130">
            <a:extLst>
              <a:ext uri="{FF2B5EF4-FFF2-40B4-BE49-F238E27FC236}">
                <a16:creationId xmlns:a16="http://schemas.microsoft.com/office/drawing/2014/main" id="{6A584356-6F41-4238-B3DC-10813E597285}"/>
              </a:ext>
            </a:extLst>
          </p:cNvPr>
          <p:cNvSpPr/>
          <p:nvPr/>
        </p:nvSpPr>
        <p:spPr>
          <a:xfrm>
            <a:off x="7364582" y="368742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2" name="Rectangle 131">
            <a:extLst>
              <a:ext uri="{FF2B5EF4-FFF2-40B4-BE49-F238E27FC236}">
                <a16:creationId xmlns:a16="http://schemas.microsoft.com/office/drawing/2014/main" id="{11E8762A-ACC6-405F-859F-CF1AF6D19DCE}"/>
              </a:ext>
            </a:extLst>
          </p:cNvPr>
          <p:cNvSpPr/>
          <p:nvPr/>
        </p:nvSpPr>
        <p:spPr>
          <a:xfrm>
            <a:off x="7364582" y="399984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3" name="Rectangle 132">
            <a:extLst>
              <a:ext uri="{FF2B5EF4-FFF2-40B4-BE49-F238E27FC236}">
                <a16:creationId xmlns:a16="http://schemas.microsoft.com/office/drawing/2014/main" id="{EA2602AF-24CC-4380-8E70-3551A3C55C55}"/>
              </a:ext>
            </a:extLst>
          </p:cNvPr>
          <p:cNvSpPr/>
          <p:nvPr/>
        </p:nvSpPr>
        <p:spPr>
          <a:xfrm>
            <a:off x="7023581" y="3066969"/>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34" name="Rectangle 133">
            <a:extLst>
              <a:ext uri="{FF2B5EF4-FFF2-40B4-BE49-F238E27FC236}">
                <a16:creationId xmlns:a16="http://schemas.microsoft.com/office/drawing/2014/main" id="{0310C2D6-80C7-4830-A091-D81EF29188AB}"/>
              </a:ext>
            </a:extLst>
          </p:cNvPr>
          <p:cNvSpPr/>
          <p:nvPr/>
        </p:nvSpPr>
        <p:spPr>
          <a:xfrm>
            <a:off x="7705786" y="306617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5" name="Rectangle 134">
            <a:extLst>
              <a:ext uri="{FF2B5EF4-FFF2-40B4-BE49-F238E27FC236}">
                <a16:creationId xmlns:a16="http://schemas.microsoft.com/office/drawing/2014/main" id="{3F985A94-E50D-4F38-A5F7-29A2D31B7AFC}"/>
              </a:ext>
            </a:extLst>
          </p:cNvPr>
          <p:cNvSpPr/>
          <p:nvPr/>
        </p:nvSpPr>
        <p:spPr>
          <a:xfrm>
            <a:off x="7705786" y="337859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6" name="Rectangle 135">
            <a:extLst>
              <a:ext uri="{FF2B5EF4-FFF2-40B4-BE49-F238E27FC236}">
                <a16:creationId xmlns:a16="http://schemas.microsoft.com/office/drawing/2014/main" id="{5EF92F1E-6C7E-4E9D-81F0-F2A02857F0E3}"/>
              </a:ext>
            </a:extLst>
          </p:cNvPr>
          <p:cNvSpPr/>
          <p:nvPr/>
        </p:nvSpPr>
        <p:spPr>
          <a:xfrm>
            <a:off x="7704371" y="368963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7" name="Rectangle 136">
            <a:extLst>
              <a:ext uri="{FF2B5EF4-FFF2-40B4-BE49-F238E27FC236}">
                <a16:creationId xmlns:a16="http://schemas.microsoft.com/office/drawing/2014/main" id="{72C6719F-214B-4707-8AA1-D1F7EDD77C1C}"/>
              </a:ext>
            </a:extLst>
          </p:cNvPr>
          <p:cNvSpPr/>
          <p:nvPr/>
        </p:nvSpPr>
        <p:spPr>
          <a:xfrm>
            <a:off x="7704371" y="400205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38" name="Rectangle 137">
            <a:extLst>
              <a:ext uri="{FF2B5EF4-FFF2-40B4-BE49-F238E27FC236}">
                <a16:creationId xmlns:a16="http://schemas.microsoft.com/office/drawing/2014/main" id="{7F91EBBC-A781-46B9-BD49-E4357C3751EF}"/>
              </a:ext>
            </a:extLst>
          </p:cNvPr>
          <p:cNvSpPr/>
          <p:nvPr/>
        </p:nvSpPr>
        <p:spPr>
          <a:xfrm>
            <a:off x="8046801" y="306596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 name="Rectangle 138">
            <a:extLst>
              <a:ext uri="{FF2B5EF4-FFF2-40B4-BE49-F238E27FC236}">
                <a16:creationId xmlns:a16="http://schemas.microsoft.com/office/drawing/2014/main" id="{20449F94-746A-415C-9BB0-4183C38E8A50}"/>
              </a:ext>
            </a:extLst>
          </p:cNvPr>
          <p:cNvSpPr/>
          <p:nvPr/>
        </p:nvSpPr>
        <p:spPr>
          <a:xfrm>
            <a:off x="8046801" y="337838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0" name="Rectangle 139">
            <a:extLst>
              <a:ext uri="{FF2B5EF4-FFF2-40B4-BE49-F238E27FC236}">
                <a16:creationId xmlns:a16="http://schemas.microsoft.com/office/drawing/2014/main" id="{7308EDDA-A345-4C9C-8E6B-4983B39CDD4E}"/>
              </a:ext>
            </a:extLst>
          </p:cNvPr>
          <p:cNvSpPr/>
          <p:nvPr/>
        </p:nvSpPr>
        <p:spPr>
          <a:xfrm>
            <a:off x="8045386" y="368942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41" name="Rectangle 140">
            <a:extLst>
              <a:ext uri="{FF2B5EF4-FFF2-40B4-BE49-F238E27FC236}">
                <a16:creationId xmlns:a16="http://schemas.microsoft.com/office/drawing/2014/main" id="{085CEACD-4771-415D-B293-C4AA8391A686}"/>
              </a:ext>
            </a:extLst>
          </p:cNvPr>
          <p:cNvSpPr/>
          <p:nvPr/>
        </p:nvSpPr>
        <p:spPr>
          <a:xfrm>
            <a:off x="8045386" y="400184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2" name="Rectangle 141">
            <a:extLst>
              <a:ext uri="{FF2B5EF4-FFF2-40B4-BE49-F238E27FC236}">
                <a16:creationId xmlns:a16="http://schemas.microsoft.com/office/drawing/2014/main" id="{AF8CD09B-91EB-473A-98BC-117EAEB6B229}"/>
              </a:ext>
            </a:extLst>
          </p:cNvPr>
          <p:cNvSpPr/>
          <p:nvPr/>
        </p:nvSpPr>
        <p:spPr>
          <a:xfrm>
            <a:off x="8386590" y="3068178"/>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Rectangle 142">
            <a:extLst>
              <a:ext uri="{FF2B5EF4-FFF2-40B4-BE49-F238E27FC236}">
                <a16:creationId xmlns:a16="http://schemas.microsoft.com/office/drawing/2014/main" id="{C70B29C5-FB43-49BD-BA07-8F47E2070733}"/>
              </a:ext>
            </a:extLst>
          </p:cNvPr>
          <p:cNvSpPr/>
          <p:nvPr/>
        </p:nvSpPr>
        <p:spPr>
          <a:xfrm>
            <a:off x="8386590" y="3380598"/>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4" name="Rectangle 143">
            <a:extLst>
              <a:ext uri="{FF2B5EF4-FFF2-40B4-BE49-F238E27FC236}">
                <a16:creationId xmlns:a16="http://schemas.microsoft.com/office/drawing/2014/main" id="{242C1A06-5F0B-4615-A833-D4929135CA24}"/>
              </a:ext>
            </a:extLst>
          </p:cNvPr>
          <p:cNvSpPr/>
          <p:nvPr/>
        </p:nvSpPr>
        <p:spPr>
          <a:xfrm>
            <a:off x="8385175" y="369163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45" name="Rectangle 144">
            <a:extLst>
              <a:ext uri="{FF2B5EF4-FFF2-40B4-BE49-F238E27FC236}">
                <a16:creationId xmlns:a16="http://schemas.microsoft.com/office/drawing/2014/main" id="{3B2371F9-C045-4C5C-AF72-92814A0E82A9}"/>
              </a:ext>
            </a:extLst>
          </p:cNvPr>
          <p:cNvSpPr/>
          <p:nvPr/>
        </p:nvSpPr>
        <p:spPr>
          <a:xfrm>
            <a:off x="8385175" y="400405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6" name="Rectangle 145">
            <a:extLst>
              <a:ext uri="{FF2B5EF4-FFF2-40B4-BE49-F238E27FC236}">
                <a16:creationId xmlns:a16="http://schemas.microsoft.com/office/drawing/2014/main" id="{A376FAAF-CC6A-4AC7-A66F-5E47B815D92E}"/>
              </a:ext>
            </a:extLst>
          </p:cNvPr>
          <p:cNvSpPr/>
          <p:nvPr/>
        </p:nvSpPr>
        <p:spPr>
          <a:xfrm>
            <a:off x="8390457" y="307035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47" name="Rectangle 146">
            <a:extLst>
              <a:ext uri="{FF2B5EF4-FFF2-40B4-BE49-F238E27FC236}">
                <a16:creationId xmlns:a16="http://schemas.microsoft.com/office/drawing/2014/main" id="{B52662F1-DA5D-40D2-80DC-F1C76D10435D}"/>
              </a:ext>
            </a:extLst>
          </p:cNvPr>
          <p:cNvSpPr/>
          <p:nvPr/>
        </p:nvSpPr>
        <p:spPr>
          <a:xfrm>
            <a:off x="7709520" y="306595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50" name="Rectangle 149">
            <a:extLst>
              <a:ext uri="{FF2B5EF4-FFF2-40B4-BE49-F238E27FC236}">
                <a16:creationId xmlns:a16="http://schemas.microsoft.com/office/drawing/2014/main" id="{BC975059-BBFF-4F94-A5DE-FF082F6AEE3E}"/>
              </a:ext>
            </a:extLst>
          </p:cNvPr>
          <p:cNvSpPr/>
          <p:nvPr/>
        </p:nvSpPr>
        <p:spPr>
          <a:xfrm>
            <a:off x="8049582" y="306545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51" name="Rectangle 150">
            <a:extLst>
              <a:ext uri="{FF2B5EF4-FFF2-40B4-BE49-F238E27FC236}">
                <a16:creationId xmlns:a16="http://schemas.microsoft.com/office/drawing/2014/main" id="{9536588E-183F-4F84-A74D-64692886BB33}"/>
              </a:ext>
            </a:extLst>
          </p:cNvPr>
          <p:cNvSpPr/>
          <p:nvPr/>
        </p:nvSpPr>
        <p:spPr>
          <a:xfrm>
            <a:off x="7367098" y="306755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3" name="TextBox 2">
            <a:extLst>
              <a:ext uri="{FF2B5EF4-FFF2-40B4-BE49-F238E27FC236}">
                <a16:creationId xmlns:a16="http://schemas.microsoft.com/office/drawing/2014/main" id="{4C8F4C29-0C75-4CD1-966E-E14D933D2B7C}"/>
              </a:ext>
            </a:extLst>
          </p:cNvPr>
          <p:cNvSpPr txBox="1"/>
          <p:nvPr/>
        </p:nvSpPr>
        <p:spPr>
          <a:xfrm>
            <a:off x="758825" y="1516975"/>
            <a:ext cx="3983504" cy="300082"/>
          </a:xfrm>
          <a:prstGeom prst="rect">
            <a:avLst/>
          </a:prstGeom>
          <a:noFill/>
        </p:spPr>
        <p:txBody>
          <a:bodyPr wrap="square" rtlCol="0">
            <a:spAutoFit/>
          </a:bodyPr>
          <a:lstStyle/>
          <a:p>
            <a:pPr marL="342900" indent="-342900">
              <a:buAutoNum type="arabicParenR"/>
            </a:pPr>
            <a:r>
              <a:rPr lang="en-US"/>
              <a:t>Bit position impacts power consumption</a:t>
            </a:r>
          </a:p>
        </p:txBody>
      </p:sp>
      <p:sp>
        <p:nvSpPr>
          <p:cNvPr id="80" name="TextBox 79">
            <a:extLst>
              <a:ext uri="{FF2B5EF4-FFF2-40B4-BE49-F238E27FC236}">
                <a16:creationId xmlns:a16="http://schemas.microsoft.com/office/drawing/2014/main" id="{ADF68658-0217-44CC-8341-9651984EF788}"/>
              </a:ext>
            </a:extLst>
          </p:cNvPr>
          <p:cNvSpPr txBox="1"/>
          <p:nvPr/>
        </p:nvSpPr>
        <p:spPr>
          <a:xfrm>
            <a:off x="1057838" y="3667765"/>
            <a:ext cx="531866" cy="276999"/>
          </a:xfrm>
          <a:prstGeom prst="rect">
            <a:avLst/>
          </a:prstGeom>
          <a:noFill/>
          <a:ln>
            <a:noFill/>
          </a:ln>
        </p:spPr>
        <p:txBody>
          <a:bodyPr wrap="square" rtlCol="0">
            <a:spAutoFit/>
          </a:bodyPr>
          <a:lstStyle/>
          <a:p>
            <a:r>
              <a:rPr lang="en-US" sz="1200"/>
              <a:t>0000</a:t>
            </a:r>
          </a:p>
        </p:txBody>
      </p:sp>
      <p:cxnSp>
        <p:nvCxnSpPr>
          <p:cNvPr id="10" name="Straight Arrow Connector 9">
            <a:extLst>
              <a:ext uri="{FF2B5EF4-FFF2-40B4-BE49-F238E27FC236}">
                <a16:creationId xmlns:a16="http://schemas.microsoft.com/office/drawing/2014/main" id="{40181E09-0096-4348-BA08-52ACB87D009B}"/>
              </a:ext>
            </a:extLst>
          </p:cNvPr>
          <p:cNvCxnSpPr>
            <a:cxnSpLocks/>
            <a:stCxn id="80" idx="3"/>
            <a:endCxn id="83" idx="1"/>
          </p:cNvCxnSpPr>
          <p:nvPr/>
        </p:nvCxnSpPr>
        <p:spPr>
          <a:xfrm flipV="1">
            <a:off x="1589704" y="3322855"/>
            <a:ext cx="291094" cy="48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B24D46C-B565-4A25-BD56-760593D34991}"/>
              </a:ext>
            </a:extLst>
          </p:cNvPr>
          <p:cNvSpPr txBox="1"/>
          <p:nvPr/>
        </p:nvSpPr>
        <p:spPr>
          <a:xfrm>
            <a:off x="1880798" y="3184355"/>
            <a:ext cx="531866" cy="276999"/>
          </a:xfrm>
          <a:prstGeom prst="rect">
            <a:avLst/>
          </a:prstGeom>
          <a:noFill/>
          <a:ln>
            <a:noFill/>
          </a:ln>
        </p:spPr>
        <p:txBody>
          <a:bodyPr wrap="square" rtlCol="0">
            <a:spAutoFit/>
          </a:bodyPr>
          <a:lstStyle/>
          <a:p>
            <a:r>
              <a:rPr lang="en-US" sz="1200"/>
              <a:t>0001</a:t>
            </a:r>
          </a:p>
        </p:txBody>
      </p:sp>
      <p:sp>
        <p:nvSpPr>
          <p:cNvPr id="86" name="TextBox 85">
            <a:extLst>
              <a:ext uri="{FF2B5EF4-FFF2-40B4-BE49-F238E27FC236}">
                <a16:creationId xmlns:a16="http://schemas.microsoft.com/office/drawing/2014/main" id="{170D3E44-D879-46ED-A06F-144E209E481E}"/>
              </a:ext>
            </a:extLst>
          </p:cNvPr>
          <p:cNvSpPr txBox="1"/>
          <p:nvPr/>
        </p:nvSpPr>
        <p:spPr>
          <a:xfrm>
            <a:off x="1883266" y="3509284"/>
            <a:ext cx="531866" cy="276999"/>
          </a:xfrm>
          <a:prstGeom prst="rect">
            <a:avLst/>
          </a:prstGeom>
          <a:noFill/>
          <a:ln>
            <a:noFill/>
          </a:ln>
        </p:spPr>
        <p:txBody>
          <a:bodyPr wrap="square" rtlCol="0">
            <a:spAutoFit/>
          </a:bodyPr>
          <a:lstStyle/>
          <a:p>
            <a:r>
              <a:rPr lang="en-US" sz="1200"/>
              <a:t>0010</a:t>
            </a:r>
          </a:p>
        </p:txBody>
      </p:sp>
      <p:cxnSp>
        <p:nvCxnSpPr>
          <p:cNvPr id="87" name="Straight Arrow Connector 86">
            <a:extLst>
              <a:ext uri="{FF2B5EF4-FFF2-40B4-BE49-F238E27FC236}">
                <a16:creationId xmlns:a16="http://schemas.microsoft.com/office/drawing/2014/main" id="{ED0CDF93-4253-49D2-97C6-5E2F4145214D}"/>
              </a:ext>
            </a:extLst>
          </p:cNvPr>
          <p:cNvCxnSpPr>
            <a:cxnSpLocks/>
            <a:stCxn id="80" idx="3"/>
            <a:endCxn id="86" idx="1"/>
          </p:cNvCxnSpPr>
          <p:nvPr/>
        </p:nvCxnSpPr>
        <p:spPr>
          <a:xfrm flipV="1">
            <a:off x="1589704" y="3647784"/>
            <a:ext cx="293562" cy="15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6DA446C-895F-4A43-91CF-FD98081F1A34}"/>
              </a:ext>
            </a:extLst>
          </p:cNvPr>
          <p:cNvCxnSpPr>
            <a:cxnSpLocks/>
            <a:stCxn id="80" idx="3"/>
            <a:endCxn id="99" idx="1"/>
          </p:cNvCxnSpPr>
          <p:nvPr/>
        </p:nvCxnSpPr>
        <p:spPr>
          <a:xfrm>
            <a:off x="1589704" y="3806265"/>
            <a:ext cx="294904" cy="169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AC7843D-E61D-4C91-BBEA-EB61687741D5}"/>
              </a:ext>
            </a:extLst>
          </p:cNvPr>
          <p:cNvSpPr txBox="1"/>
          <p:nvPr/>
        </p:nvSpPr>
        <p:spPr>
          <a:xfrm>
            <a:off x="1884608" y="3837516"/>
            <a:ext cx="531866" cy="276999"/>
          </a:xfrm>
          <a:prstGeom prst="rect">
            <a:avLst/>
          </a:prstGeom>
          <a:noFill/>
          <a:ln>
            <a:noFill/>
          </a:ln>
        </p:spPr>
        <p:txBody>
          <a:bodyPr wrap="square" rtlCol="0">
            <a:spAutoFit/>
          </a:bodyPr>
          <a:lstStyle/>
          <a:p>
            <a:r>
              <a:rPr lang="en-US" sz="1200"/>
              <a:t>0100</a:t>
            </a:r>
          </a:p>
        </p:txBody>
      </p:sp>
      <p:sp>
        <p:nvSpPr>
          <p:cNvPr id="100" name="TextBox 99">
            <a:extLst>
              <a:ext uri="{FF2B5EF4-FFF2-40B4-BE49-F238E27FC236}">
                <a16:creationId xmlns:a16="http://schemas.microsoft.com/office/drawing/2014/main" id="{BD8CF0EF-B1B4-4597-B497-6E30972A02BB}"/>
              </a:ext>
            </a:extLst>
          </p:cNvPr>
          <p:cNvSpPr txBox="1"/>
          <p:nvPr/>
        </p:nvSpPr>
        <p:spPr>
          <a:xfrm>
            <a:off x="1880798" y="4138602"/>
            <a:ext cx="531866" cy="276999"/>
          </a:xfrm>
          <a:prstGeom prst="rect">
            <a:avLst/>
          </a:prstGeom>
          <a:noFill/>
          <a:ln>
            <a:noFill/>
          </a:ln>
        </p:spPr>
        <p:txBody>
          <a:bodyPr wrap="square" rtlCol="0">
            <a:spAutoFit/>
          </a:bodyPr>
          <a:lstStyle/>
          <a:p>
            <a:r>
              <a:rPr lang="en-US" sz="1200"/>
              <a:t>1000</a:t>
            </a:r>
          </a:p>
        </p:txBody>
      </p:sp>
      <p:cxnSp>
        <p:nvCxnSpPr>
          <p:cNvPr id="101" name="Straight Arrow Connector 100">
            <a:extLst>
              <a:ext uri="{FF2B5EF4-FFF2-40B4-BE49-F238E27FC236}">
                <a16:creationId xmlns:a16="http://schemas.microsoft.com/office/drawing/2014/main" id="{BA3F6EB3-947D-4843-B4ED-8E344D4548B1}"/>
              </a:ext>
            </a:extLst>
          </p:cNvPr>
          <p:cNvCxnSpPr>
            <a:cxnSpLocks/>
            <a:stCxn id="80" idx="3"/>
            <a:endCxn id="100" idx="1"/>
          </p:cNvCxnSpPr>
          <p:nvPr/>
        </p:nvCxnSpPr>
        <p:spPr>
          <a:xfrm>
            <a:off x="1589704" y="3806265"/>
            <a:ext cx="291094" cy="470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3DC03DC-77A0-4CF5-B8C1-100A78A383F6}"/>
              </a:ext>
            </a:extLst>
          </p:cNvPr>
          <p:cNvCxnSpPr>
            <a:cxnSpLocks/>
            <a:stCxn id="83" idx="3"/>
            <a:endCxn id="149" idx="1"/>
          </p:cNvCxnSpPr>
          <p:nvPr/>
        </p:nvCxnSpPr>
        <p:spPr>
          <a:xfrm flipV="1">
            <a:off x="2412664" y="3096352"/>
            <a:ext cx="365920" cy="226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05F9C99D-94CB-476D-8497-3B59050E904A}"/>
              </a:ext>
            </a:extLst>
          </p:cNvPr>
          <p:cNvSpPr txBox="1"/>
          <p:nvPr/>
        </p:nvSpPr>
        <p:spPr>
          <a:xfrm>
            <a:off x="2778584" y="2957852"/>
            <a:ext cx="531866" cy="276999"/>
          </a:xfrm>
          <a:prstGeom prst="rect">
            <a:avLst/>
          </a:prstGeom>
          <a:noFill/>
          <a:ln>
            <a:noFill/>
          </a:ln>
        </p:spPr>
        <p:txBody>
          <a:bodyPr wrap="square" rtlCol="0">
            <a:spAutoFit/>
          </a:bodyPr>
          <a:lstStyle/>
          <a:p>
            <a:r>
              <a:rPr lang="en-US" sz="1200"/>
              <a:t>0000</a:t>
            </a:r>
          </a:p>
        </p:txBody>
      </p:sp>
      <p:cxnSp>
        <p:nvCxnSpPr>
          <p:cNvPr id="28" name="Straight Connector 27">
            <a:extLst>
              <a:ext uri="{FF2B5EF4-FFF2-40B4-BE49-F238E27FC236}">
                <a16:creationId xmlns:a16="http://schemas.microsoft.com/office/drawing/2014/main" id="{D4BC07B9-70FC-4F81-ADDE-F43987334EDE}"/>
              </a:ext>
            </a:extLst>
          </p:cNvPr>
          <p:cNvCxnSpPr>
            <a:cxnSpLocks/>
          </p:cNvCxnSpPr>
          <p:nvPr/>
        </p:nvCxnSpPr>
        <p:spPr>
          <a:xfrm>
            <a:off x="3041034" y="3184355"/>
            <a:ext cx="0" cy="13990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4" name="TextBox 153">
            <a:extLst>
              <a:ext uri="{FF2B5EF4-FFF2-40B4-BE49-F238E27FC236}">
                <a16:creationId xmlns:a16="http://schemas.microsoft.com/office/drawing/2014/main" id="{9F46C2DD-CAB9-4206-A7E1-AB08083CCFD3}"/>
              </a:ext>
            </a:extLst>
          </p:cNvPr>
          <p:cNvSpPr txBox="1"/>
          <p:nvPr/>
        </p:nvSpPr>
        <p:spPr>
          <a:xfrm>
            <a:off x="2782721" y="3269587"/>
            <a:ext cx="531866" cy="276999"/>
          </a:xfrm>
          <a:prstGeom prst="rect">
            <a:avLst/>
          </a:prstGeom>
          <a:noFill/>
          <a:ln>
            <a:noFill/>
          </a:ln>
        </p:spPr>
        <p:txBody>
          <a:bodyPr wrap="square" rtlCol="0">
            <a:spAutoFit/>
          </a:bodyPr>
          <a:lstStyle/>
          <a:p>
            <a:r>
              <a:rPr lang="en-US" sz="1200"/>
              <a:t>1001</a:t>
            </a:r>
          </a:p>
        </p:txBody>
      </p:sp>
      <p:cxnSp>
        <p:nvCxnSpPr>
          <p:cNvPr id="155" name="Straight Arrow Connector 154">
            <a:extLst>
              <a:ext uri="{FF2B5EF4-FFF2-40B4-BE49-F238E27FC236}">
                <a16:creationId xmlns:a16="http://schemas.microsoft.com/office/drawing/2014/main" id="{AE49FE4D-99D7-4D0F-8659-0F7953853F17}"/>
              </a:ext>
            </a:extLst>
          </p:cNvPr>
          <p:cNvCxnSpPr>
            <a:cxnSpLocks/>
            <a:stCxn id="83" idx="3"/>
            <a:endCxn id="154" idx="1"/>
          </p:cNvCxnSpPr>
          <p:nvPr/>
        </p:nvCxnSpPr>
        <p:spPr>
          <a:xfrm>
            <a:off x="2412664" y="3322855"/>
            <a:ext cx="370057" cy="85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576B7A7B-451D-471A-80CD-24CE14A1388B}"/>
              </a:ext>
            </a:extLst>
          </p:cNvPr>
          <p:cNvCxnSpPr>
            <a:cxnSpLocks/>
            <a:stCxn id="100" idx="3"/>
            <a:endCxn id="157" idx="1"/>
          </p:cNvCxnSpPr>
          <p:nvPr/>
        </p:nvCxnSpPr>
        <p:spPr>
          <a:xfrm flipV="1">
            <a:off x="2412664" y="4079925"/>
            <a:ext cx="370484" cy="197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5A95DD73-2011-40D3-A6F9-3ABABCF87AA0}"/>
              </a:ext>
            </a:extLst>
          </p:cNvPr>
          <p:cNvSpPr txBox="1"/>
          <p:nvPr/>
        </p:nvSpPr>
        <p:spPr>
          <a:xfrm>
            <a:off x="2783148" y="3941425"/>
            <a:ext cx="531866" cy="276999"/>
          </a:xfrm>
          <a:prstGeom prst="rect">
            <a:avLst/>
          </a:prstGeom>
          <a:noFill/>
          <a:ln>
            <a:noFill/>
          </a:ln>
        </p:spPr>
        <p:txBody>
          <a:bodyPr wrap="square" rtlCol="0">
            <a:spAutoFit/>
          </a:bodyPr>
          <a:lstStyle/>
          <a:p>
            <a:r>
              <a:rPr lang="en-US" sz="1200"/>
              <a:t>1001</a:t>
            </a:r>
          </a:p>
        </p:txBody>
      </p:sp>
      <p:cxnSp>
        <p:nvCxnSpPr>
          <p:cNvPr id="158" name="Straight Connector 157">
            <a:extLst>
              <a:ext uri="{FF2B5EF4-FFF2-40B4-BE49-F238E27FC236}">
                <a16:creationId xmlns:a16="http://schemas.microsoft.com/office/drawing/2014/main" id="{45CF23A4-072A-42C7-973D-7268A2440E82}"/>
              </a:ext>
            </a:extLst>
          </p:cNvPr>
          <p:cNvCxnSpPr>
            <a:cxnSpLocks/>
          </p:cNvCxnSpPr>
          <p:nvPr/>
        </p:nvCxnSpPr>
        <p:spPr>
          <a:xfrm>
            <a:off x="3045598" y="4167928"/>
            <a:ext cx="0" cy="13990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9" name="TextBox 158">
            <a:extLst>
              <a:ext uri="{FF2B5EF4-FFF2-40B4-BE49-F238E27FC236}">
                <a16:creationId xmlns:a16="http://schemas.microsoft.com/office/drawing/2014/main" id="{2B9EF4F2-BB6D-43AE-BD88-BDDBB73B61BB}"/>
              </a:ext>
            </a:extLst>
          </p:cNvPr>
          <p:cNvSpPr txBox="1"/>
          <p:nvPr/>
        </p:nvSpPr>
        <p:spPr>
          <a:xfrm>
            <a:off x="2787285" y="4253160"/>
            <a:ext cx="531866" cy="276999"/>
          </a:xfrm>
          <a:prstGeom prst="rect">
            <a:avLst/>
          </a:prstGeom>
          <a:noFill/>
          <a:ln>
            <a:noFill/>
          </a:ln>
        </p:spPr>
        <p:txBody>
          <a:bodyPr wrap="square" rtlCol="0">
            <a:spAutoFit/>
          </a:bodyPr>
          <a:lstStyle/>
          <a:p>
            <a:r>
              <a:rPr lang="en-US" sz="1200"/>
              <a:t>0000</a:t>
            </a:r>
          </a:p>
        </p:txBody>
      </p:sp>
      <p:cxnSp>
        <p:nvCxnSpPr>
          <p:cNvPr id="160" name="Straight Arrow Connector 159">
            <a:extLst>
              <a:ext uri="{FF2B5EF4-FFF2-40B4-BE49-F238E27FC236}">
                <a16:creationId xmlns:a16="http://schemas.microsoft.com/office/drawing/2014/main" id="{FBCB4D93-826D-494B-9FA5-4E1AA70D1ED6}"/>
              </a:ext>
            </a:extLst>
          </p:cNvPr>
          <p:cNvCxnSpPr>
            <a:cxnSpLocks/>
            <a:stCxn id="100" idx="3"/>
            <a:endCxn id="159" idx="1"/>
          </p:cNvCxnSpPr>
          <p:nvPr/>
        </p:nvCxnSpPr>
        <p:spPr>
          <a:xfrm>
            <a:off x="2412664" y="4277102"/>
            <a:ext cx="374621" cy="11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980F8E-70D2-4D89-B087-23F530E1D881}"/>
              </a:ext>
            </a:extLst>
          </p:cNvPr>
          <p:cNvCxnSpPr>
            <a:cxnSpLocks/>
          </p:cNvCxnSpPr>
          <p:nvPr/>
        </p:nvCxnSpPr>
        <p:spPr>
          <a:xfrm>
            <a:off x="3034068" y="3578801"/>
            <a:ext cx="0" cy="32604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TextBox 101">
            <a:extLst>
              <a:ext uri="{FF2B5EF4-FFF2-40B4-BE49-F238E27FC236}">
                <a16:creationId xmlns:a16="http://schemas.microsoft.com/office/drawing/2014/main" id="{68265CA2-74B6-4DAB-9898-A2F3D663C407}"/>
              </a:ext>
            </a:extLst>
          </p:cNvPr>
          <p:cNvSpPr txBox="1"/>
          <p:nvPr/>
        </p:nvSpPr>
        <p:spPr>
          <a:xfrm>
            <a:off x="2077008" y="2356734"/>
            <a:ext cx="979357" cy="507831"/>
          </a:xfrm>
          <a:prstGeom prst="rect">
            <a:avLst/>
          </a:prstGeom>
          <a:solidFill>
            <a:schemeClr val="accent1">
              <a:lumMod val="20000"/>
              <a:lumOff val="80000"/>
            </a:schemeClr>
          </a:solidFill>
          <a:ln>
            <a:solidFill>
              <a:schemeClr val="accent1"/>
            </a:solidFill>
          </a:ln>
        </p:spPr>
        <p:txBody>
          <a:bodyPr wrap="square" rtlCol="0">
            <a:spAutoFit/>
          </a:bodyPr>
          <a:lstStyle/>
          <a:p>
            <a:r>
              <a:rPr lang="en-US"/>
              <a:t>Benchmark generator</a:t>
            </a:r>
          </a:p>
        </p:txBody>
      </p:sp>
      <p:pic>
        <p:nvPicPr>
          <p:cNvPr id="103" name="Graphic 102" descr="Paper outline">
            <a:extLst>
              <a:ext uri="{FF2B5EF4-FFF2-40B4-BE49-F238E27FC236}">
                <a16:creationId xmlns:a16="http://schemas.microsoft.com/office/drawing/2014/main" id="{B141CE2E-E6DA-4427-8610-79EFB48BF0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4728" y="2235414"/>
            <a:ext cx="680798" cy="680798"/>
          </a:xfrm>
          <a:prstGeom prst="rect">
            <a:avLst/>
          </a:prstGeom>
        </p:spPr>
      </p:pic>
      <p:sp>
        <p:nvSpPr>
          <p:cNvPr id="152" name="TextBox 151">
            <a:extLst>
              <a:ext uri="{FF2B5EF4-FFF2-40B4-BE49-F238E27FC236}">
                <a16:creationId xmlns:a16="http://schemas.microsoft.com/office/drawing/2014/main" id="{F036BFEB-336A-4FB2-BE0D-2D66CBA8849D}"/>
              </a:ext>
            </a:extLst>
          </p:cNvPr>
          <p:cNvSpPr txBox="1"/>
          <p:nvPr/>
        </p:nvSpPr>
        <p:spPr>
          <a:xfrm>
            <a:off x="1176749" y="2456404"/>
            <a:ext cx="531866" cy="307777"/>
          </a:xfrm>
          <a:prstGeom prst="rect">
            <a:avLst/>
          </a:prstGeom>
          <a:noFill/>
          <a:ln>
            <a:noFill/>
          </a:ln>
        </p:spPr>
        <p:txBody>
          <a:bodyPr wrap="square" rtlCol="0">
            <a:spAutoFit/>
          </a:bodyPr>
          <a:lstStyle/>
          <a:p>
            <a:r>
              <a:rPr lang="en-US" sz="700"/>
              <a:t>BW = 4</a:t>
            </a:r>
          </a:p>
          <a:p>
            <a:r>
              <a:rPr lang="en-US" sz="700"/>
              <a:t>TR = 25%</a:t>
            </a:r>
          </a:p>
        </p:txBody>
      </p:sp>
      <p:cxnSp>
        <p:nvCxnSpPr>
          <p:cNvPr id="153" name="Straight Arrow Connector 152">
            <a:extLst>
              <a:ext uri="{FF2B5EF4-FFF2-40B4-BE49-F238E27FC236}">
                <a16:creationId xmlns:a16="http://schemas.microsoft.com/office/drawing/2014/main" id="{D643E156-6C9F-45ED-A9B0-B0DC38F45066}"/>
              </a:ext>
            </a:extLst>
          </p:cNvPr>
          <p:cNvCxnSpPr>
            <a:cxnSpLocks/>
            <a:stCxn id="152" idx="3"/>
            <a:endCxn id="102" idx="1"/>
          </p:cNvCxnSpPr>
          <p:nvPr/>
        </p:nvCxnSpPr>
        <p:spPr>
          <a:xfrm>
            <a:off x="1708615" y="2610293"/>
            <a:ext cx="368393" cy="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C1F77CDD-4B7C-441D-AB19-7A6D22B37E87}"/>
              </a:ext>
            </a:extLst>
          </p:cNvPr>
          <p:cNvSpPr txBox="1"/>
          <p:nvPr/>
        </p:nvSpPr>
        <p:spPr>
          <a:xfrm>
            <a:off x="3331981" y="3487908"/>
            <a:ext cx="1696132" cy="507831"/>
          </a:xfrm>
          <a:prstGeom prst="rect">
            <a:avLst/>
          </a:prstGeom>
          <a:noFill/>
        </p:spPr>
        <p:txBody>
          <a:bodyPr wrap="square" rtlCol="0">
            <a:spAutoFit/>
          </a:bodyPr>
          <a:lstStyle/>
          <a:p>
            <a:r>
              <a:rPr lang="en-US"/>
              <a:t>Solution:  </a:t>
            </a:r>
          </a:p>
          <a:p>
            <a:r>
              <a:rPr lang="en-US"/>
              <a:t>random interleaving</a:t>
            </a:r>
          </a:p>
        </p:txBody>
      </p:sp>
      <p:sp>
        <p:nvSpPr>
          <p:cNvPr id="164" name="Title 1">
            <a:extLst>
              <a:ext uri="{FF2B5EF4-FFF2-40B4-BE49-F238E27FC236}">
                <a16:creationId xmlns:a16="http://schemas.microsoft.com/office/drawing/2014/main" id="{0489FD23-81B5-4FE7-AFCB-F87E3B5F605A}"/>
              </a:ext>
            </a:extLst>
          </p:cNvPr>
          <p:cNvSpPr>
            <a:spLocks noGrp="1"/>
          </p:cNvSpPr>
          <p:nvPr>
            <p:ph type="title"/>
          </p:nvPr>
        </p:nvSpPr>
        <p:spPr>
          <a:xfrm>
            <a:off x="758825" y="518711"/>
            <a:ext cx="5550535" cy="539038"/>
          </a:xfrm>
        </p:spPr>
        <p:txBody>
          <a:bodyPr/>
          <a:lstStyle/>
          <a:p>
            <a:r>
              <a:rPr lang="en-US"/>
              <a:t>This work (5)</a:t>
            </a:r>
            <a:br>
              <a:rPr lang="en-US"/>
            </a:br>
            <a:r>
              <a:rPr lang="en-US" sz="1800" b="0"/>
              <a:t>Problems</a:t>
            </a:r>
            <a:endParaRPr lang="en-GB" sz="1800" b="0"/>
          </a:p>
        </p:txBody>
      </p:sp>
    </p:spTree>
    <p:extLst>
      <p:ext uri="{BB962C8B-B14F-4D97-AF65-F5344CB8AC3E}">
        <p14:creationId xmlns:p14="http://schemas.microsoft.com/office/powerpoint/2010/main" val="359146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500"/>
                                        <p:tgtEl>
                                          <p:spTgt spid="87"/>
                                        </p:tgtEl>
                                      </p:cBhvr>
                                    </p:animEffect>
                                  </p:childTnLst>
                                </p:cTn>
                              </p:par>
                              <p:par>
                                <p:cTn id="20" presetID="10" presetClass="entr" presetSubtype="0" fill="hold" nodeType="with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9"/>
                                        </p:tgtEl>
                                        <p:attrNameLst>
                                          <p:attrName>style.visibility</p:attrName>
                                        </p:attrNameLst>
                                      </p:cBhvr>
                                      <p:to>
                                        <p:strVal val="visible"/>
                                      </p:to>
                                    </p:set>
                                    <p:animEffect transition="in" filter="fade">
                                      <p:cBhvr>
                                        <p:cTn id="25" dur="500"/>
                                        <p:tgtEl>
                                          <p:spTgt spid="9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fade">
                                      <p:cBhvr>
                                        <p:cTn id="28" dur="500"/>
                                        <p:tgtEl>
                                          <p:spTgt spid="100"/>
                                        </p:tgtEl>
                                      </p:cBhvr>
                                    </p:animEffect>
                                  </p:childTnLst>
                                </p:cTn>
                              </p:par>
                              <p:par>
                                <p:cTn id="29" presetID="10" presetClass="entr" presetSubtype="0" fill="hold" nodeType="with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fade">
                                      <p:cBhvr>
                                        <p:cTn id="31" dur="500"/>
                                        <p:tgtEl>
                                          <p:spTgt spid="101"/>
                                        </p:tgtEl>
                                      </p:cBhvr>
                                    </p:animEffect>
                                  </p:childTnLst>
                                </p:cTn>
                              </p:par>
                              <p:par>
                                <p:cTn id="32" presetID="10" presetClass="entr" presetSubtype="0" fill="hold" nodeType="withEffect">
                                  <p:stCondLst>
                                    <p:cond delay="0"/>
                                  </p:stCondLst>
                                  <p:childTnLst>
                                    <p:set>
                                      <p:cBhvr>
                                        <p:cTn id="33" dur="1" fill="hold">
                                          <p:stCondLst>
                                            <p:cond delay="0"/>
                                          </p:stCondLst>
                                        </p:cTn>
                                        <p:tgtEl>
                                          <p:spTgt spid="148"/>
                                        </p:tgtEl>
                                        <p:attrNameLst>
                                          <p:attrName>style.visibility</p:attrName>
                                        </p:attrNameLst>
                                      </p:cBhvr>
                                      <p:to>
                                        <p:strVal val="visible"/>
                                      </p:to>
                                    </p:set>
                                    <p:animEffect transition="in" filter="fade">
                                      <p:cBhvr>
                                        <p:cTn id="34" dur="500"/>
                                        <p:tgtEl>
                                          <p:spTgt spid="14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9"/>
                                        </p:tgtEl>
                                        <p:attrNameLst>
                                          <p:attrName>style.visibility</p:attrName>
                                        </p:attrNameLst>
                                      </p:cBhvr>
                                      <p:to>
                                        <p:strVal val="visible"/>
                                      </p:to>
                                    </p:set>
                                    <p:animEffect transition="in" filter="fade">
                                      <p:cBhvr>
                                        <p:cTn id="37" dur="500"/>
                                        <p:tgtEl>
                                          <p:spTgt spid="149"/>
                                        </p:tgtEl>
                                      </p:cBhvr>
                                    </p:animEffect>
                                  </p:childTnLst>
                                </p:cTn>
                              </p:par>
                              <p:par>
                                <p:cTn id="38" presetID="10" presetClass="entr" presetSubtype="0"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4"/>
                                        </p:tgtEl>
                                        <p:attrNameLst>
                                          <p:attrName>style.visibility</p:attrName>
                                        </p:attrNameLst>
                                      </p:cBhvr>
                                      <p:to>
                                        <p:strVal val="visible"/>
                                      </p:to>
                                    </p:set>
                                    <p:animEffect transition="in" filter="fade">
                                      <p:cBhvr>
                                        <p:cTn id="43" dur="500"/>
                                        <p:tgtEl>
                                          <p:spTgt spid="154"/>
                                        </p:tgtEl>
                                      </p:cBhvr>
                                    </p:animEffect>
                                  </p:childTnLst>
                                </p:cTn>
                              </p:par>
                              <p:par>
                                <p:cTn id="44" presetID="10" presetClass="entr" presetSubtype="0" fill="hold" nodeType="withEffect">
                                  <p:stCondLst>
                                    <p:cond delay="0"/>
                                  </p:stCondLst>
                                  <p:childTnLst>
                                    <p:set>
                                      <p:cBhvr>
                                        <p:cTn id="45" dur="1" fill="hold">
                                          <p:stCondLst>
                                            <p:cond delay="0"/>
                                          </p:stCondLst>
                                        </p:cTn>
                                        <p:tgtEl>
                                          <p:spTgt spid="155"/>
                                        </p:tgtEl>
                                        <p:attrNameLst>
                                          <p:attrName>style.visibility</p:attrName>
                                        </p:attrNameLst>
                                      </p:cBhvr>
                                      <p:to>
                                        <p:strVal val="visible"/>
                                      </p:to>
                                    </p:set>
                                    <p:animEffect transition="in" filter="fade">
                                      <p:cBhvr>
                                        <p:cTn id="46" dur="500"/>
                                        <p:tgtEl>
                                          <p:spTgt spid="155"/>
                                        </p:tgtEl>
                                      </p:cBhvr>
                                    </p:animEffect>
                                  </p:childTnLst>
                                </p:cTn>
                              </p:par>
                              <p:par>
                                <p:cTn id="47" presetID="10" presetClass="entr" presetSubtype="0" fill="hold" nodeType="withEffect">
                                  <p:stCondLst>
                                    <p:cond delay="0"/>
                                  </p:stCondLst>
                                  <p:childTnLst>
                                    <p:set>
                                      <p:cBhvr>
                                        <p:cTn id="48" dur="1" fill="hold">
                                          <p:stCondLst>
                                            <p:cond delay="0"/>
                                          </p:stCondLst>
                                        </p:cTn>
                                        <p:tgtEl>
                                          <p:spTgt spid="156"/>
                                        </p:tgtEl>
                                        <p:attrNameLst>
                                          <p:attrName>style.visibility</p:attrName>
                                        </p:attrNameLst>
                                      </p:cBhvr>
                                      <p:to>
                                        <p:strVal val="visible"/>
                                      </p:to>
                                    </p:set>
                                    <p:animEffect transition="in" filter="fade">
                                      <p:cBhvr>
                                        <p:cTn id="49" dur="500"/>
                                        <p:tgtEl>
                                          <p:spTgt spid="15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7"/>
                                        </p:tgtEl>
                                        <p:attrNameLst>
                                          <p:attrName>style.visibility</p:attrName>
                                        </p:attrNameLst>
                                      </p:cBhvr>
                                      <p:to>
                                        <p:strVal val="visible"/>
                                      </p:to>
                                    </p:set>
                                    <p:animEffect transition="in" filter="fade">
                                      <p:cBhvr>
                                        <p:cTn id="52" dur="500"/>
                                        <p:tgtEl>
                                          <p:spTgt spid="157"/>
                                        </p:tgtEl>
                                      </p:cBhvr>
                                    </p:animEffect>
                                  </p:childTnLst>
                                </p:cTn>
                              </p:par>
                              <p:par>
                                <p:cTn id="53" presetID="10" presetClass="entr" presetSubtype="0" fill="hold" nodeType="withEffect">
                                  <p:stCondLst>
                                    <p:cond delay="0"/>
                                  </p:stCondLst>
                                  <p:childTnLst>
                                    <p:set>
                                      <p:cBhvr>
                                        <p:cTn id="54" dur="1" fill="hold">
                                          <p:stCondLst>
                                            <p:cond delay="0"/>
                                          </p:stCondLst>
                                        </p:cTn>
                                        <p:tgtEl>
                                          <p:spTgt spid="158"/>
                                        </p:tgtEl>
                                        <p:attrNameLst>
                                          <p:attrName>style.visibility</p:attrName>
                                        </p:attrNameLst>
                                      </p:cBhvr>
                                      <p:to>
                                        <p:strVal val="visible"/>
                                      </p:to>
                                    </p:set>
                                    <p:animEffect transition="in" filter="fade">
                                      <p:cBhvr>
                                        <p:cTn id="55" dur="500"/>
                                        <p:tgtEl>
                                          <p:spTgt spid="15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9"/>
                                        </p:tgtEl>
                                        <p:attrNameLst>
                                          <p:attrName>style.visibility</p:attrName>
                                        </p:attrNameLst>
                                      </p:cBhvr>
                                      <p:to>
                                        <p:strVal val="visible"/>
                                      </p:to>
                                    </p:set>
                                    <p:animEffect transition="in" filter="fade">
                                      <p:cBhvr>
                                        <p:cTn id="58" dur="500"/>
                                        <p:tgtEl>
                                          <p:spTgt spid="159"/>
                                        </p:tgtEl>
                                      </p:cBhvr>
                                    </p:animEffect>
                                  </p:childTnLst>
                                </p:cTn>
                              </p:par>
                              <p:par>
                                <p:cTn id="59" presetID="10" presetClass="entr" presetSubtype="0" fill="hold" nodeType="withEffect">
                                  <p:stCondLst>
                                    <p:cond delay="0"/>
                                  </p:stCondLst>
                                  <p:childTnLst>
                                    <p:set>
                                      <p:cBhvr>
                                        <p:cTn id="60" dur="1" fill="hold">
                                          <p:stCondLst>
                                            <p:cond delay="0"/>
                                          </p:stCondLst>
                                        </p:cTn>
                                        <p:tgtEl>
                                          <p:spTgt spid="160"/>
                                        </p:tgtEl>
                                        <p:attrNameLst>
                                          <p:attrName>style.visibility</p:attrName>
                                        </p:attrNameLst>
                                      </p:cBhvr>
                                      <p:to>
                                        <p:strVal val="visible"/>
                                      </p:to>
                                    </p:set>
                                    <p:animEffect transition="in" filter="fade">
                                      <p:cBhvr>
                                        <p:cTn id="61" dur="500"/>
                                        <p:tgtEl>
                                          <p:spTgt spid="160"/>
                                        </p:tgtEl>
                                      </p:cBhvr>
                                    </p:animEffect>
                                  </p:childTnLst>
                                </p:cTn>
                              </p:par>
                              <p:par>
                                <p:cTn id="62" presetID="10" presetClass="entr" presetSubtype="0" fill="hold" nodeType="withEffect">
                                  <p:stCondLst>
                                    <p:cond delay="0"/>
                                  </p:stCondLst>
                                  <p:childTnLst>
                                    <p:set>
                                      <p:cBhvr>
                                        <p:cTn id="63" dur="1" fill="hold">
                                          <p:stCondLst>
                                            <p:cond delay="0"/>
                                          </p:stCondLst>
                                        </p:cTn>
                                        <p:tgtEl>
                                          <p:spTgt spid="161"/>
                                        </p:tgtEl>
                                        <p:attrNameLst>
                                          <p:attrName>style.visibility</p:attrName>
                                        </p:attrNameLst>
                                      </p:cBhvr>
                                      <p:to>
                                        <p:strVal val="visible"/>
                                      </p:to>
                                    </p:set>
                                    <p:animEffect transition="in" filter="fade">
                                      <p:cBhvr>
                                        <p:cTn id="64" dur="500"/>
                                        <p:tgtEl>
                                          <p:spTgt spid="16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2"/>
                                        </p:tgtEl>
                                        <p:attrNameLst>
                                          <p:attrName>style.visibility</p:attrName>
                                        </p:attrNameLst>
                                      </p:cBhvr>
                                      <p:to>
                                        <p:strVal val="visible"/>
                                      </p:to>
                                    </p:set>
                                    <p:animEffect transition="in" filter="fade">
                                      <p:cBhvr>
                                        <p:cTn id="67"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3" grpId="0"/>
      <p:bldP spid="86" grpId="0"/>
      <p:bldP spid="99" grpId="0"/>
      <p:bldP spid="100" grpId="0"/>
      <p:bldP spid="149" grpId="0"/>
      <p:bldP spid="154" grpId="0"/>
      <p:bldP spid="157" grpId="0"/>
      <p:bldP spid="159" grpId="0"/>
      <p:bldP spid="16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chematic&#10;&#10;Description automatically generated">
            <a:extLst>
              <a:ext uri="{FF2B5EF4-FFF2-40B4-BE49-F238E27FC236}">
                <a16:creationId xmlns:a16="http://schemas.microsoft.com/office/drawing/2014/main" id="{4F6939CE-47BC-4FAF-876E-0CDFE02B12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483" y="897910"/>
            <a:ext cx="2054678" cy="1414736"/>
          </a:xfrm>
          <a:prstGeom prst="rect">
            <a:avLst/>
          </a:prstGeom>
        </p:spPr>
      </p:pic>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24</a:t>
            </a:fld>
            <a:endParaRPr lang="en-GB"/>
          </a:p>
        </p:txBody>
      </p:sp>
      <p:sp>
        <p:nvSpPr>
          <p:cNvPr id="50" name="TextBox 49">
            <a:extLst>
              <a:ext uri="{FF2B5EF4-FFF2-40B4-BE49-F238E27FC236}">
                <a16:creationId xmlns:a16="http://schemas.microsoft.com/office/drawing/2014/main" id="{BB727F61-4A25-4A3E-A838-5988F78EE6B8}"/>
              </a:ext>
            </a:extLst>
          </p:cNvPr>
          <p:cNvSpPr txBox="1"/>
          <p:nvPr/>
        </p:nvSpPr>
        <p:spPr>
          <a:xfrm>
            <a:off x="5230234" y="2728440"/>
            <a:ext cx="484505" cy="300082"/>
          </a:xfrm>
          <a:prstGeom prst="rect">
            <a:avLst/>
          </a:prstGeom>
          <a:noFill/>
        </p:spPr>
        <p:txBody>
          <a:bodyPr wrap="square" rtlCol="0">
            <a:spAutoFit/>
          </a:bodyPr>
          <a:lstStyle/>
          <a:p>
            <a:r>
              <a:rPr lang="en-US" err="1"/>
              <a:t>Clk</a:t>
            </a:r>
            <a:endParaRPr lang="en-US"/>
          </a:p>
        </p:txBody>
      </p:sp>
      <p:pic>
        <p:nvPicPr>
          <p:cNvPr id="51" name="Picture 50" descr="Shape&#10;&#10;Description automatically generated with low confidence">
            <a:extLst>
              <a:ext uri="{FF2B5EF4-FFF2-40B4-BE49-F238E27FC236}">
                <a16:creationId xmlns:a16="http://schemas.microsoft.com/office/drawing/2014/main" id="{66BE10DF-3304-4320-817F-7714B2BB7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5643302" y="2271604"/>
            <a:ext cx="856421" cy="1201739"/>
          </a:xfrm>
          <a:prstGeom prst="rect">
            <a:avLst/>
          </a:prstGeom>
        </p:spPr>
      </p:pic>
      <p:cxnSp>
        <p:nvCxnSpPr>
          <p:cNvPr id="57" name="Straight Arrow Connector 56">
            <a:extLst>
              <a:ext uri="{FF2B5EF4-FFF2-40B4-BE49-F238E27FC236}">
                <a16:creationId xmlns:a16="http://schemas.microsoft.com/office/drawing/2014/main" id="{1AC29C27-6672-4A1F-ABDD-66D3A3E7C393}"/>
              </a:ext>
            </a:extLst>
          </p:cNvPr>
          <p:cNvCxnSpPr>
            <a:cxnSpLocks/>
          </p:cNvCxnSpPr>
          <p:nvPr/>
        </p:nvCxnSpPr>
        <p:spPr>
          <a:xfrm flipV="1">
            <a:off x="5986836" y="2658969"/>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E7ACC7CB-ED3F-43A8-871F-68D94954BD4F}"/>
              </a:ext>
            </a:extLst>
          </p:cNvPr>
          <p:cNvCxnSpPr>
            <a:cxnSpLocks/>
          </p:cNvCxnSpPr>
          <p:nvPr/>
        </p:nvCxnSpPr>
        <p:spPr>
          <a:xfrm flipV="1">
            <a:off x="6321482" y="2660681"/>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5" name="Picture 64" descr="Shape&#10;&#10;Description automatically generated with low confidence">
            <a:extLst>
              <a:ext uri="{FF2B5EF4-FFF2-40B4-BE49-F238E27FC236}">
                <a16:creationId xmlns:a16="http://schemas.microsoft.com/office/drawing/2014/main" id="{626D2D0C-F10B-4DB2-BF7F-865D164C7F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6326491" y="2271604"/>
            <a:ext cx="856421" cy="1201739"/>
          </a:xfrm>
          <a:prstGeom prst="rect">
            <a:avLst/>
          </a:prstGeom>
        </p:spPr>
      </p:pic>
      <p:cxnSp>
        <p:nvCxnSpPr>
          <p:cNvPr id="66" name="Straight Arrow Connector 65">
            <a:extLst>
              <a:ext uri="{FF2B5EF4-FFF2-40B4-BE49-F238E27FC236}">
                <a16:creationId xmlns:a16="http://schemas.microsoft.com/office/drawing/2014/main" id="{0866E0A2-100A-4982-9DCF-0982CB8B33D2}"/>
              </a:ext>
            </a:extLst>
          </p:cNvPr>
          <p:cNvCxnSpPr>
            <a:cxnSpLocks/>
          </p:cNvCxnSpPr>
          <p:nvPr/>
        </p:nvCxnSpPr>
        <p:spPr>
          <a:xfrm flipV="1">
            <a:off x="6670025" y="2658969"/>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1A06CABC-E685-4831-AAA0-68D952782F61}"/>
              </a:ext>
            </a:extLst>
          </p:cNvPr>
          <p:cNvCxnSpPr>
            <a:cxnSpLocks/>
          </p:cNvCxnSpPr>
          <p:nvPr/>
        </p:nvCxnSpPr>
        <p:spPr>
          <a:xfrm flipV="1">
            <a:off x="7004671" y="2660681"/>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8" name="Picture 67" descr="Shape&#10;&#10;Description automatically generated with low confidence">
            <a:extLst>
              <a:ext uri="{FF2B5EF4-FFF2-40B4-BE49-F238E27FC236}">
                <a16:creationId xmlns:a16="http://schemas.microsoft.com/office/drawing/2014/main" id="{5B229E33-2414-40DB-802B-574AF05C1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7014299" y="2271390"/>
            <a:ext cx="856421" cy="1201739"/>
          </a:xfrm>
          <a:prstGeom prst="rect">
            <a:avLst/>
          </a:prstGeom>
        </p:spPr>
      </p:pic>
      <p:cxnSp>
        <p:nvCxnSpPr>
          <p:cNvPr id="69" name="Straight Arrow Connector 68">
            <a:extLst>
              <a:ext uri="{FF2B5EF4-FFF2-40B4-BE49-F238E27FC236}">
                <a16:creationId xmlns:a16="http://schemas.microsoft.com/office/drawing/2014/main" id="{6ED2B651-6F9D-47FD-8528-B9ECC89A085A}"/>
              </a:ext>
            </a:extLst>
          </p:cNvPr>
          <p:cNvCxnSpPr>
            <a:cxnSpLocks/>
          </p:cNvCxnSpPr>
          <p:nvPr/>
        </p:nvCxnSpPr>
        <p:spPr>
          <a:xfrm flipV="1">
            <a:off x="7357833" y="2658755"/>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FB044703-E08A-4941-BF46-984BD55E0B0D}"/>
              </a:ext>
            </a:extLst>
          </p:cNvPr>
          <p:cNvCxnSpPr>
            <a:cxnSpLocks/>
          </p:cNvCxnSpPr>
          <p:nvPr/>
        </p:nvCxnSpPr>
        <p:spPr>
          <a:xfrm flipV="1">
            <a:off x="7692479" y="2660467"/>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 name="Picture 70" descr="Shape&#10;&#10;Description automatically generated with low confidence">
            <a:extLst>
              <a:ext uri="{FF2B5EF4-FFF2-40B4-BE49-F238E27FC236}">
                <a16:creationId xmlns:a16="http://schemas.microsoft.com/office/drawing/2014/main" id="{5165B611-5675-4FF4-81DB-7B3CA8B606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7697488" y="2271390"/>
            <a:ext cx="856421" cy="1201739"/>
          </a:xfrm>
          <a:prstGeom prst="rect">
            <a:avLst/>
          </a:prstGeom>
        </p:spPr>
      </p:pic>
      <p:cxnSp>
        <p:nvCxnSpPr>
          <p:cNvPr id="72" name="Straight Arrow Connector 71">
            <a:extLst>
              <a:ext uri="{FF2B5EF4-FFF2-40B4-BE49-F238E27FC236}">
                <a16:creationId xmlns:a16="http://schemas.microsoft.com/office/drawing/2014/main" id="{47398FAD-43BC-4DEF-8BD4-35618C092B25}"/>
              </a:ext>
            </a:extLst>
          </p:cNvPr>
          <p:cNvCxnSpPr>
            <a:cxnSpLocks/>
          </p:cNvCxnSpPr>
          <p:nvPr/>
        </p:nvCxnSpPr>
        <p:spPr>
          <a:xfrm flipV="1">
            <a:off x="8041022" y="2658755"/>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1E7FBE63-4DBC-4955-90F3-FCF3F6D9E78E}"/>
              </a:ext>
            </a:extLst>
          </p:cNvPr>
          <p:cNvCxnSpPr>
            <a:cxnSpLocks/>
          </p:cNvCxnSpPr>
          <p:nvPr/>
        </p:nvCxnSpPr>
        <p:spPr>
          <a:xfrm flipV="1">
            <a:off x="8375668" y="2660467"/>
            <a:ext cx="0" cy="24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5" name="Picture 74" descr="Shape&#10;&#10;Description automatically generated with low confidence">
            <a:extLst>
              <a:ext uri="{FF2B5EF4-FFF2-40B4-BE49-F238E27FC236}">
                <a16:creationId xmlns:a16="http://schemas.microsoft.com/office/drawing/2014/main" id="{B93A8CD1-045D-4970-8486-B6BF259C6A41}"/>
              </a:ext>
            </a:extLst>
          </p:cNvPr>
          <p:cNvPicPr>
            <a:picLocks noChangeAspect="1"/>
          </p:cNvPicPr>
          <p:nvPr/>
        </p:nvPicPr>
        <p:blipFill rotWithShape="1">
          <a:blip r:embed="rId4">
            <a:extLst>
              <a:ext uri="{28A0092B-C50C-407E-A947-70E740481C1C}">
                <a14:useLocalDpi xmlns:a14="http://schemas.microsoft.com/office/drawing/2010/main" val="0"/>
              </a:ext>
            </a:extLst>
          </a:blip>
          <a:srcRect r="61565"/>
          <a:stretch/>
        </p:blipFill>
        <p:spPr>
          <a:xfrm rot="10800000" flipH="1">
            <a:off x="8380679" y="2271386"/>
            <a:ext cx="329160" cy="1201739"/>
          </a:xfrm>
          <a:prstGeom prst="rect">
            <a:avLst/>
          </a:prstGeom>
        </p:spPr>
      </p:pic>
      <p:sp>
        <p:nvSpPr>
          <p:cNvPr id="104" name="TextBox 103">
            <a:extLst>
              <a:ext uri="{FF2B5EF4-FFF2-40B4-BE49-F238E27FC236}">
                <a16:creationId xmlns:a16="http://schemas.microsoft.com/office/drawing/2014/main" id="{223391A2-5889-4163-8B39-D0B9E73458F1}"/>
              </a:ext>
            </a:extLst>
          </p:cNvPr>
          <p:cNvSpPr txBox="1"/>
          <p:nvPr/>
        </p:nvSpPr>
        <p:spPr>
          <a:xfrm>
            <a:off x="5225154" y="4007109"/>
            <a:ext cx="484505" cy="300082"/>
          </a:xfrm>
          <a:prstGeom prst="rect">
            <a:avLst/>
          </a:prstGeom>
          <a:noFill/>
        </p:spPr>
        <p:txBody>
          <a:bodyPr wrap="square" rtlCol="0">
            <a:spAutoFit/>
          </a:bodyPr>
          <a:lstStyle/>
          <a:p>
            <a:r>
              <a:rPr lang="en-US"/>
              <a:t>IN</a:t>
            </a:r>
            <a:r>
              <a:rPr lang="en-US" baseline="-25000"/>
              <a:t>0,3</a:t>
            </a:r>
          </a:p>
        </p:txBody>
      </p:sp>
      <p:sp>
        <p:nvSpPr>
          <p:cNvPr id="105" name="TextBox 104">
            <a:extLst>
              <a:ext uri="{FF2B5EF4-FFF2-40B4-BE49-F238E27FC236}">
                <a16:creationId xmlns:a16="http://schemas.microsoft.com/office/drawing/2014/main" id="{32CD1413-A66C-408D-9CBD-9913638F444E}"/>
              </a:ext>
            </a:extLst>
          </p:cNvPr>
          <p:cNvSpPr txBox="1"/>
          <p:nvPr/>
        </p:nvSpPr>
        <p:spPr>
          <a:xfrm>
            <a:off x="5225154" y="3694689"/>
            <a:ext cx="484505" cy="300082"/>
          </a:xfrm>
          <a:prstGeom prst="rect">
            <a:avLst/>
          </a:prstGeom>
          <a:noFill/>
        </p:spPr>
        <p:txBody>
          <a:bodyPr wrap="square" rtlCol="0">
            <a:spAutoFit/>
          </a:bodyPr>
          <a:lstStyle/>
          <a:p>
            <a:r>
              <a:rPr lang="en-US"/>
              <a:t>IN</a:t>
            </a:r>
            <a:r>
              <a:rPr lang="en-US" baseline="-25000"/>
              <a:t>0,2</a:t>
            </a:r>
          </a:p>
        </p:txBody>
      </p:sp>
      <p:sp>
        <p:nvSpPr>
          <p:cNvPr id="106" name="TextBox 105">
            <a:extLst>
              <a:ext uri="{FF2B5EF4-FFF2-40B4-BE49-F238E27FC236}">
                <a16:creationId xmlns:a16="http://schemas.microsoft.com/office/drawing/2014/main" id="{9DC923ED-F47D-4E17-9E3C-A9B18E3DA29F}"/>
              </a:ext>
            </a:extLst>
          </p:cNvPr>
          <p:cNvSpPr txBox="1"/>
          <p:nvPr/>
        </p:nvSpPr>
        <p:spPr>
          <a:xfrm>
            <a:off x="5226569" y="3071231"/>
            <a:ext cx="484505" cy="300082"/>
          </a:xfrm>
          <a:prstGeom prst="rect">
            <a:avLst/>
          </a:prstGeom>
          <a:noFill/>
        </p:spPr>
        <p:txBody>
          <a:bodyPr wrap="square" rtlCol="0">
            <a:spAutoFit/>
          </a:bodyPr>
          <a:lstStyle/>
          <a:p>
            <a:r>
              <a:rPr lang="en-US"/>
              <a:t>IN</a:t>
            </a:r>
            <a:r>
              <a:rPr lang="en-US" baseline="-25000"/>
              <a:t>0,0</a:t>
            </a:r>
          </a:p>
        </p:txBody>
      </p:sp>
      <p:sp>
        <p:nvSpPr>
          <p:cNvPr id="107" name="TextBox 106">
            <a:extLst>
              <a:ext uri="{FF2B5EF4-FFF2-40B4-BE49-F238E27FC236}">
                <a16:creationId xmlns:a16="http://schemas.microsoft.com/office/drawing/2014/main" id="{52407FCB-5BF6-46E5-AD74-201F3A399C53}"/>
              </a:ext>
            </a:extLst>
          </p:cNvPr>
          <p:cNvSpPr txBox="1"/>
          <p:nvPr/>
        </p:nvSpPr>
        <p:spPr>
          <a:xfrm>
            <a:off x="5226569" y="3383651"/>
            <a:ext cx="484505" cy="300082"/>
          </a:xfrm>
          <a:prstGeom prst="rect">
            <a:avLst/>
          </a:prstGeom>
          <a:noFill/>
        </p:spPr>
        <p:txBody>
          <a:bodyPr wrap="square" rtlCol="0">
            <a:spAutoFit/>
          </a:bodyPr>
          <a:lstStyle/>
          <a:p>
            <a:r>
              <a:rPr lang="en-US"/>
              <a:t>IN</a:t>
            </a:r>
            <a:r>
              <a:rPr lang="en-US" baseline="-25000"/>
              <a:t>0,1</a:t>
            </a:r>
          </a:p>
        </p:txBody>
      </p:sp>
      <p:sp>
        <p:nvSpPr>
          <p:cNvPr id="108" name="Rectangle 107">
            <a:extLst>
              <a:ext uri="{FF2B5EF4-FFF2-40B4-BE49-F238E27FC236}">
                <a16:creationId xmlns:a16="http://schemas.microsoft.com/office/drawing/2014/main" id="{2FD4F6B7-CF7F-4628-9F83-E3076F6D2969}"/>
              </a:ext>
            </a:extLst>
          </p:cNvPr>
          <p:cNvSpPr/>
          <p:nvPr/>
        </p:nvSpPr>
        <p:spPr>
          <a:xfrm>
            <a:off x="5643936" y="306490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09" name="Rectangle 108">
            <a:extLst>
              <a:ext uri="{FF2B5EF4-FFF2-40B4-BE49-F238E27FC236}">
                <a16:creationId xmlns:a16="http://schemas.microsoft.com/office/drawing/2014/main" id="{AEE1E642-11C0-4A5F-B7BB-269238F7C38E}"/>
              </a:ext>
            </a:extLst>
          </p:cNvPr>
          <p:cNvSpPr/>
          <p:nvPr/>
        </p:nvSpPr>
        <p:spPr>
          <a:xfrm>
            <a:off x="5643936" y="337732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0" name="Rectangle 109">
            <a:extLst>
              <a:ext uri="{FF2B5EF4-FFF2-40B4-BE49-F238E27FC236}">
                <a16:creationId xmlns:a16="http://schemas.microsoft.com/office/drawing/2014/main" id="{C1FCD5CC-1EE9-4620-83B2-4891E4F7722B}"/>
              </a:ext>
            </a:extLst>
          </p:cNvPr>
          <p:cNvSpPr/>
          <p:nvPr/>
        </p:nvSpPr>
        <p:spPr>
          <a:xfrm>
            <a:off x="5642521" y="368836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1" name="Rectangle 110">
            <a:extLst>
              <a:ext uri="{FF2B5EF4-FFF2-40B4-BE49-F238E27FC236}">
                <a16:creationId xmlns:a16="http://schemas.microsoft.com/office/drawing/2014/main" id="{6338577D-B955-4C81-8983-F6ED44AACD11}"/>
              </a:ext>
            </a:extLst>
          </p:cNvPr>
          <p:cNvSpPr/>
          <p:nvPr/>
        </p:nvSpPr>
        <p:spPr>
          <a:xfrm>
            <a:off x="5642521" y="400078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2" name="Rectangle 111">
            <a:extLst>
              <a:ext uri="{FF2B5EF4-FFF2-40B4-BE49-F238E27FC236}">
                <a16:creationId xmlns:a16="http://schemas.microsoft.com/office/drawing/2014/main" id="{A28B4180-8FD3-4A2C-B601-F92C50249083}"/>
              </a:ext>
            </a:extLst>
          </p:cNvPr>
          <p:cNvSpPr/>
          <p:nvPr/>
        </p:nvSpPr>
        <p:spPr>
          <a:xfrm>
            <a:off x="5986836" y="306490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ectangle 112">
            <a:extLst>
              <a:ext uri="{FF2B5EF4-FFF2-40B4-BE49-F238E27FC236}">
                <a16:creationId xmlns:a16="http://schemas.microsoft.com/office/drawing/2014/main" id="{7ADDEC96-81C6-48FA-B901-9970F8D23CD6}"/>
              </a:ext>
            </a:extLst>
          </p:cNvPr>
          <p:cNvSpPr/>
          <p:nvPr/>
        </p:nvSpPr>
        <p:spPr>
          <a:xfrm>
            <a:off x="5986836" y="337732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4" name="Rectangle 113">
            <a:extLst>
              <a:ext uri="{FF2B5EF4-FFF2-40B4-BE49-F238E27FC236}">
                <a16:creationId xmlns:a16="http://schemas.microsoft.com/office/drawing/2014/main" id="{FF0F4088-7443-4AC3-9D13-9C332AC76415}"/>
              </a:ext>
            </a:extLst>
          </p:cNvPr>
          <p:cNvSpPr/>
          <p:nvPr/>
        </p:nvSpPr>
        <p:spPr>
          <a:xfrm>
            <a:off x="5985421" y="368836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5" name="Rectangle 114">
            <a:extLst>
              <a:ext uri="{FF2B5EF4-FFF2-40B4-BE49-F238E27FC236}">
                <a16:creationId xmlns:a16="http://schemas.microsoft.com/office/drawing/2014/main" id="{8AE216B2-F304-473A-958C-9DB854CECD13}"/>
              </a:ext>
            </a:extLst>
          </p:cNvPr>
          <p:cNvSpPr/>
          <p:nvPr/>
        </p:nvSpPr>
        <p:spPr>
          <a:xfrm>
            <a:off x="5985421" y="400078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6" name="Rectangle 115">
            <a:extLst>
              <a:ext uri="{FF2B5EF4-FFF2-40B4-BE49-F238E27FC236}">
                <a16:creationId xmlns:a16="http://schemas.microsoft.com/office/drawing/2014/main" id="{DBCFB066-055B-4740-BFEF-CB8B9BFE80E5}"/>
              </a:ext>
            </a:extLst>
          </p:cNvPr>
          <p:cNvSpPr/>
          <p:nvPr/>
        </p:nvSpPr>
        <p:spPr>
          <a:xfrm>
            <a:off x="6335178" y="306490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17" name="Rectangle 116">
            <a:extLst>
              <a:ext uri="{FF2B5EF4-FFF2-40B4-BE49-F238E27FC236}">
                <a16:creationId xmlns:a16="http://schemas.microsoft.com/office/drawing/2014/main" id="{0CF11A86-AAA8-4712-A111-4A8EE455109A}"/>
              </a:ext>
            </a:extLst>
          </p:cNvPr>
          <p:cNvSpPr/>
          <p:nvPr/>
        </p:nvSpPr>
        <p:spPr>
          <a:xfrm>
            <a:off x="6335178" y="337732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18" name="Rectangle 117">
            <a:extLst>
              <a:ext uri="{FF2B5EF4-FFF2-40B4-BE49-F238E27FC236}">
                <a16:creationId xmlns:a16="http://schemas.microsoft.com/office/drawing/2014/main" id="{AB51B2AE-B1FB-4B9A-9D9D-7512894AECD5}"/>
              </a:ext>
            </a:extLst>
          </p:cNvPr>
          <p:cNvSpPr/>
          <p:nvPr/>
        </p:nvSpPr>
        <p:spPr>
          <a:xfrm>
            <a:off x="6333763" y="368836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19" name="Rectangle 118">
            <a:extLst>
              <a:ext uri="{FF2B5EF4-FFF2-40B4-BE49-F238E27FC236}">
                <a16:creationId xmlns:a16="http://schemas.microsoft.com/office/drawing/2014/main" id="{D05AB306-EF00-459D-BD10-14BAD8C11007}"/>
              </a:ext>
            </a:extLst>
          </p:cNvPr>
          <p:cNvSpPr/>
          <p:nvPr/>
        </p:nvSpPr>
        <p:spPr>
          <a:xfrm>
            <a:off x="6333763" y="400078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20" name="Rectangle 119">
            <a:extLst>
              <a:ext uri="{FF2B5EF4-FFF2-40B4-BE49-F238E27FC236}">
                <a16:creationId xmlns:a16="http://schemas.microsoft.com/office/drawing/2014/main" id="{7CA17C24-728F-440B-99CD-96C540600BF5}"/>
              </a:ext>
            </a:extLst>
          </p:cNvPr>
          <p:cNvSpPr/>
          <p:nvPr/>
        </p:nvSpPr>
        <p:spPr>
          <a:xfrm>
            <a:off x="5987898" y="306490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1" name="Rectangle 120">
            <a:extLst>
              <a:ext uri="{FF2B5EF4-FFF2-40B4-BE49-F238E27FC236}">
                <a16:creationId xmlns:a16="http://schemas.microsoft.com/office/drawing/2014/main" id="{AE40F9EE-9A09-4A9B-B643-0149D39C5D70}"/>
              </a:ext>
            </a:extLst>
          </p:cNvPr>
          <p:cNvSpPr/>
          <p:nvPr/>
        </p:nvSpPr>
        <p:spPr>
          <a:xfrm>
            <a:off x="6680064" y="306347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2" name="Rectangle 121">
            <a:extLst>
              <a:ext uri="{FF2B5EF4-FFF2-40B4-BE49-F238E27FC236}">
                <a16:creationId xmlns:a16="http://schemas.microsoft.com/office/drawing/2014/main" id="{02BABC68-E67E-4744-8DF9-DF97DFED7B91}"/>
              </a:ext>
            </a:extLst>
          </p:cNvPr>
          <p:cNvSpPr/>
          <p:nvPr/>
        </p:nvSpPr>
        <p:spPr>
          <a:xfrm>
            <a:off x="6680064" y="337589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3" name="Rectangle 122">
            <a:extLst>
              <a:ext uri="{FF2B5EF4-FFF2-40B4-BE49-F238E27FC236}">
                <a16:creationId xmlns:a16="http://schemas.microsoft.com/office/drawing/2014/main" id="{13337D04-DC18-4DD5-8966-08398E91600A}"/>
              </a:ext>
            </a:extLst>
          </p:cNvPr>
          <p:cNvSpPr/>
          <p:nvPr/>
        </p:nvSpPr>
        <p:spPr>
          <a:xfrm>
            <a:off x="6678649" y="3686928"/>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24" name="Rectangle 123">
            <a:extLst>
              <a:ext uri="{FF2B5EF4-FFF2-40B4-BE49-F238E27FC236}">
                <a16:creationId xmlns:a16="http://schemas.microsoft.com/office/drawing/2014/main" id="{4F7C8859-13B4-40E3-8C72-029F0DA8F011}"/>
              </a:ext>
            </a:extLst>
          </p:cNvPr>
          <p:cNvSpPr/>
          <p:nvPr/>
        </p:nvSpPr>
        <p:spPr>
          <a:xfrm>
            <a:off x="6678649" y="3999348"/>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5" name="Rectangle 124">
            <a:extLst>
              <a:ext uri="{FF2B5EF4-FFF2-40B4-BE49-F238E27FC236}">
                <a16:creationId xmlns:a16="http://schemas.microsoft.com/office/drawing/2014/main" id="{AF38AEDB-0767-4F46-8069-20AD83FF7AD6}"/>
              </a:ext>
            </a:extLst>
          </p:cNvPr>
          <p:cNvSpPr/>
          <p:nvPr/>
        </p:nvSpPr>
        <p:spPr>
          <a:xfrm>
            <a:off x="7024379" y="306397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Rectangle 125">
            <a:extLst>
              <a:ext uri="{FF2B5EF4-FFF2-40B4-BE49-F238E27FC236}">
                <a16:creationId xmlns:a16="http://schemas.microsoft.com/office/drawing/2014/main" id="{FF740A19-D0D7-4BE3-87D9-3B0162214DC3}"/>
              </a:ext>
            </a:extLst>
          </p:cNvPr>
          <p:cNvSpPr/>
          <p:nvPr/>
        </p:nvSpPr>
        <p:spPr>
          <a:xfrm>
            <a:off x="7024379" y="3376393"/>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7" name="Rectangle 126">
            <a:extLst>
              <a:ext uri="{FF2B5EF4-FFF2-40B4-BE49-F238E27FC236}">
                <a16:creationId xmlns:a16="http://schemas.microsoft.com/office/drawing/2014/main" id="{07F19201-3743-49F9-AE33-E4783C6E051C}"/>
              </a:ext>
            </a:extLst>
          </p:cNvPr>
          <p:cNvSpPr/>
          <p:nvPr/>
        </p:nvSpPr>
        <p:spPr>
          <a:xfrm>
            <a:off x="7022964" y="3687431"/>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28" name="Rectangle 127">
            <a:extLst>
              <a:ext uri="{FF2B5EF4-FFF2-40B4-BE49-F238E27FC236}">
                <a16:creationId xmlns:a16="http://schemas.microsoft.com/office/drawing/2014/main" id="{F0478BAD-6FB1-4826-8ED6-2E30A4D17FB5}"/>
              </a:ext>
            </a:extLst>
          </p:cNvPr>
          <p:cNvSpPr/>
          <p:nvPr/>
        </p:nvSpPr>
        <p:spPr>
          <a:xfrm>
            <a:off x="7022964" y="3999851"/>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29" name="Rectangle 128">
            <a:extLst>
              <a:ext uri="{FF2B5EF4-FFF2-40B4-BE49-F238E27FC236}">
                <a16:creationId xmlns:a16="http://schemas.microsoft.com/office/drawing/2014/main" id="{FF329D4A-B33A-40F6-8F40-FBB67F560795}"/>
              </a:ext>
            </a:extLst>
          </p:cNvPr>
          <p:cNvSpPr/>
          <p:nvPr/>
        </p:nvSpPr>
        <p:spPr>
          <a:xfrm>
            <a:off x="7365997" y="306396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0" name="Rectangle 129">
            <a:extLst>
              <a:ext uri="{FF2B5EF4-FFF2-40B4-BE49-F238E27FC236}">
                <a16:creationId xmlns:a16="http://schemas.microsoft.com/office/drawing/2014/main" id="{A3C8C5D8-3AEC-41DA-9DD9-77E4628FDE66}"/>
              </a:ext>
            </a:extLst>
          </p:cNvPr>
          <p:cNvSpPr/>
          <p:nvPr/>
        </p:nvSpPr>
        <p:spPr>
          <a:xfrm>
            <a:off x="7365997" y="337638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1" name="Rectangle 130">
            <a:extLst>
              <a:ext uri="{FF2B5EF4-FFF2-40B4-BE49-F238E27FC236}">
                <a16:creationId xmlns:a16="http://schemas.microsoft.com/office/drawing/2014/main" id="{6A584356-6F41-4238-B3DC-10813E597285}"/>
              </a:ext>
            </a:extLst>
          </p:cNvPr>
          <p:cNvSpPr/>
          <p:nvPr/>
        </p:nvSpPr>
        <p:spPr>
          <a:xfrm>
            <a:off x="7364582" y="368742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2" name="Rectangle 131">
            <a:extLst>
              <a:ext uri="{FF2B5EF4-FFF2-40B4-BE49-F238E27FC236}">
                <a16:creationId xmlns:a16="http://schemas.microsoft.com/office/drawing/2014/main" id="{11E8762A-ACC6-405F-859F-CF1AF6D19DCE}"/>
              </a:ext>
            </a:extLst>
          </p:cNvPr>
          <p:cNvSpPr/>
          <p:nvPr/>
        </p:nvSpPr>
        <p:spPr>
          <a:xfrm>
            <a:off x="7364582" y="3999840"/>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3" name="Rectangle 132">
            <a:extLst>
              <a:ext uri="{FF2B5EF4-FFF2-40B4-BE49-F238E27FC236}">
                <a16:creationId xmlns:a16="http://schemas.microsoft.com/office/drawing/2014/main" id="{EA2602AF-24CC-4380-8E70-3551A3C55C55}"/>
              </a:ext>
            </a:extLst>
          </p:cNvPr>
          <p:cNvSpPr/>
          <p:nvPr/>
        </p:nvSpPr>
        <p:spPr>
          <a:xfrm>
            <a:off x="7023581" y="3066969"/>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34" name="Rectangle 133">
            <a:extLst>
              <a:ext uri="{FF2B5EF4-FFF2-40B4-BE49-F238E27FC236}">
                <a16:creationId xmlns:a16="http://schemas.microsoft.com/office/drawing/2014/main" id="{0310C2D6-80C7-4830-A091-D81EF29188AB}"/>
              </a:ext>
            </a:extLst>
          </p:cNvPr>
          <p:cNvSpPr/>
          <p:nvPr/>
        </p:nvSpPr>
        <p:spPr>
          <a:xfrm>
            <a:off x="7705786" y="306617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5" name="Rectangle 134">
            <a:extLst>
              <a:ext uri="{FF2B5EF4-FFF2-40B4-BE49-F238E27FC236}">
                <a16:creationId xmlns:a16="http://schemas.microsoft.com/office/drawing/2014/main" id="{3F985A94-E50D-4F38-A5F7-29A2D31B7AFC}"/>
              </a:ext>
            </a:extLst>
          </p:cNvPr>
          <p:cNvSpPr/>
          <p:nvPr/>
        </p:nvSpPr>
        <p:spPr>
          <a:xfrm>
            <a:off x="7705786" y="337859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6" name="Rectangle 135">
            <a:extLst>
              <a:ext uri="{FF2B5EF4-FFF2-40B4-BE49-F238E27FC236}">
                <a16:creationId xmlns:a16="http://schemas.microsoft.com/office/drawing/2014/main" id="{5EF92F1E-6C7E-4E9D-81F0-F2A02857F0E3}"/>
              </a:ext>
            </a:extLst>
          </p:cNvPr>
          <p:cNvSpPr/>
          <p:nvPr/>
        </p:nvSpPr>
        <p:spPr>
          <a:xfrm>
            <a:off x="7704371" y="368963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37" name="Rectangle 136">
            <a:extLst>
              <a:ext uri="{FF2B5EF4-FFF2-40B4-BE49-F238E27FC236}">
                <a16:creationId xmlns:a16="http://schemas.microsoft.com/office/drawing/2014/main" id="{72C6719F-214B-4707-8AA1-D1F7EDD77C1C}"/>
              </a:ext>
            </a:extLst>
          </p:cNvPr>
          <p:cNvSpPr/>
          <p:nvPr/>
        </p:nvSpPr>
        <p:spPr>
          <a:xfrm>
            <a:off x="7704371" y="4002052"/>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38" name="Rectangle 137">
            <a:extLst>
              <a:ext uri="{FF2B5EF4-FFF2-40B4-BE49-F238E27FC236}">
                <a16:creationId xmlns:a16="http://schemas.microsoft.com/office/drawing/2014/main" id="{7F91EBBC-A781-46B9-BD49-E4357C3751EF}"/>
              </a:ext>
            </a:extLst>
          </p:cNvPr>
          <p:cNvSpPr/>
          <p:nvPr/>
        </p:nvSpPr>
        <p:spPr>
          <a:xfrm>
            <a:off x="8046801" y="306596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 name="Rectangle 138">
            <a:extLst>
              <a:ext uri="{FF2B5EF4-FFF2-40B4-BE49-F238E27FC236}">
                <a16:creationId xmlns:a16="http://schemas.microsoft.com/office/drawing/2014/main" id="{20449F94-746A-415C-9BB0-4183C38E8A50}"/>
              </a:ext>
            </a:extLst>
          </p:cNvPr>
          <p:cNvSpPr/>
          <p:nvPr/>
        </p:nvSpPr>
        <p:spPr>
          <a:xfrm>
            <a:off x="8046801" y="337838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0" name="Rectangle 139">
            <a:extLst>
              <a:ext uri="{FF2B5EF4-FFF2-40B4-BE49-F238E27FC236}">
                <a16:creationId xmlns:a16="http://schemas.microsoft.com/office/drawing/2014/main" id="{7308EDDA-A345-4C9C-8E6B-4983B39CDD4E}"/>
              </a:ext>
            </a:extLst>
          </p:cNvPr>
          <p:cNvSpPr/>
          <p:nvPr/>
        </p:nvSpPr>
        <p:spPr>
          <a:xfrm>
            <a:off x="8045386" y="368942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41" name="Rectangle 140">
            <a:extLst>
              <a:ext uri="{FF2B5EF4-FFF2-40B4-BE49-F238E27FC236}">
                <a16:creationId xmlns:a16="http://schemas.microsoft.com/office/drawing/2014/main" id="{085CEACD-4771-415D-B293-C4AA8391A686}"/>
              </a:ext>
            </a:extLst>
          </p:cNvPr>
          <p:cNvSpPr/>
          <p:nvPr/>
        </p:nvSpPr>
        <p:spPr>
          <a:xfrm>
            <a:off x="8045386" y="400184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2" name="Rectangle 141">
            <a:extLst>
              <a:ext uri="{FF2B5EF4-FFF2-40B4-BE49-F238E27FC236}">
                <a16:creationId xmlns:a16="http://schemas.microsoft.com/office/drawing/2014/main" id="{AF8CD09B-91EB-473A-98BC-117EAEB6B229}"/>
              </a:ext>
            </a:extLst>
          </p:cNvPr>
          <p:cNvSpPr/>
          <p:nvPr/>
        </p:nvSpPr>
        <p:spPr>
          <a:xfrm>
            <a:off x="8386590" y="3068178"/>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Rectangle 142">
            <a:extLst>
              <a:ext uri="{FF2B5EF4-FFF2-40B4-BE49-F238E27FC236}">
                <a16:creationId xmlns:a16="http://schemas.microsoft.com/office/drawing/2014/main" id="{C70B29C5-FB43-49BD-BA07-8F47E2070733}"/>
              </a:ext>
            </a:extLst>
          </p:cNvPr>
          <p:cNvSpPr/>
          <p:nvPr/>
        </p:nvSpPr>
        <p:spPr>
          <a:xfrm>
            <a:off x="8386590" y="3380598"/>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4" name="Rectangle 143">
            <a:extLst>
              <a:ext uri="{FF2B5EF4-FFF2-40B4-BE49-F238E27FC236}">
                <a16:creationId xmlns:a16="http://schemas.microsoft.com/office/drawing/2014/main" id="{242C1A06-5F0B-4615-A833-D4929135CA24}"/>
              </a:ext>
            </a:extLst>
          </p:cNvPr>
          <p:cNvSpPr/>
          <p:nvPr/>
        </p:nvSpPr>
        <p:spPr>
          <a:xfrm>
            <a:off x="8385175" y="369163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45" name="Rectangle 144">
            <a:extLst>
              <a:ext uri="{FF2B5EF4-FFF2-40B4-BE49-F238E27FC236}">
                <a16:creationId xmlns:a16="http://schemas.microsoft.com/office/drawing/2014/main" id="{3B2371F9-C045-4C5C-AF72-92814A0E82A9}"/>
              </a:ext>
            </a:extLst>
          </p:cNvPr>
          <p:cNvSpPr/>
          <p:nvPr/>
        </p:nvSpPr>
        <p:spPr>
          <a:xfrm>
            <a:off x="8385175" y="400405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46" name="Rectangle 145">
            <a:extLst>
              <a:ext uri="{FF2B5EF4-FFF2-40B4-BE49-F238E27FC236}">
                <a16:creationId xmlns:a16="http://schemas.microsoft.com/office/drawing/2014/main" id="{A376FAAF-CC6A-4AC7-A66F-5E47B815D92E}"/>
              </a:ext>
            </a:extLst>
          </p:cNvPr>
          <p:cNvSpPr/>
          <p:nvPr/>
        </p:nvSpPr>
        <p:spPr>
          <a:xfrm>
            <a:off x="8390457" y="307035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47" name="Rectangle 146">
            <a:extLst>
              <a:ext uri="{FF2B5EF4-FFF2-40B4-BE49-F238E27FC236}">
                <a16:creationId xmlns:a16="http://schemas.microsoft.com/office/drawing/2014/main" id="{B52662F1-DA5D-40D2-80DC-F1C76D10435D}"/>
              </a:ext>
            </a:extLst>
          </p:cNvPr>
          <p:cNvSpPr/>
          <p:nvPr/>
        </p:nvSpPr>
        <p:spPr>
          <a:xfrm>
            <a:off x="7709520" y="3065955"/>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50" name="Rectangle 149">
            <a:extLst>
              <a:ext uri="{FF2B5EF4-FFF2-40B4-BE49-F238E27FC236}">
                <a16:creationId xmlns:a16="http://schemas.microsoft.com/office/drawing/2014/main" id="{BC975059-BBFF-4F94-A5DE-FF082F6AEE3E}"/>
              </a:ext>
            </a:extLst>
          </p:cNvPr>
          <p:cNvSpPr/>
          <p:nvPr/>
        </p:nvSpPr>
        <p:spPr>
          <a:xfrm>
            <a:off x="8049582" y="3065454"/>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51" name="Rectangle 150">
            <a:extLst>
              <a:ext uri="{FF2B5EF4-FFF2-40B4-BE49-F238E27FC236}">
                <a16:creationId xmlns:a16="http://schemas.microsoft.com/office/drawing/2014/main" id="{9536588E-183F-4F84-A74D-64692886BB33}"/>
              </a:ext>
            </a:extLst>
          </p:cNvPr>
          <p:cNvSpPr/>
          <p:nvPr/>
        </p:nvSpPr>
        <p:spPr>
          <a:xfrm>
            <a:off x="7367098" y="3067556"/>
            <a:ext cx="342900"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3" name="TextBox 2">
            <a:extLst>
              <a:ext uri="{FF2B5EF4-FFF2-40B4-BE49-F238E27FC236}">
                <a16:creationId xmlns:a16="http://schemas.microsoft.com/office/drawing/2014/main" id="{4C8F4C29-0C75-4CD1-966E-E14D933D2B7C}"/>
              </a:ext>
            </a:extLst>
          </p:cNvPr>
          <p:cNvSpPr txBox="1"/>
          <p:nvPr/>
        </p:nvSpPr>
        <p:spPr>
          <a:xfrm>
            <a:off x="758825" y="1516975"/>
            <a:ext cx="4293235" cy="715581"/>
          </a:xfrm>
          <a:prstGeom prst="rect">
            <a:avLst/>
          </a:prstGeom>
          <a:noFill/>
        </p:spPr>
        <p:txBody>
          <a:bodyPr wrap="square" rtlCol="0">
            <a:spAutoFit/>
          </a:bodyPr>
          <a:lstStyle/>
          <a:p>
            <a:pPr marL="342900" indent="-342900">
              <a:buAutoNum type="arabicParenR"/>
            </a:pPr>
            <a:r>
              <a:rPr lang="en-US"/>
              <a:t>Bit position impacts power consumption</a:t>
            </a:r>
          </a:p>
          <a:p>
            <a:pPr marL="342900" indent="-342900">
              <a:buAutoNum type="arabicParenR"/>
            </a:pPr>
            <a:r>
              <a:rPr lang="en-US" err="1"/>
              <a:t>Bitwidth</a:t>
            </a:r>
            <a:r>
              <a:rPr lang="en-US"/>
              <a:t> granularity does not allow every toggle rate</a:t>
            </a:r>
          </a:p>
          <a:p>
            <a:pPr marL="342900" indent="-342900">
              <a:buAutoNum type="arabicParenR"/>
            </a:pPr>
            <a:endParaRPr lang="en-US"/>
          </a:p>
        </p:txBody>
      </p:sp>
      <p:sp>
        <p:nvSpPr>
          <p:cNvPr id="6" name="TextBox 5">
            <a:extLst>
              <a:ext uri="{FF2B5EF4-FFF2-40B4-BE49-F238E27FC236}">
                <a16:creationId xmlns:a16="http://schemas.microsoft.com/office/drawing/2014/main" id="{5BEE1FB1-3D2F-4C2D-A9DC-DFC6D2A92506}"/>
              </a:ext>
            </a:extLst>
          </p:cNvPr>
          <p:cNvSpPr txBox="1"/>
          <p:nvPr/>
        </p:nvSpPr>
        <p:spPr>
          <a:xfrm>
            <a:off x="1056944" y="3198237"/>
            <a:ext cx="2979645" cy="507831"/>
          </a:xfrm>
          <a:prstGeom prst="rect">
            <a:avLst/>
          </a:prstGeom>
          <a:noFill/>
        </p:spPr>
        <p:txBody>
          <a:bodyPr wrap="square" rtlCol="0">
            <a:spAutoFit/>
          </a:bodyPr>
          <a:lstStyle/>
          <a:p>
            <a:r>
              <a:rPr lang="en-US"/>
              <a:t>Solution: Combination of the two granularities until convergence</a:t>
            </a:r>
          </a:p>
        </p:txBody>
      </p:sp>
      <p:sp>
        <p:nvSpPr>
          <p:cNvPr id="162" name="TextBox 161">
            <a:extLst>
              <a:ext uri="{FF2B5EF4-FFF2-40B4-BE49-F238E27FC236}">
                <a16:creationId xmlns:a16="http://schemas.microsoft.com/office/drawing/2014/main" id="{B47AB573-0A65-4F5F-AFC7-16B35C1A8D3B}"/>
              </a:ext>
            </a:extLst>
          </p:cNvPr>
          <p:cNvSpPr txBox="1"/>
          <p:nvPr/>
        </p:nvSpPr>
        <p:spPr>
          <a:xfrm>
            <a:off x="2077008" y="2356734"/>
            <a:ext cx="979357" cy="507831"/>
          </a:xfrm>
          <a:prstGeom prst="rect">
            <a:avLst/>
          </a:prstGeom>
          <a:solidFill>
            <a:schemeClr val="accent1">
              <a:lumMod val="20000"/>
              <a:lumOff val="80000"/>
            </a:schemeClr>
          </a:solidFill>
          <a:ln>
            <a:solidFill>
              <a:schemeClr val="accent1"/>
            </a:solidFill>
          </a:ln>
        </p:spPr>
        <p:txBody>
          <a:bodyPr wrap="square" rtlCol="0">
            <a:spAutoFit/>
          </a:bodyPr>
          <a:lstStyle/>
          <a:p>
            <a:r>
              <a:rPr lang="en-US"/>
              <a:t>Benchmark generator</a:t>
            </a:r>
          </a:p>
        </p:txBody>
      </p:sp>
      <p:pic>
        <p:nvPicPr>
          <p:cNvPr id="163" name="Graphic 162" descr="Paper outline">
            <a:extLst>
              <a:ext uri="{FF2B5EF4-FFF2-40B4-BE49-F238E27FC236}">
                <a16:creationId xmlns:a16="http://schemas.microsoft.com/office/drawing/2014/main" id="{00444DEC-2D72-4852-9364-5A7BAD4D6F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4728" y="2235414"/>
            <a:ext cx="680798" cy="680798"/>
          </a:xfrm>
          <a:prstGeom prst="rect">
            <a:avLst/>
          </a:prstGeom>
        </p:spPr>
      </p:pic>
      <p:sp>
        <p:nvSpPr>
          <p:cNvPr id="164" name="TextBox 163">
            <a:extLst>
              <a:ext uri="{FF2B5EF4-FFF2-40B4-BE49-F238E27FC236}">
                <a16:creationId xmlns:a16="http://schemas.microsoft.com/office/drawing/2014/main" id="{7E6B0924-0029-4376-BEDF-CE231B94240A}"/>
              </a:ext>
            </a:extLst>
          </p:cNvPr>
          <p:cNvSpPr txBox="1"/>
          <p:nvPr/>
        </p:nvSpPr>
        <p:spPr>
          <a:xfrm>
            <a:off x="1176749" y="2456404"/>
            <a:ext cx="531866" cy="307777"/>
          </a:xfrm>
          <a:prstGeom prst="rect">
            <a:avLst/>
          </a:prstGeom>
          <a:noFill/>
          <a:ln>
            <a:noFill/>
          </a:ln>
        </p:spPr>
        <p:txBody>
          <a:bodyPr wrap="square" rtlCol="0">
            <a:spAutoFit/>
          </a:bodyPr>
          <a:lstStyle/>
          <a:p>
            <a:r>
              <a:rPr lang="en-US" sz="700"/>
              <a:t>BW = 4</a:t>
            </a:r>
          </a:p>
          <a:p>
            <a:r>
              <a:rPr lang="en-US" sz="700"/>
              <a:t>TR = </a:t>
            </a:r>
            <a:r>
              <a:rPr lang="en-US" sz="700">
                <a:solidFill>
                  <a:srgbClr val="FF0000"/>
                </a:solidFill>
              </a:rPr>
              <a:t>30%</a:t>
            </a:r>
          </a:p>
        </p:txBody>
      </p:sp>
      <p:cxnSp>
        <p:nvCxnSpPr>
          <p:cNvPr id="165" name="Straight Arrow Connector 164">
            <a:extLst>
              <a:ext uri="{FF2B5EF4-FFF2-40B4-BE49-F238E27FC236}">
                <a16:creationId xmlns:a16="http://schemas.microsoft.com/office/drawing/2014/main" id="{58DF0EC7-B03D-4CBC-B29C-60584CE67A32}"/>
              </a:ext>
            </a:extLst>
          </p:cNvPr>
          <p:cNvCxnSpPr>
            <a:cxnSpLocks/>
            <a:stCxn id="164" idx="3"/>
            <a:endCxn id="162" idx="1"/>
          </p:cNvCxnSpPr>
          <p:nvPr/>
        </p:nvCxnSpPr>
        <p:spPr>
          <a:xfrm>
            <a:off x="1708615" y="2610293"/>
            <a:ext cx="368393" cy="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id="{DA2F60D5-F5AD-4B30-AB02-9327590EBEF6}"/>
              </a:ext>
            </a:extLst>
          </p:cNvPr>
          <p:cNvSpPr>
            <a:spLocks noGrp="1"/>
          </p:cNvSpPr>
          <p:nvPr>
            <p:ph type="title"/>
          </p:nvPr>
        </p:nvSpPr>
        <p:spPr>
          <a:xfrm>
            <a:off x="758825" y="518711"/>
            <a:ext cx="5550535" cy="539038"/>
          </a:xfrm>
        </p:spPr>
        <p:txBody>
          <a:bodyPr/>
          <a:lstStyle/>
          <a:p>
            <a:r>
              <a:rPr lang="en-US"/>
              <a:t>This work (5)</a:t>
            </a:r>
            <a:br>
              <a:rPr lang="en-US"/>
            </a:br>
            <a:r>
              <a:rPr lang="en-US" sz="1800" b="0"/>
              <a:t>Problems</a:t>
            </a:r>
            <a:endParaRPr lang="en-GB" sz="1800" b="0"/>
          </a:p>
        </p:txBody>
      </p:sp>
    </p:spTree>
    <p:extLst>
      <p:ext uri="{BB962C8B-B14F-4D97-AF65-F5344CB8AC3E}">
        <p14:creationId xmlns:p14="http://schemas.microsoft.com/office/powerpoint/2010/main" val="290638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A757C-2256-49D9-A10A-D31255DBE9B3}"/>
              </a:ext>
            </a:extLst>
          </p:cNvPr>
          <p:cNvSpPr txBox="1"/>
          <p:nvPr/>
        </p:nvSpPr>
        <p:spPr>
          <a:xfrm>
            <a:off x="697884" y="1308497"/>
            <a:ext cx="4095095" cy="523220"/>
          </a:xfrm>
          <a:prstGeom prst="rect">
            <a:avLst/>
          </a:prstGeom>
          <a:noFill/>
        </p:spPr>
        <p:txBody>
          <a:bodyPr wrap="square" rtlCol="0">
            <a:spAutoFit/>
          </a:bodyPr>
          <a:lstStyle/>
          <a:p>
            <a:pPr marL="342900" indent="-342900">
              <a:buAutoNum type="arabicParenR"/>
            </a:pPr>
            <a:r>
              <a:rPr lang="en-US" sz="1400"/>
              <a:t>Take a component</a:t>
            </a:r>
          </a:p>
          <a:p>
            <a:endParaRPr lang="en-US" sz="1400"/>
          </a:p>
        </p:txBody>
      </p:sp>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25</a:t>
            </a:fld>
            <a:endParaRPr lang="en-GB"/>
          </a:p>
        </p:txBody>
      </p:sp>
      <p:pic>
        <p:nvPicPr>
          <p:cNvPr id="16" name="Content Placeholder 6">
            <a:extLst>
              <a:ext uri="{FF2B5EF4-FFF2-40B4-BE49-F238E27FC236}">
                <a16:creationId xmlns:a16="http://schemas.microsoft.com/office/drawing/2014/main" id="{F6900290-259F-4852-B493-C7BC462E373E}"/>
              </a:ext>
            </a:extLst>
          </p:cNvPr>
          <p:cNvPicPr>
            <a:picLocks noChangeAspect="1"/>
          </p:cNvPicPr>
          <p:nvPr/>
        </p:nvPicPr>
        <p:blipFill>
          <a:blip r:embed="rId3"/>
          <a:stretch>
            <a:fillRect/>
          </a:stretch>
        </p:blipFill>
        <p:spPr>
          <a:xfrm>
            <a:off x="4452620" y="1483255"/>
            <a:ext cx="2952233" cy="2245465"/>
          </a:xfrm>
          <a:prstGeom prst="rect">
            <a:avLst/>
          </a:prstGeom>
        </p:spPr>
      </p:pic>
      <p:sp>
        <p:nvSpPr>
          <p:cNvPr id="19" name="Title 1">
            <a:extLst>
              <a:ext uri="{FF2B5EF4-FFF2-40B4-BE49-F238E27FC236}">
                <a16:creationId xmlns:a16="http://schemas.microsoft.com/office/drawing/2014/main" id="{841207D5-D723-40F6-9140-EF5DD70D1C13}"/>
              </a:ext>
            </a:extLst>
          </p:cNvPr>
          <p:cNvSpPr>
            <a:spLocks noGrp="1"/>
          </p:cNvSpPr>
          <p:nvPr>
            <p:ph type="title"/>
          </p:nvPr>
        </p:nvSpPr>
        <p:spPr>
          <a:xfrm>
            <a:off x="758825" y="518711"/>
            <a:ext cx="5550535" cy="539038"/>
          </a:xfrm>
        </p:spPr>
        <p:txBody>
          <a:bodyPr/>
          <a:lstStyle/>
          <a:p>
            <a:r>
              <a:rPr lang="en-US"/>
              <a:t>This work (6)</a:t>
            </a:r>
            <a:br>
              <a:rPr lang="en-US"/>
            </a:br>
            <a:r>
              <a:rPr lang="en-US" sz="1800" b="0"/>
              <a:t>Summary</a:t>
            </a:r>
            <a:endParaRPr lang="en-GB" sz="1800" b="0"/>
          </a:p>
        </p:txBody>
      </p:sp>
    </p:spTree>
    <p:extLst>
      <p:ext uri="{BB962C8B-B14F-4D97-AF65-F5344CB8AC3E}">
        <p14:creationId xmlns:p14="http://schemas.microsoft.com/office/powerpoint/2010/main" val="16815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A757C-2256-49D9-A10A-D31255DBE9B3}"/>
              </a:ext>
            </a:extLst>
          </p:cNvPr>
          <p:cNvSpPr txBox="1"/>
          <p:nvPr/>
        </p:nvSpPr>
        <p:spPr>
          <a:xfrm>
            <a:off x="697884" y="1308497"/>
            <a:ext cx="4095095" cy="738664"/>
          </a:xfrm>
          <a:prstGeom prst="rect">
            <a:avLst/>
          </a:prstGeom>
          <a:noFill/>
        </p:spPr>
        <p:txBody>
          <a:bodyPr wrap="square" rtlCol="0">
            <a:spAutoFit/>
          </a:bodyPr>
          <a:lstStyle/>
          <a:p>
            <a:pPr marL="342900" indent="-342900">
              <a:buAutoNum type="arabicParenR"/>
            </a:pPr>
            <a:r>
              <a:rPr lang="en-US" sz="1400"/>
              <a:t>Take a component</a:t>
            </a:r>
          </a:p>
          <a:p>
            <a:pPr marL="342900" indent="-342900">
              <a:buAutoNum type="arabicParenR"/>
            </a:pPr>
            <a:r>
              <a:rPr lang="en-US" sz="1400"/>
              <a:t>Extract features</a:t>
            </a:r>
          </a:p>
          <a:p>
            <a:endParaRPr lang="en-US" sz="1400"/>
          </a:p>
        </p:txBody>
      </p:sp>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26</a:t>
            </a:fld>
            <a:endParaRPr lang="en-GB"/>
          </a:p>
        </p:txBody>
      </p:sp>
      <p:graphicFrame>
        <p:nvGraphicFramePr>
          <p:cNvPr id="15" name="Table 17">
            <a:extLst>
              <a:ext uri="{FF2B5EF4-FFF2-40B4-BE49-F238E27FC236}">
                <a16:creationId xmlns:a16="http://schemas.microsoft.com/office/drawing/2014/main" id="{21D0A182-6031-4BBF-9CA2-045937D548D5}"/>
              </a:ext>
            </a:extLst>
          </p:cNvPr>
          <p:cNvGraphicFramePr>
            <a:graphicFrameLocks noGrp="1"/>
          </p:cNvGraphicFramePr>
          <p:nvPr/>
        </p:nvGraphicFramePr>
        <p:xfrm>
          <a:off x="4792979" y="1308497"/>
          <a:ext cx="1887316" cy="2674620"/>
        </p:xfrm>
        <a:graphic>
          <a:graphicData uri="http://schemas.openxmlformats.org/drawingml/2006/table">
            <a:tbl>
              <a:tblPr firstRow="1" bandRow="1">
                <a:tableStyleId>{5C22544A-7EE6-4342-B048-85BDC9FD1C3A}</a:tableStyleId>
              </a:tblPr>
              <a:tblGrid>
                <a:gridCol w="943658">
                  <a:extLst>
                    <a:ext uri="{9D8B030D-6E8A-4147-A177-3AD203B41FA5}">
                      <a16:colId xmlns:a16="http://schemas.microsoft.com/office/drawing/2014/main" val="2058540118"/>
                    </a:ext>
                  </a:extLst>
                </a:gridCol>
                <a:gridCol w="943658">
                  <a:extLst>
                    <a:ext uri="{9D8B030D-6E8A-4147-A177-3AD203B41FA5}">
                      <a16:colId xmlns:a16="http://schemas.microsoft.com/office/drawing/2014/main" val="131171686"/>
                    </a:ext>
                  </a:extLst>
                </a:gridCol>
              </a:tblGrid>
              <a:tr h="294799">
                <a:tc>
                  <a:txBody>
                    <a:bodyPr/>
                    <a:lstStyle/>
                    <a:p>
                      <a:pPr algn="ctr"/>
                      <a:r>
                        <a:rPr lang="en-US"/>
                        <a:t>BW (4÷64)</a:t>
                      </a:r>
                      <a:endParaRPr lang="en-GB"/>
                    </a:p>
                  </a:txBody>
                  <a:tcPr/>
                </a:tc>
                <a:tc>
                  <a:txBody>
                    <a:bodyPr/>
                    <a:lstStyle/>
                    <a:p>
                      <a:pPr algn="ctr"/>
                      <a:r>
                        <a:rPr lang="en-US"/>
                        <a:t>IN (2÷4)</a:t>
                      </a:r>
                      <a:endParaRPr lang="en-GB"/>
                    </a:p>
                  </a:txBody>
                  <a:tcPr/>
                </a:tc>
                <a:extLst>
                  <a:ext uri="{0D108BD9-81ED-4DB2-BD59-A6C34878D82A}">
                    <a16:rowId xmlns:a16="http://schemas.microsoft.com/office/drawing/2014/main" val="3016370019"/>
                  </a:ext>
                </a:extLst>
              </a:tr>
              <a:tr h="294799">
                <a:tc>
                  <a:txBody>
                    <a:bodyPr/>
                    <a:lstStyle/>
                    <a:p>
                      <a:pPr algn="ctr"/>
                      <a:r>
                        <a:rPr lang="en-US"/>
                        <a:t>4</a:t>
                      </a:r>
                      <a:endParaRPr lang="en-GB"/>
                    </a:p>
                  </a:txBody>
                  <a:tcPr/>
                </a:tc>
                <a:tc>
                  <a:txBody>
                    <a:bodyPr/>
                    <a:lstStyle/>
                    <a:p>
                      <a:pPr algn="ctr"/>
                      <a:r>
                        <a:rPr lang="en-US"/>
                        <a:t>2</a:t>
                      </a:r>
                    </a:p>
                  </a:txBody>
                  <a:tcPr/>
                </a:tc>
                <a:extLst>
                  <a:ext uri="{0D108BD9-81ED-4DB2-BD59-A6C34878D82A}">
                    <a16:rowId xmlns:a16="http://schemas.microsoft.com/office/drawing/2014/main" val="2768505923"/>
                  </a:ext>
                </a:extLst>
              </a:tr>
              <a:tr h="294799">
                <a:tc>
                  <a:txBody>
                    <a:bodyPr/>
                    <a:lstStyle/>
                    <a:p>
                      <a:pPr algn="ctr"/>
                      <a:r>
                        <a:rPr lang="en-US"/>
                        <a:t>4</a:t>
                      </a:r>
                      <a:endParaRPr lang="en-GB"/>
                    </a:p>
                  </a:txBody>
                  <a:tcPr/>
                </a:tc>
                <a:tc>
                  <a:txBody>
                    <a:bodyPr/>
                    <a:lstStyle/>
                    <a:p>
                      <a:pPr algn="ctr"/>
                      <a:r>
                        <a:rPr lang="en-US"/>
                        <a:t>3</a:t>
                      </a:r>
                    </a:p>
                  </a:txBody>
                  <a:tcPr/>
                </a:tc>
                <a:extLst>
                  <a:ext uri="{0D108BD9-81ED-4DB2-BD59-A6C34878D82A}">
                    <a16:rowId xmlns:a16="http://schemas.microsoft.com/office/drawing/2014/main" val="1235503285"/>
                  </a:ext>
                </a:extLst>
              </a:tr>
              <a:tr h="294799">
                <a:tc>
                  <a:txBody>
                    <a:bodyPr/>
                    <a:lstStyle/>
                    <a:p>
                      <a:pPr algn="ctr"/>
                      <a:r>
                        <a:rPr lang="en-US"/>
                        <a:t>4</a:t>
                      </a:r>
                      <a:endParaRPr lang="en-GB"/>
                    </a:p>
                  </a:txBody>
                  <a:tcPr/>
                </a:tc>
                <a:tc>
                  <a:txBody>
                    <a:bodyPr/>
                    <a:lstStyle/>
                    <a:p>
                      <a:pPr algn="ctr"/>
                      <a:r>
                        <a:rPr lang="en-US"/>
                        <a:t>4</a:t>
                      </a:r>
                      <a:endParaRPr lang="en-GB"/>
                    </a:p>
                  </a:txBody>
                  <a:tcPr/>
                </a:tc>
                <a:extLst>
                  <a:ext uri="{0D108BD9-81ED-4DB2-BD59-A6C34878D82A}">
                    <a16:rowId xmlns:a16="http://schemas.microsoft.com/office/drawing/2014/main" val="2560589789"/>
                  </a:ext>
                </a:extLst>
              </a:tr>
              <a:tr h="294799">
                <a:tc>
                  <a:txBody>
                    <a:bodyPr/>
                    <a:lstStyle/>
                    <a:p>
                      <a:pPr algn="ctr"/>
                      <a:r>
                        <a:rPr lang="en-GB"/>
                        <a:t>5</a:t>
                      </a:r>
                    </a:p>
                  </a:txBody>
                  <a:tcPr/>
                </a:tc>
                <a:tc>
                  <a:txBody>
                    <a:bodyPr/>
                    <a:lstStyle/>
                    <a:p>
                      <a:pPr algn="ctr"/>
                      <a:r>
                        <a:rPr lang="en-GB"/>
                        <a:t>2</a:t>
                      </a:r>
                    </a:p>
                  </a:txBody>
                  <a:tcPr/>
                </a:tc>
                <a:extLst>
                  <a:ext uri="{0D108BD9-81ED-4DB2-BD59-A6C34878D82A}">
                    <a16:rowId xmlns:a16="http://schemas.microsoft.com/office/drawing/2014/main" val="913953138"/>
                  </a:ext>
                </a:extLst>
              </a:tr>
              <a:tr h="294799">
                <a:tc>
                  <a:txBody>
                    <a:bodyPr/>
                    <a:lstStyle/>
                    <a:p>
                      <a:pPr algn="ctr"/>
                      <a:r>
                        <a:rPr lang="en-GB"/>
                        <a:t>5</a:t>
                      </a:r>
                    </a:p>
                  </a:txBody>
                  <a:tcPr/>
                </a:tc>
                <a:tc>
                  <a:txBody>
                    <a:bodyPr/>
                    <a:lstStyle/>
                    <a:p>
                      <a:pPr algn="ctr"/>
                      <a:r>
                        <a:rPr lang="en-GB"/>
                        <a:t>3</a:t>
                      </a:r>
                    </a:p>
                  </a:txBody>
                  <a:tcPr/>
                </a:tc>
                <a:extLst>
                  <a:ext uri="{0D108BD9-81ED-4DB2-BD59-A6C34878D82A}">
                    <a16:rowId xmlns:a16="http://schemas.microsoft.com/office/drawing/2014/main" val="117825544"/>
                  </a:ext>
                </a:extLst>
              </a:tr>
              <a:tr h="294799">
                <a:tc>
                  <a:txBody>
                    <a:bodyPr/>
                    <a:lstStyle/>
                    <a:p>
                      <a:pPr algn="ctr"/>
                      <a:r>
                        <a:rPr lang="en-GB"/>
                        <a:t>5</a:t>
                      </a:r>
                    </a:p>
                  </a:txBody>
                  <a:tcPr/>
                </a:tc>
                <a:tc>
                  <a:txBody>
                    <a:bodyPr/>
                    <a:lstStyle/>
                    <a:p>
                      <a:pPr algn="ctr"/>
                      <a:r>
                        <a:rPr lang="en-GB"/>
                        <a:t>4</a:t>
                      </a:r>
                    </a:p>
                  </a:txBody>
                  <a:tcPr/>
                </a:tc>
                <a:extLst>
                  <a:ext uri="{0D108BD9-81ED-4DB2-BD59-A6C34878D82A}">
                    <a16:rowId xmlns:a16="http://schemas.microsoft.com/office/drawing/2014/main" val="3593451525"/>
                  </a:ext>
                </a:extLst>
              </a:tr>
              <a:tr h="294799">
                <a:tc>
                  <a:txBody>
                    <a:bodyPr/>
                    <a:lstStyle/>
                    <a:p>
                      <a:pPr algn="ctr"/>
                      <a:r>
                        <a:rPr lang="en-GB"/>
                        <a:t>…</a:t>
                      </a:r>
                    </a:p>
                  </a:txBody>
                  <a:tcPr/>
                </a:tc>
                <a:tc>
                  <a:txBody>
                    <a:bodyPr/>
                    <a:lstStyle/>
                    <a:p>
                      <a:pPr algn="ctr"/>
                      <a:r>
                        <a:rPr lang="en-GB"/>
                        <a:t>…</a:t>
                      </a:r>
                    </a:p>
                  </a:txBody>
                  <a:tcPr/>
                </a:tc>
                <a:extLst>
                  <a:ext uri="{0D108BD9-81ED-4DB2-BD59-A6C34878D82A}">
                    <a16:rowId xmlns:a16="http://schemas.microsoft.com/office/drawing/2014/main" val="1210436457"/>
                  </a:ext>
                </a:extLst>
              </a:tr>
              <a:tr h="294799">
                <a:tc>
                  <a:txBody>
                    <a:bodyPr/>
                    <a:lstStyle/>
                    <a:p>
                      <a:pPr algn="ctr"/>
                      <a:r>
                        <a:rPr lang="en-GB"/>
                        <a:t>64</a:t>
                      </a:r>
                    </a:p>
                  </a:txBody>
                  <a:tcPr/>
                </a:tc>
                <a:tc>
                  <a:txBody>
                    <a:bodyPr/>
                    <a:lstStyle/>
                    <a:p>
                      <a:pPr algn="ctr"/>
                      <a:r>
                        <a:rPr lang="en-GB"/>
                        <a:t>4</a:t>
                      </a:r>
                    </a:p>
                  </a:txBody>
                  <a:tcPr/>
                </a:tc>
                <a:extLst>
                  <a:ext uri="{0D108BD9-81ED-4DB2-BD59-A6C34878D82A}">
                    <a16:rowId xmlns:a16="http://schemas.microsoft.com/office/drawing/2014/main" val="1328958945"/>
                  </a:ext>
                </a:extLst>
              </a:tr>
            </a:tbl>
          </a:graphicData>
        </a:graphic>
      </p:graphicFrame>
      <p:sp>
        <p:nvSpPr>
          <p:cNvPr id="9" name="Title 1">
            <a:extLst>
              <a:ext uri="{FF2B5EF4-FFF2-40B4-BE49-F238E27FC236}">
                <a16:creationId xmlns:a16="http://schemas.microsoft.com/office/drawing/2014/main" id="{52F1F12E-E415-4DB7-BC89-349CFB9E05E3}"/>
              </a:ext>
            </a:extLst>
          </p:cNvPr>
          <p:cNvSpPr>
            <a:spLocks noGrp="1"/>
          </p:cNvSpPr>
          <p:nvPr>
            <p:ph type="title"/>
          </p:nvPr>
        </p:nvSpPr>
        <p:spPr>
          <a:xfrm>
            <a:off x="758825" y="518711"/>
            <a:ext cx="5550535" cy="539038"/>
          </a:xfrm>
        </p:spPr>
        <p:txBody>
          <a:bodyPr/>
          <a:lstStyle/>
          <a:p>
            <a:r>
              <a:rPr lang="en-US"/>
              <a:t>This work (6)</a:t>
            </a:r>
            <a:br>
              <a:rPr lang="en-US"/>
            </a:br>
            <a:r>
              <a:rPr lang="en-US" sz="1800" b="0"/>
              <a:t>Summary</a:t>
            </a:r>
            <a:endParaRPr lang="en-GB" sz="1800" b="0"/>
          </a:p>
        </p:txBody>
      </p:sp>
    </p:spTree>
    <p:extLst>
      <p:ext uri="{BB962C8B-B14F-4D97-AF65-F5344CB8AC3E}">
        <p14:creationId xmlns:p14="http://schemas.microsoft.com/office/powerpoint/2010/main" val="187644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A757C-2256-49D9-A10A-D31255DBE9B3}"/>
              </a:ext>
            </a:extLst>
          </p:cNvPr>
          <p:cNvSpPr txBox="1"/>
          <p:nvPr/>
        </p:nvSpPr>
        <p:spPr>
          <a:xfrm>
            <a:off x="697884" y="1308497"/>
            <a:ext cx="4095095" cy="954107"/>
          </a:xfrm>
          <a:prstGeom prst="rect">
            <a:avLst/>
          </a:prstGeom>
          <a:noFill/>
        </p:spPr>
        <p:txBody>
          <a:bodyPr wrap="square" rtlCol="0">
            <a:spAutoFit/>
          </a:bodyPr>
          <a:lstStyle/>
          <a:p>
            <a:pPr marL="342900" indent="-342900">
              <a:buAutoNum type="arabicParenR"/>
            </a:pPr>
            <a:r>
              <a:rPr lang="en-US" sz="1400"/>
              <a:t>Take a component</a:t>
            </a:r>
          </a:p>
          <a:p>
            <a:pPr marL="342900" indent="-342900">
              <a:buAutoNum type="arabicParenR"/>
            </a:pPr>
            <a:r>
              <a:rPr lang="en-US" sz="1400"/>
              <a:t>Extract features</a:t>
            </a:r>
          </a:p>
          <a:p>
            <a:pPr marL="685800" lvl="1" indent="-342900">
              <a:buFont typeface="+mj-lt"/>
              <a:buAutoNum type="alphaLcParenR"/>
            </a:pPr>
            <a:r>
              <a:rPr lang="en-US" sz="1400"/>
              <a:t>Synthesize each configuration</a:t>
            </a:r>
          </a:p>
          <a:p>
            <a:endParaRPr lang="en-US" sz="1400"/>
          </a:p>
        </p:txBody>
      </p:sp>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27</a:t>
            </a:fld>
            <a:endParaRPr lang="en-GB"/>
          </a:p>
        </p:txBody>
      </p:sp>
      <p:pic>
        <p:nvPicPr>
          <p:cNvPr id="13" name="Picture 12" descr="Diagram, schematic&#10;&#10;Description automatically generated">
            <a:extLst>
              <a:ext uri="{FF2B5EF4-FFF2-40B4-BE49-F238E27FC236}">
                <a16:creationId xmlns:a16="http://schemas.microsoft.com/office/drawing/2014/main" id="{0C230398-6FBD-40B1-A98E-82090EF3C5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1022" y="1497171"/>
            <a:ext cx="3291089" cy="2266060"/>
          </a:xfrm>
          <a:prstGeom prst="rect">
            <a:avLst/>
          </a:prstGeom>
        </p:spPr>
      </p:pic>
      <p:sp>
        <p:nvSpPr>
          <p:cNvPr id="14" name="TextBox 13">
            <a:extLst>
              <a:ext uri="{FF2B5EF4-FFF2-40B4-BE49-F238E27FC236}">
                <a16:creationId xmlns:a16="http://schemas.microsoft.com/office/drawing/2014/main" id="{80D17D2E-1217-43BB-B02F-BD55D9458782}"/>
              </a:ext>
            </a:extLst>
          </p:cNvPr>
          <p:cNvSpPr txBox="1"/>
          <p:nvPr/>
        </p:nvSpPr>
        <p:spPr>
          <a:xfrm>
            <a:off x="4351022" y="3715692"/>
            <a:ext cx="2560320" cy="300082"/>
          </a:xfrm>
          <a:prstGeom prst="rect">
            <a:avLst/>
          </a:prstGeom>
          <a:noFill/>
        </p:spPr>
        <p:txBody>
          <a:bodyPr wrap="square" rtlCol="0">
            <a:spAutoFit/>
          </a:bodyPr>
          <a:lstStyle/>
          <a:p>
            <a:r>
              <a:rPr lang="en-US" i="1"/>
              <a:t>Example for BW=4 and IN=2</a:t>
            </a:r>
          </a:p>
        </p:txBody>
      </p:sp>
      <p:sp>
        <p:nvSpPr>
          <p:cNvPr id="11" name="Title 1">
            <a:extLst>
              <a:ext uri="{FF2B5EF4-FFF2-40B4-BE49-F238E27FC236}">
                <a16:creationId xmlns:a16="http://schemas.microsoft.com/office/drawing/2014/main" id="{0EDAE744-AB99-4608-9423-190C7E673D2E}"/>
              </a:ext>
            </a:extLst>
          </p:cNvPr>
          <p:cNvSpPr>
            <a:spLocks noGrp="1"/>
          </p:cNvSpPr>
          <p:nvPr>
            <p:ph type="title"/>
          </p:nvPr>
        </p:nvSpPr>
        <p:spPr>
          <a:xfrm>
            <a:off x="758825" y="518711"/>
            <a:ext cx="5550535" cy="539038"/>
          </a:xfrm>
        </p:spPr>
        <p:txBody>
          <a:bodyPr/>
          <a:lstStyle/>
          <a:p>
            <a:r>
              <a:rPr lang="en-US"/>
              <a:t>This work (6)</a:t>
            </a:r>
            <a:br>
              <a:rPr lang="en-US"/>
            </a:br>
            <a:r>
              <a:rPr lang="en-US" sz="1800" b="0"/>
              <a:t>Summary</a:t>
            </a:r>
            <a:endParaRPr lang="en-GB" sz="1800" b="0"/>
          </a:p>
        </p:txBody>
      </p:sp>
    </p:spTree>
    <p:extLst>
      <p:ext uri="{BB962C8B-B14F-4D97-AF65-F5344CB8AC3E}">
        <p14:creationId xmlns:p14="http://schemas.microsoft.com/office/powerpoint/2010/main" val="390739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A757C-2256-49D9-A10A-D31255DBE9B3}"/>
              </a:ext>
            </a:extLst>
          </p:cNvPr>
          <p:cNvSpPr txBox="1"/>
          <p:nvPr/>
        </p:nvSpPr>
        <p:spPr>
          <a:xfrm>
            <a:off x="697884" y="1308497"/>
            <a:ext cx="4095095" cy="1384995"/>
          </a:xfrm>
          <a:prstGeom prst="rect">
            <a:avLst/>
          </a:prstGeom>
          <a:noFill/>
        </p:spPr>
        <p:txBody>
          <a:bodyPr wrap="square" rtlCol="0">
            <a:spAutoFit/>
          </a:bodyPr>
          <a:lstStyle/>
          <a:p>
            <a:pPr marL="342900" indent="-342900">
              <a:buAutoNum type="arabicParenR"/>
            </a:pPr>
            <a:r>
              <a:rPr lang="en-US" sz="1400"/>
              <a:t>Take a component</a:t>
            </a:r>
          </a:p>
          <a:p>
            <a:pPr marL="342900" indent="-342900">
              <a:buAutoNum type="arabicParenR"/>
            </a:pPr>
            <a:r>
              <a:rPr lang="en-US" sz="1400"/>
              <a:t>Extract features</a:t>
            </a:r>
          </a:p>
          <a:p>
            <a:pPr marL="685800" lvl="1" indent="-342900">
              <a:buFont typeface="+mj-lt"/>
              <a:buAutoNum type="alphaLcParenR"/>
            </a:pPr>
            <a:r>
              <a:rPr lang="en-US" sz="1400"/>
              <a:t>Synthesize each configuration</a:t>
            </a:r>
          </a:p>
          <a:p>
            <a:pPr marL="1085850" lvl="2" indent="-400050">
              <a:buFont typeface="+mj-lt"/>
              <a:buAutoNum type="romanLcPeriod"/>
            </a:pPr>
            <a:r>
              <a:rPr lang="en-US" sz="1400"/>
              <a:t>Simulate sweeping average input toggle activity</a:t>
            </a:r>
          </a:p>
          <a:p>
            <a:endParaRPr lang="en-US" sz="1400"/>
          </a:p>
        </p:txBody>
      </p:sp>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28</a:t>
            </a:fld>
            <a:endParaRPr lang="en-GB"/>
          </a:p>
        </p:txBody>
      </p:sp>
      <p:sp>
        <p:nvSpPr>
          <p:cNvPr id="8" name="Title 1">
            <a:extLst>
              <a:ext uri="{FF2B5EF4-FFF2-40B4-BE49-F238E27FC236}">
                <a16:creationId xmlns:a16="http://schemas.microsoft.com/office/drawing/2014/main" id="{5AE7FD18-8F49-4670-BEA8-EE087B4FE0FF}"/>
              </a:ext>
            </a:extLst>
          </p:cNvPr>
          <p:cNvSpPr>
            <a:spLocks noGrp="1"/>
          </p:cNvSpPr>
          <p:nvPr>
            <p:ph type="title"/>
          </p:nvPr>
        </p:nvSpPr>
        <p:spPr>
          <a:xfrm>
            <a:off x="758825" y="518711"/>
            <a:ext cx="5550535" cy="539038"/>
          </a:xfrm>
        </p:spPr>
        <p:txBody>
          <a:bodyPr/>
          <a:lstStyle/>
          <a:p>
            <a:r>
              <a:rPr lang="en-US"/>
              <a:t>This work (6)</a:t>
            </a:r>
            <a:br>
              <a:rPr lang="en-US"/>
            </a:br>
            <a:r>
              <a:rPr lang="en-US" sz="1800" b="0"/>
              <a:t>Summary</a:t>
            </a:r>
            <a:endParaRPr lang="en-GB" sz="1800" b="0"/>
          </a:p>
        </p:txBody>
      </p:sp>
      <p:pic>
        <p:nvPicPr>
          <p:cNvPr id="6" name="Picture 5">
            <a:extLst>
              <a:ext uri="{FF2B5EF4-FFF2-40B4-BE49-F238E27FC236}">
                <a16:creationId xmlns:a16="http://schemas.microsoft.com/office/drawing/2014/main" id="{D0DA47EE-109A-4C7E-9AB7-5BBF445D8857}"/>
              </a:ext>
            </a:extLst>
          </p:cNvPr>
          <p:cNvPicPr>
            <a:picLocks noChangeAspect="1"/>
          </p:cNvPicPr>
          <p:nvPr/>
        </p:nvPicPr>
        <p:blipFill>
          <a:blip r:embed="rId3"/>
          <a:stretch>
            <a:fillRect/>
          </a:stretch>
        </p:blipFill>
        <p:spPr>
          <a:xfrm>
            <a:off x="5141249" y="435364"/>
            <a:ext cx="2818102" cy="3571859"/>
          </a:xfrm>
          <a:prstGeom prst="rect">
            <a:avLst/>
          </a:prstGeom>
        </p:spPr>
      </p:pic>
    </p:spTree>
    <p:extLst>
      <p:ext uri="{BB962C8B-B14F-4D97-AF65-F5344CB8AC3E}">
        <p14:creationId xmlns:p14="http://schemas.microsoft.com/office/powerpoint/2010/main" val="3868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A757C-2256-49D9-A10A-D31255DBE9B3}"/>
              </a:ext>
            </a:extLst>
          </p:cNvPr>
          <p:cNvSpPr txBox="1"/>
          <p:nvPr/>
        </p:nvSpPr>
        <p:spPr>
          <a:xfrm>
            <a:off x="697884" y="1308497"/>
            <a:ext cx="4095095" cy="2031325"/>
          </a:xfrm>
          <a:prstGeom prst="rect">
            <a:avLst/>
          </a:prstGeom>
          <a:noFill/>
        </p:spPr>
        <p:txBody>
          <a:bodyPr wrap="square" rtlCol="0">
            <a:spAutoFit/>
          </a:bodyPr>
          <a:lstStyle/>
          <a:p>
            <a:pPr marL="342900" indent="-342900">
              <a:buAutoNum type="arabicParenR"/>
            </a:pPr>
            <a:r>
              <a:rPr lang="en-US" sz="1400"/>
              <a:t>Take a component</a:t>
            </a:r>
          </a:p>
          <a:p>
            <a:pPr marL="342900" indent="-342900">
              <a:buAutoNum type="arabicParenR"/>
            </a:pPr>
            <a:r>
              <a:rPr lang="en-US" sz="1400"/>
              <a:t>Extract features</a:t>
            </a:r>
          </a:p>
          <a:p>
            <a:pPr marL="685800" lvl="1" indent="-342900">
              <a:buFont typeface="+mj-lt"/>
              <a:buAutoNum type="alphaLcParenR"/>
            </a:pPr>
            <a:r>
              <a:rPr lang="en-US" sz="1400"/>
              <a:t>Synthesize each configuration</a:t>
            </a:r>
          </a:p>
          <a:p>
            <a:pPr marL="1085850" lvl="2" indent="-400050">
              <a:buFont typeface="+mj-lt"/>
              <a:buAutoNum type="romanLcPeriod"/>
            </a:pPr>
            <a:r>
              <a:rPr lang="en-US" sz="1400"/>
              <a:t>Simulate sweeping average input toggle activity</a:t>
            </a:r>
          </a:p>
          <a:p>
            <a:pPr marL="1028700" lvl="2" indent="-342900">
              <a:buFontTx/>
              <a:buAutoNum type="romanLcPeriod"/>
            </a:pPr>
            <a:r>
              <a:rPr lang="en-US" sz="1400" kern="1200">
                <a:solidFill>
                  <a:srgbClr val="000000"/>
                </a:solidFill>
                <a:effectLst/>
                <a:ea typeface="+mn-ea"/>
                <a:cs typeface="+mn-cs"/>
              </a:rPr>
              <a:t>Simulate each input toggle activity multiple times with random initial states</a:t>
            </a:r>
          </a:p>
          <a:p>
            <a:endParaRPr lang="en-US" sz="1400"/>
          </a:p>
        </p:txBody>
      </p:sp>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29</a:t>
            </a:fld>
            <a:endParaRPr lang="en-GB"/>
          </a:p>
        </p:txBody>
      </p:sp>
      <p:sp>
        <p:nvSpPr>
          <p:cNvPr id="8" name="Title 1">
            <a:extLst>
              <a:ext uri="{FF2B5EF4-FFF2-40B4-BE49-F238E27FC236}">
                <a16:creationId xmlns:a16="http://schemas.microsoft.com/office/drawing/2014/main" id="{7B8F669D-539A-4E2D-9ABE-5E199E44D91D}"/>
              </a:ext>
            </a:extLst>
          </p:cNvPr>
          <p:cNvSpPr>
            <a:spLocks noGrp="1"/>
          </p:cNvSpPr>
          <p:nvPr>
            <p:ph type="title"/>
          </p:nvPr>
        </p:nvSpPr>
        <p:spPr>
          <a:xfrm>
            <a:off x="758825" y="519113"/>
            <a:ext cx="7556500" cy="538162"/>
          </a:xfrm>
        </p:spPr>
        <p:txBody>
          <a:bodyPr/>
          <a:lstStyle/>
          <a:p>
            <a:r>
              <a:rPr lang="en-US"/>
              <a:t>This work (6)</a:t>
            </a:r>
            <a:br>
              <a:rPr lang="en-US"/>
            </a:br>
            <a:r>
              <a:rPr lang="en-US" sz="1800" b="0"/>
              <a:t>Summary</a:t>
            </a:r>
            <a:endParaRPr lang="en-GB" sz="1800" b="0"/>
          </a:p>
        </p:txBody>
      </p:sp>
      <p:sp>
        <p:nvSpPr>
          <p:cNvPr id="6" name="TextBox 5">
            <a:extLst>
              <a:ext uri="{FF2B5EF4-FFF2-40B4-BE49-F238E27FC236}">
                <a16:creationId xmlns:a16="http://schemas.microsoft.com/office/drawing/2014/main" id="{99B60C86-A034-4428-97B2-C3431D819043}"/>
              </a:ext>
            </a:extLst>
          </p:cNvPr>
          <p:cNvSpPr txBox="1"/>
          <p:nvPr/>
        </p:nvSpPr>
        <p:spPr>
          <a:xfrm>
            <a:off x="5127814" y="2719477"/>
            <a:ext cx="531866" cy="276999"/>
          </a:xfrm>
          <a:prstGeom prst="rect">
            <a:avLst/>
          </a:prstGeom>
          <a:noFill/>
          <a:ln>
            <a:noFill/>
          </a:ln>
        </p:spPr>
        <p:txBody>
          <a:bodyPr wrap="square" rtlCol="0">
            <a:spAutoFit/>
          </a:bodyPr>
          <a:lstStyle/>
          <a:p>
            <a:r>
              <a:rPr lang="en-US" sz="1200"/>
              <a:t>0000</a:t>
            </a:r>
          </a:p>
        </p:txBody>
      </p:sp>
      <p:cxnSp>
        <p:nvCxnSpPr>
          <p:cNvPr id="7" name="Straight Arrow Connector 6">
            <a:extLst>
              <a:ext uri="{FF2B5EF4-FFF2-40B4-BE49-F238E27FC236}">
                <a16:creationId xmlns:a16="http://schemas.microsoft.com/office/drawing/2014/main" id="{D0DB103D-7427-45AB-97BD-B7CAD770CE1C}"/>
              </a:ext>
            </a:extLst>
          </p:cNvPr>
          <p:cNvCxnSpPr>
            <a:cxnSpLocks/>
            <a:stCxn id="6" idx="3"/>
            <a:endCxn id="9" idx="1"/>
          </p:cNvCxnSpPr>
          <p:nvPr/>
        </p:nvCxnSpPr>
        <p:spPr>
          <a:xfrm flipV="1">
            <a:off x="5659680" y="2374567"/>
            <a:ext cx="291094" cy="48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D999472-7B8A-4DF7-B327-8732CAB2AB8D}"/>
              </a:ext>
            </a:extLst>
          </p:cNvPr>
          <p:cNvSpPr txBox="1"/>
          <p:nvPr/>
        </p:nvSpPr>
        <p:spPr>
          <a:xfrm>
            <a:off x="5950774" y="2236067"/>
            <a:ext cx="531866" cy="276999"/>
          </a:xfrm>
          <a:prstGeom prst="rect">
            <a:avLst/>
          </a:prstGeom>
          <a:noFill/>
          <a:ln>
            <a:noFill/>
          </a:ln>
        </p:spPr>
        <p:txBody>
          <a:bodyPr wrap="square" rtlCol="0">
            <a:spAutoFit/>
          </a:bodyPr>
          <a:lstStyle/>
          <a:p>
            <a:r>
              <a:rPr lang="en-US" sz="1200"/>
              <a:t>0001</a:t>
            </a:r>
          </a:p>
        </p:txBody>
      </p:sp>
      <p:sp>
        <p:nvSpPr>
          <p:cNvPr id="10" name="TextBox 9">
            <a:extLst>
              <a:ext uri="{FF2B5EF4-FFF2-40B4-BE49-F238E27FC236}">
                <a16:creationId xmlns:a16="http://schemas.microsoft.com/office/drawing/2014/main" id="{EF84A855-8640-453C-860C-CB8B281AFB87}"/>
              </a:ext>
            </a:extLst>
          </p:cNvPr>
          <p:cNvSpPr txBox="1"/>
          <p:nvPr/>
        </p:nvSpPr>
        <p:spPr>
          <a:xfrm>
            <a:off x="5953242" y="2560996"/>
            <a:ext cx="531866" cy="276999"/>
          </a:xfrm>
          <a:prstGeom prst="rect">
            <a:avLst/>
          </a:prstGeom>
          <a:noFill/>
          <a:ln>
            <a:noFill/>
          </a:ln>
        </p:spPr>
        <p:txBody>
          <a:bodyPr wrap="square" rtlCol="0">
            <a:spAutoFit/>
          </a:bodyPr>
          <a:lstStyle/>
          <a:p>
            <a:r>
              <a:rPr lang="en-US" sz="1200"/>
              <a:t>0010</a:t>
            </a:r>
          </a:p>
        </p:txBody>
      </p:sp>
      <p:cxnSp>
        <p:nvCxnSpPr>
          <p:cNvPr id="11" name="Straight Arrow Connector 10">
            <a:extLst>
              <a:ext uri="{FF2B5EF4-FFF2-40B4-BE49-F238E27FC236}">
                <a16:creationId xmlns:a16="http://schemas.microsoft.com/office/drawing/2014/main" id="{819D0D5F-4F8F-4252-8446-181BD358D088}"/>
              </a:ext>
            </a:extLst>
          </p:cNvPr>
          <p:cNvCxnSpPr>
            <a:cxnSpLocks/>
            <a:stCxn id="6" idx="3"/>
            <a:endCxn id="10" idx="1"/>
          </p:cNvCxnSpPr>
          <p:nvPr/>
        </p:nvCxnSpPr>
        <p:spPr>
          <a:xfrm flipV="1">
            <a:off x="5659680" y="2699496"/>
            <a:ext cx="293562" cy="15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8BE2B3-F885-4123-9810-15B6EF4C3EF2}"/>
              </a:ext>
            </a:extLst>
          </p:cNvPr>
          <p:cNvCxnSpPr>
            <a:cxnSpLocks/>
            <a:stCxn id="6" idx="3"/>
            <a:endCxn id="13" idx="1"/>
          </p:cNvCxnSpPr>
          <p:nvPr/>
        </p:nvCxnSpPr>
        <p:spPr>
          <a:xfrm>
            <a:off x="5659680" y="2857977"/>
            <a:ext cx="294904" cy="169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F3F0BB0-9E66-4015-8027-34CBD43E2BB0}"/>
              </a:ext>
            </a:extLst>
          </p:cNvPr>
          <p:cNvSpPr txBox="1"/>
          <p:nvPr/>
        </p:nvSpPr>
        <p:spPr>
          <a:xfrm>
            <a:off x="5954584" y="2889228"/>
            <a:ext cx="531866" cy="276999"/>
          </a:xfrm>
          <a:prstGeom prst="rect">
            <a:avLst/>
          </a:prstGeom>
          <a:noFill/>
          <a:ln>
            <a:noFill/>
          </a:ln>
        </p:spPr>
        <p:txBody>
          <a:bodyPr wrap="square" rtlCol="0">
            <a:spAutoFit/>
          </a:bodyPr>
          <a:lstStyle/>
          <a:p>
            <a:r>
              <a:rPr lang="en-US" sz="1200"/>
              <a:t>0100</a:t>
            </a:r>
          </a:p>
        </p:txBody>
      </p:sp>
      <p:sp>
        <p:nvSpPr>
          <p:cNvPr id="14" name="TextBox 13">
            <a:extLst>
              <a:ext uri="{FF2B5EF4-FFF2-40B4-BE49-F238E27FC236}">
                <a16:creationId xmlns:a16="http://schemas.microsoft.com/office/drawing/2014/main" id="{B01494A3-8183-497E-9013-7570C112F9D0}"/>
              </a:ext>
            </a:extLst>
          </p:cNvPr>
          <p:cNvSpPr txBox="1"/>
          <p:nvPr/>
        </p:nvSpPr>
        <p:spPr>
          <a:xfrm>
            <a:off x="5950774" y="3190314"/>
            <a:ext cx="531866" cy="276999"/>
          </a:xfrm>
          <a:prstGeom prst="rect">
            <a:avLst/>
          </a:prstGeom>
          <a:noFill/>
          <a:ln>
            <a:noFill/>
          </a:ln>
        </p:spPr>
        <p:txBody>
          <a:bodyPr wrap="square" rtlCol="0">
            <a:spAutoFit/>
          </a:bodyPr>
          <a:lstStyle/>
          <a:p>
            <a:r>
              <a:rPr lang="en-US" sz="1200"/>
              <a:t>1000</a:t>
            </a:r>
          </a:p>
        </p:txBody>
      </p:sp>
      <p:cxnSp>
        <p:nvCxnSpPr>
          <p:cNvPr id="15" name="Straight Arrow Connector 14">
            <a:extLst>
              <a:ext uri="{FF2B5EF4-FFF2-40B4-BE49-F238E27FC236}">
                <a16:creationId xmlns:a16="http://schemas.microsoft.com/office/drawing/2014/main" id="{1055A167-7368-459A-BA37-E49F3250C66C}"/>
              </a:ext>
            </a:extLst>
          </p:cNvPr>
          <p:cNvCxnSpPr>
            <a:cxnSpLocks/>
            <a:stCxn id="6" idx="3"/>
            <a:endCxn id="14" idx="1"/>
          </p:cNvCxnSpPr>
          <p:nvPr/>
        </p:nvCxnSpPr>
        <p:spPr>
          <a:xfrm>
            <a:off x="5659680" y="2857977"/>
            <a:ext cx="291094" cy="470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71F5B6-DD98-4A68-960D-A3CB8CC74BEB}"/>
              </a:ext>
            </a:extLst>
          </p:cNvPr>
          <p:cNvCxnSpPr>
            <a:cxnSpLocks/>
            <a:stCxn id="9" idx="3"/>
            <a:endCxn id="17" idx="1"/>
          </p:cNvCxnSpPr>
          <p:nvPr/>
        </p:nvCxnSpPr>
        <p:spPr>
          <a:xfrm flipV="1">
            <a:off x="6482640" y="2148064"/>
            <a:ext cx="365920" cy="226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ACFFE1A-60DC-44AF-AD01-0D742467DB4C}"/>
              </a:ext>
            </a:extLst>
          </p:cNvPr>
          <p:cNvSpPr txBox="1"/>
          <p:nvPr/>
        </p:nvSpPr>
        <p:spPr>
          <a:xfrm>
            <a:off x="6848560" y="2009564"/>
            <a:ext cx="531866" cy="276999"/>
          </a:xfrm>
          <a:prstGeom prst="rect">
            <a:avLst/>
          </a:prstGeom>
          <a:noFill/>
          <a:ln>
            <a:noFill/>
          </a:ln>
        </p:spPr>
        <p:txBody>
          <a:bodyPr wrap="square" rtlCol="0">
            <a:spAutoFit/>
          </a:bodyPr>
          <a:lstStyle/>
          <a:p>
            <a:r>
              <a:rPr lang="en-US" sz="1200"/>
              <a:t>0000</a:t>
            </a:r>
          </a:p>
        </p:txBody>
      </p:sp>
      <p:cxnSp>
        <p:nvCxnSpPr>
          <p:cNvPr id="18" name="Straight Connector 17">
            <a:extLst>
              <a:ext uri="{FF2B5EF4-FFF2-40B4-BE49-F238E27FC236}">
                <a16:creationId xmlns:a16="http://schemas.microsoft.com/office/drawing/2014/main" id="{E2B3B986-64F4-4135-9E4C-7430ED8D55A9}"/>
              </a:ext>
            </a:extLst>
          </p:cNvPr>
          <p:cNvCxnSpPr>
            <a:cxnSpLocks/>
          </p:cNvCxnSpPr>
          <p:nvPr/>
        </p:nvCxnSpPr>
        <p:spPr>
          <a:xfrm>
            <a:off x="7111010" y="2236067"/>
            <a:ext cx="0" cy="13990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9B8B759F-433A-472E-B79C-8211204D8727}"/>
              </a:ext>
            </a:extLst>
          </p:cNvPr>
          <p:cNvSpPr txBox="1"/>
          <p:nvPr/>
        </p:nvSpPr>
        <p:spPr>
          <a:xfrm>
            <a:off x="6852697" y="2321299"/>
            <a:ext cx="531866" cy="276999"/>
          </a:xfrm>
          <a:prstGeom prst="rect">
            <a:avLst/>
          </a:prstGeom>
          <a:noFill/>
          <a:ln>
            <a:noFill/>
          </a:ln>
        </p:spPr>
        <p:txBody>
          <a:bodyPr wrap="square" rtlCol="0">
            <a:spAutoFit/>
          </a:bodyPr>
          <a:lstStyle/>
          <a:p>
            <a:r>
              <a:rPr lang="en-US" sz="1200"/>
              <a:t>1001</a:t>
            </a:r>
          </a:p>
        </p:txBody>
      </p:sp>
      <p:cxnSp>
        <p:nvCxnSpPr>
          <p:cNvPr id="20" name="Straight Arrow Connector 19">
            <a:extLst>
              <a:ext uri="{FF2B5EF4-FFF2-40B4-BE49-F238E27FC236}">
                <a16:creationId xmlns:a16="http://schemas.microsoft.com/office/drawing/2014/main" id="{F36EBD4D-82D7-45C3-871D-86347B4B38BF}"/>
              </a:ext>
            </a:extLst>
          </p:cNvPr>
          <p:cNvCxnSpPr>
            <a:cxnSpLocks/>
            <a:stCxn id="9" idx="3"/>
            <a:endCxn id="19" idx="1"/>
          </p:cNvCxnSpPr>
          <p:nvPr/>
        </p:nvCxnSpPr>
        <p:spPr>
          <a:xfrm>
            <a:off x="6482640" y="2374567"/>
            <a:ext cx="370057" cy="85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1724B3-421B-4465-B830-CB0C119FF324}"/>
              </a:ext>
            </a:extLst>
          </p:cNvPr>
          <p:cNvCxnSpPr>
            <a:cxnSpLocks/>
            <a:stCxn id="14" idx="3"/>
            <a:endCxn id="22" idx="1"/>
          </p:cNvCxnSpPr>
          <p:nvPr/>
        </p:nvCxnSpPr>
        <p:spPr>
          <a:xfrm flipV="1">
            <a:off x="6482640" y="3131637"/>
            <a:ext cx="370484" cy="197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7A3FEB4-D30E-43A5-ADB7-66D1231C0EEA}"/>
              </a:ext>
            </a:extLst>
          </p:cNvPr>
          <p:cNvSpPr txBox="1"/>
          <p:nvPr/>
        </p:nvSpPr>
        <p:spPr>
          <a:xfrm>
            <a:off x="6853124" y="2993137"/>
            <a:ext cx="531866" cy="276999"/>
          </a:xfrm>
          <a:prstGeom prst="rect">
            <a:avLst/>
          </a:prstGeom>
          <a:noFill/>
          <a:ln>
            <a:noFill/>
          </a:ln>
        </p:spPr>
        <p:txBody>
          <a:bodyPr wrap="square" rtlCol="0">
            <a:spAutoFit/>
          </a:bodyPr>
          <a:lstStyle/>
          <a:p>
            <a:r>
              <a:rPr lang="en-US" sz="1200"/>
              <a:t>1001</a:t>
            </a:r>
          </a:p>
        </p:txBody>
      </p:sp>
      <p:cxnSp>
        <p:nvCxnSpPr>
          <p:cNvPr id="23" name="Straight Connector 22">
            <a:extLst>
              <a:ext uri="{FF2B5EF4-FFF2-40B4-BE49-F238E27FC236}">
                <a16:creationId xmlns:a16="http://schemas.microsoft.com/office/drawing/2014/main" id="{1B77F1FB-03D7-4764-98C3-729A6696533F}"/>
              </a:ext>
            </a:extLst>
          </p:cNvPr>
          <p:cNvCxnSpPr>
            <a:cxnSpLocks/>
          </p:cNvCxnSpPr>
          <p:nvPr/>
        </p:nvCxnSpPr>
        <p:spPr>
          <a:xfrm>
            <a:off x="7115574" y="3219640"/>
            <a:ext cx="0" cy="13990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7C5318B0-F530-44A3-AD44-169AACE237C3}"/>
              </a:ext>
            </a:extLst>
          </p:cNvPr>
          <p:cNvSpPr txBox="1"/>
          <p:nvPr/>
        </p:nvSpPr>
        <p:spPr>
          <a:xfrm>
            <a:off x="6857261" y="3304872"/>
            <a:ext cx="531866" cy="276999"/>
          </a:xfrm>
          <a:prstGeom prst="rect">
            <a:avLst/>
          </a:prstGeom>
          <a:noFill/>
          <a:ln>
            <a:noFill/>
          </a:ln>
        </p:spPr>
        <p:txBody>
          <a:bodyPr wrap="square" rtlCol="0">
            <a:spAutoFit/>
          </a:bodyPr>
          <a:lstStyle/>
          <a:p>
            <a:r>
              <a:rPr lang="en-US" sz="1200"/>
              <a:t>0000</a:t>
            </a:r>
          </a:p>
        </p:txBody>
      </p:sp>
      <p:cxnSp>
        <p:nvCxnSpPr>
          <p:cNvPr id="25" name="Straight Arrow Connector 24">
            <a:extLst>
              <a:ext uri="{FF2B5EF4-FFF2-40B4-BE49-F238E27FC236}">
                <a16:creationId xmlns:a16="http://schemas.microsoft.com/office/drawing/2014/main" id="{A8097005-025E-4692-BDDB-0A6986253424}"/>
              </a:ext>
            </a:extLst>
          </p:cNvPr>
          <p:cNvCxnSpPr>
            <a:cxnSpLocks/>
            <a:stCxn id="14" idx="3"/>
            <a:endCxn id="24" idx="1"/>
          </p:cNvCxnSpPr>
          <p:nvPr/>
        </p:nvCxnSpPr>
        <p:spPr>
          <a:xfrm>
            <a:off x="6482640" y="3328814"/>
            <a:ext cx="374621" cy="11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DE6A01-DDEF-4818-AF07-7F039314B4A2}"/>
              </a:ext>
            </a:extLst>
          </p:cNvPr>
          <p:cNvCxnSpPr>
            <a:cxnSpLocks/>
          </p:cNvCxnSpPr>
          <p:nvPr/>
        </p:nvCxnSpPr>
        <p:spPr>
          <a:xfrm>
            <a:off x="7104044" y="2630513"/>
            <a:ext cx="0" cy="32604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1AAD3E53-7018-4A0B-8923-7743D34C7262}"/>
              </a:ext>
            </a:extLst>
          </p:cNvPr>
          <p:cNvSpPr txBox="1"/>
          <p:nvPr/>
        </p:nvSpPr>
        <p:spPr>
          <a:xfrm>
            <a:off x="6311561" y="1288019"/>
            <a:ext cx="979357" cy="507831"/>
          </a:xfrm>
          <a:prstGeom prst="rect">
            <a:avLst/>
          </a:prstGeom>
          <a:solidFill>
            <a:schemeClr val="accent1">
              <a:lumMod val="20000"/>
              <a:lumOff val="80000"/>
            </a:schemeClr>
          </a:solidFill>
          <a:ln>
            <a:solidFill>
              <a:schemeClr val="accent1"/>
            </a:solidFill>
          </a:ln>
        </p:spPr>
        <p:txBody>
          <a:bodyPr wrap="square" rtlCol="0">
            <a:spAutoFit/>
          </a:bodyPr>
          <a:lstStyle/>
          <a:p>
            <a:r>
              <a:rPr lang="en-US"/>
              <a:t>Benchmark generator</a:t>
            </a:r>
          </a:p>
        </p:txBody>
      </p:sp>
      <p:pic>
        <p:nvPicPr>
          <p:cNvPr id="28" name="Graphic 27" descr="Paper outline">
            <a:extLst>
              <a:ext uri="{FF2B5EF4-FFF2-40B4-BE49-F238E27FC236}">
                <a16:creationId xmlns:a16="http://schemas.microsoft.com/office/drawing/2014/main" id="{7BD10AD8-E723-4E2A-9CF7-C64C7C9F1C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9281" y="1166699"/>
            <a:ext cx="680798" cy="680798"/>
          </a:xfrm>
          <a:prstGeom prst="rect">
            <a:avLst/>
          </a:prstGeom>
        </p:spPr>
      </p:pic>
      <p:sp>
        <p:nvSpPr>
          <p:cNvPr id="29" name="TextBox 28">
            <a:extLst>
              <a:ext uri="{FF2B5EF4-FFF2-40B4-BE49-F238E27FC236}">
                <a16:creationId xmlns:a16="http://schemas.microsoft.com/office/drawing/2014/main" id="{90E49D5A-B90C-45D4-8FBC-3A4C7B13A48D}"/>
              </a:ext>
            </a:extLst>
          </p:cNvPr>
          <p:cNvSpPr txBox="1"/>
          <p:nvPr/>
        </p:nvSpPr>
        <p:spPr>
          <a:xfrm>
            <a:off x="5411302" y="1387689"/>
            <a:ext cx="531866" cy="307777"/>
          </a:xfrm>
          <a:prstGeom prst="rect">
            <a:avLst/>
          </a:prstGeom>
          <a:noFill/>
          <a:ln>
            <a:noFill/>
          </a:ln>
        </p:spPr>
        <p:txBody>
          <a:bodyPr wrap="square" rtlCol="0">
            <a:spAutoFit/>
          </a:bodyPr>
          <a:lstStyle/>
          <a:p>
            <a:r>
              <a:rPr lang="en-US" sz="700"/>
              <a:t>BW = 4</a:t>
            </a:r>
          </a:p>
          <a:p>
            <a:r>
              <a:rPr lang="en-US" sz="700"/>
              <a:t>TR = 25%</a:t>
            </a:r>
          </a:p>
        </p:txBody>
      </p:sp>
      <p:cxnSp>
        <p:nvCxnSpPr>
          <p:cNvPr id="30" name="Straight Arrow Connector 29">
            <a:extLst>
              <a:ext uri="{FF2B5EF4-FFF2-40B4-BE49-F238E27FC236}">
                <a16:creationId xmlns:a16="http://schemas.microsoft.com/office/drawing/2014/main" id="{A86B73C9-EF63-4B92-BA87-55C389D9E3CD}"/>
              </a:ext>
            </a:extLst>
          </p:cNvPr>
          <p:cNvCxnSpPr>
            <a:cxnSpLocks/>
            <a:stCxn id="29" idx="3"/>
            <a:endCxn id="27" idx="1"/>
          </p:cNvCxnSpPr>
          <p:nvPr/>
        </p:nvCxnSpPr>
        <p:spPr>
          <a:xfrm>
            <a:off x="5943168" y="1541578"/>
            <a:ext cx="368393" cy="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5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4B12-2FBF-4A9E-6EA3-E97675D2266B}"/>
              </a:ext>
            </a:extLst>
          </p:cNvPr>
          <p:cNvSpPr>
            <a:spLocks noGrp="1"/>
          </p:cNvSpPr>
          <p:nvPr>
            <p:ph type="title"/>
          </p:nvPr>
        </p:nvSpPr>
        <p:spPr/>
        <p:txBody>
          <a:bodyPr/>
          <a:lstStyle/>
          <a:p>
            <a:r>
              <a:rPr lang="en-US"/>
              <a:t>Introduction (2)</a:t>
            </a:r>
            <a:endParaRPr lang="en-GB"/>
          </a:p>
        </p:txBody>
      </p:sp>
      <p:pic>
        <p:nvPicPr>
          <p:cNvPr id="9" name="Content Placeholder 8" descr="Diagram, schematic&#10;&#10;Description automatically generated">
            <a:extLst>
              <a:ext uri="{FF2B5EF4-FFF2-40B4-BE49-F238E27FC236}">
                <a16:creationId xmlns:a16="http://schemas.microsoft.com/office/drawing/2014/main" id="{1C7AE69F-DF36-12F3-17A1-FD84FF90FEC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5693"/>
          <a:stretch/>
        </p:blipFill>
        <p:spPr>
          <a:xfrm>
            <a:off x="1236404" y="1219009"/>
            <a:ext cx="1971374" cy="2616105"/>
          </a:xfrm>
        </p:spPr>
      </p:pic>
      <p:sp>
        <p:nvSpPr>
          <p:cNvPr id="4" name="Footer Placeholder 3">
            <a:extLst>
              <a:ext uri="{FF2B5EF4-FFF2-40B4-BE49-F238E27FC236}">
                <a16:creationId xmlns:a16="http://schemas.microsoft.com/office/drawing/2014/main" id="{9074908F-F0EF-D80E-8BBA-048AEA2E689B}"/>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7C80DC8B-FE6E-CB82-5D90-BBF6E63ED4C6}"/>
              </a:ext>
            </a:extLst>
          </p:cNvPr>
          <p:cNvSpPr>
            <a:spLocks noGrp="1"/>
          </p:cNvSpPr>
          <p:nvPr>
            <p:ph type="sldNum" sz="quarter" idx="12"/>
          </p:nvPr>
        </p:nvSpPr>
        <p:spPr/>
        <p:txBody>
          <a:bodyPr/>
          <a:lstStyle/>
          <a:p>
            <a:fld id="{C194BDB0-F4EA-4DD6-8281-CCE2440D0CE0}" type="slidenum">
              <a:rPr lang="en-GB" smtClean="0"/>
              <a:t>3</a:t>
            </a:fld>
            <a:endParaRPr lang="en-GB"/>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67957A-F2A3-647A-2E85-B2D712FB76A9}"/>
                  </a:ext>
                </a:extLst>
              </p:cNvPr>
              <p:cNvSpPr txBox="1"/>
              <p:nvPr/>
            </p:nvSpPr>
            <p:spPr>
              <a:xfrm>
                <a:off x="2460104" y="1782412"/>
                <a:ext cx="934065" cy="499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i="1" smtClean="0">
                              <a:solidFill>
                                <a:schemeClr val="bg2">
                                  <a:lumMod val="40000"/>
                                  <a:lumOff val="60000"/>
                                </a:schemeClr>
                              </a:solidFill>
                              <a:latin typeface="Cambria Math" panose="02040503050406030204" pitchFamily="18" charset="0"/>
                            </a:rPr>
                          </m:ctrlPr>
                        </m:fPr>
                        <m:num>
                          <m:r>
                            <a:rPr lang="en-US" b="0" i="1" smtClean="0">
                              <a:solidFill>
                                <a:schemeClr val="bg2">
                                  <a:lumMod val="40000"/>
                                  <a:lumOff val="60000"/>
                                </a:schemeClr>
                              </a:solidFill>
                              <a:latin typeface="Cambria Math" panose="02040503050406030204" pitchFamily="18" charset="0"/>
                            </a:rPr>
                            <m:t>1</m:t>
                          </m:r>
                        </m:num>
                        <m:den>
                          <m:r>
                            <a:rPr lang="en-US" b="0" i="1" smtClean="0">
                              <a:solidFill>
                                <a:schemeClr val="bg2">
                                  <a:lumMod val="40000"/>
                                  <a:lumOff val="60000"/>
                                </a:schemeClr>
                              </a:solidFill>
                              <a:latin typeface="Cambria Math" panose="02040503050406030204" pitchFamily="18" charset="0"/>
                            </a:rPr>
                            <m:t>2</m:t>
                          </m:r>
                        </m:den>
                      </m:f>
                      <m:r>
                        <a:rPr lang="en-US" b="0" i="1" smtClean="0">
                          <a:solidFill>
                            <a:schemeClr val="bg2">
                              <a:lumMod val="40000"/>
                              <a:lumOff val="60000"/>
                            </a:schemeClr>
                          </a:solidFill>
                          <a:latin typeface="Cambria Math" panose="02040503050406030204" pitchFamily="18" charset="0"/>
                        </a:rPr>
                        <m:t>𝐶</m:t>
                      </m:r>
                      <m:r>
                        <a:rPr lang="en-US" b="0" i="1" baseline="-25000" smtClean="0">
                          <a:solidFill>
                            <a:schemeClr val="bg2">
                              <a:lumMod val="40000"/>
                              <a:lumOff val="60000"/>
                            </a:schemeClr>
                          </a:solidFill>
                          <a:latin typeface="Cambria Math" panose="02040503050406030204" pitchFamily="18" charset="0"/>
                        </a:rPr>
                        <m:t>𝐿</m:t>
                      </m:r>
                      <m:sSup>
                        <m:sSupPr>
                          <m:ctrlPr>
                            <a:rPr lang="en-US" b="0" i="1" smtClean="0">
                              <a:solidFill>
                                <a:schemeClr val="bg2">
                                  <a:lumMod val="40000"/>
                                  <a:lumOff val="60000"/>
                                </a:schemeClr>
                              </a:solidFill>
                              <a:latin typeface="Cambria Math" panose="02040503050406030204" pitchFamily="18" charset="0"/>
                            </a:rPr>
                          </m:ctrlPr>
                        </m:sSupPr>
                        <m:e>
                          <m:r>
                            <a:rPr lang="en-US" b="0" i="1" smtClean="0">
                              <a:solidFill>
                                <a:schemeClr val="bg2">
                                  <a:lumMod val="40000"/>
                                  <a:lumOff val="60000"/>
                                </a:schemeClr>
                              </a:solidFill>
                              <a:latin typeface="Cambria Math" panose="02040503050406030204" pitchFamily="18" charset="0"/>
                            </a:rPr>
                            <m:t>𝑉𝑑𝑑</m:t>
                          </m:r>
                        </m:e>
                        <m:sup>
                          <m:r>
                            <a:rPr lang="en-US" b="0" i="1" smtClean="0">
                              <a:solidFill>
                                <a:schemeClr val="bg2">
                                  <a:lumMod val="40000"/>
                                  <a:lumOff val="60000"/>
                                </a:schemeClr>
                              </a:solidFill>
                              <a:latin typeface="Cambria Math" panose="02040503050406030204" pitchFamily="18" charset="0"/>
                            </a:rPr>
                            <m:t>2</m:t>
                          </m:r>
                        </m:sup>
                      </m:sSup>
                    </m:oMath>
                  </m:oMathPara>
                </a14:m>
                <a:endParaRPr lang="en-GB">
                  <a:solidFill>
                    <a:schemeClr val="bg2">
                      <a:lumMod val="40000"/>
                      <a:lumOff val="60000"/>
                    </a:schemeClr>
                  </a:solidFill>
                </a:endParaRPr>
              </a:p>
            </p:txBody>
          </p:sp>
        </mc:Choice>
        <mc:Fallback xmlns="">
          <p:sp>
            <p:nvSpPr>
              <p:cNvPr id="10" name="TextBox 9">
                <a:extLst>
                  <a:ext uri="{FF2B5EF4-FFF2-40B4-BE49-F238E27FC236}">
                    <a16:creationId xmlns:a16="http://schemas.microsoft.com/office/drawing/2014/main" id="{1267957A-F2A3-647A-2E85-B2D712FB76A9}"/>
                  </a:ext>
                </a:extLst>
              </p:cNvPr>
              <p:cNvSpPr txBox="1">
                <a:spLocks noRot="1" noChangeAspect="1" noMove="1" noResize="1" noEditPoints="1" noAdjustHandles="1" noChangeArrowheads="1" noChangeShapeType="1" noTextEdit="1"/>
              </p:cNvSpPr>
              <p:nvPr/>
            </p:nvSpPr>
            <p:spPr>
              <a:xfrm>
                <a:off x="2460104" y="1782412"/>
                <a:ext cx="934065" cy="49917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3B57B0E-B6B1-0D22-B87A-1BD2C102D427}"/>
                  </a:ext>
                </a:extLst>
              </p:cNvPr>
              <p:cNvSpPr txBox="1"/>
              <p:nvPr/>
            </p:nvSpPr>
            <p:spPr>
              <a:xfrm>
                <a:off x="2460104" y="3455959"/>
                <a:ext cx="934065" cy="499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i="1" smtClean="0">
                              <a:solidFill>
                                <a:schemeClr val="bg2">
                                  <a:lumMod val="40000"/>
                                  <a:lumOff val="60000"/>
                                </a:schemeClr>
                              </a:solidFill>
                              <a:latin typeface="Cambria Math" panose="02040503050406030204" pitchFamily="18" charset="0"/>
                            </a:rPr>
                          </m:ctrlPr>
                        </m:fPr>
                        <m:num>
                          <m:r>
                            <a:rPr lang="en-US" b="0" i="1" smtClean="0">
                              <a:solidFill>
                                <a:schemeClr val="bg2">
                                  <a:lumMod val="40000"/>
                                  <a:lumOff val="60000"/>
                                </a:schemeClr>
                              </a:solidFill>
                              <a:latin typeface="Cambria Math" panose="02040503050406030204" pitchFamily="18" charset="0"/>
                            </a:rPr>
                            <m:t>1</m:t>
                          </m:r>
                        </m:num>
                        <m:den>
                          <m:r>
                            <a:rPr lang="en-US" b="0" i="1" smtClean="0">
                              <a:solidFill>
                                <a:schemeClr val="bg2">
                                  <a:lumMod val="40000"/>
                                  <a:lumOff val="60000"/>
                                </a:schemeClr>
                              </a:solidFill>
                              <a:latin typeface="Cambria Math" panose="02040503050406030204" pitchFamily="18" charset="0"/>
                            </a:rPr>
                            <m:t>2</m:t>
                          </m:r>
                        </m:den>
                      </m:f>
                      <m:r>
                        <a:rPr lang="en-US" b="0" i="1" smtClean="0">
                          <a:solidFill>
                            <a:schemeClr val="bg2">
                              <a:lumMod val="40000"/>
                              <a:lumOff val="60000"/>
                            </a:schemeClr>
                          </a:solidFill>
                          <a:latin typeface="Cambria Math" panose="02040503050406030204" pitchFamily="18" charset="0"/>
                        </a:rPr>
                        <m:t>𝐶</m:t>
                      </m:r>
                      <m:r>
                        <a:rPr lang="en-US" b="0" i="1" baseline="-25000" smtClean="0">
                          <a:solidFill>
                            <a:schemeClr val="bg2">
                              <a:lumMod val="40000"/>
                              <a:lumOff val="60000"/>
                            </a:schemeClr>
                          </a:solidFill>
                          <a:latin typeface="Cambria Math" panose="02040503050406030204" pitchFamily="18" charset="0"/>
                        </a:rPr>
                        <m:t>𝐿</m:t>
                      </m:r>
                      <m:sSup>
                        <m:sSupPr>
                          <m:ctrlPr>
                            <a:rPr lang="en-US" b="0" i="1" smtClean="0">
                              <a:solidFill>
                                <a:schemeClr val="bg2">
                                  <a:lumMod val="40000"/>
                                  <a:lumOff val="60000"/>
                                </a:schemeClr>
                              </a:solidFill>
                              <a:latin typeface="Cambria Math" panose="02040503050406030204" pitchFamily="18" charset="0"/>
                            </a:rPr>
                          </m:ctrlPr>
                        </m:sSupPr>
                        <m:e>
                          <m:r>
                            <a:rPr lang="en-US" b="0" i="1" smtClean="0">
                              <a:solidFill>
                                <a:schemeClr val="bg2">
                                  <a:lumMod val="40000"/>
                                  <a:lumOff val="60000"/>
                                </a:schemeClr>
                              </a:solidFill>
                              <a:latin typeface="Cambria Math" panose="02040503050406030204" pitchFamily="18" charset="0"/>
                            </a:rPr>
                            <m:t>𝑉𝑑𝑑</m:t>
                          </m:r>
                        </m:e>
                        <m:sup>
                          <m:r>
                            <a:rPr lang="en-US" b="0" i="1" smtClean="0">
                              <a:solidFill>
                                <a:schemeClr val="bg2">
                                  <a:lumMod val="40000"/>
                                  <a:lumOff val="60000"/>
                                </a:schemeClr>
                              </a:solidFill>
                              <a:latin typeface="Cambria Math" panose="02040503050406030204" pitchFamily="18" charset="0"/>
                            </a:rPr>
                            <m:t>2</m:t>
                          </m:r>
                        </m:sup>
                      </m:sSup>
                    </m:oMath>
                  </m:oMathPara>
                </a14:m>
                <a:endParaRPr lang="en-GB">
                  <a:solidFill>
                    <a:schemeClr val="bg2">
                      <a:lumMod val="40000"/>
                      <a:lumOff val="60000"/>
                    </a:schemeClr>
                  </a:solidFill>
                </a:endParaRPr>
              </a:p>
            </p:txBody>
          </p:sp>
        </mc:Choice>
        <mc:Fallback xmlns="">
          <p:sp>
            <p:nvSpPr>
              <p:cNvPr id="11" name="TextBox 10">
                <a:extLst>
                  <a:ext uri="{FF2B5EF4-FFF2-40B4-BE49-F238E27FC236}">
                    <a16:creationId xmlns:a16="http://schemas.microsoft.com/office/drawing/2014/main" id="{F3B57B0E-B6B1-0D22-B87A-1BD2C102D427}"/>
                  </a:ext>
                </a:extLst>
              </p:cNvPr>
              <p:cNvSpPr txBox="1">
                <a:spLocks noRot="1" noChangeAspect="1" noMove="1" noResize="1" noEditPoints="1" noAdjustHandles="1" noChangeArrowheads="1" noChangeShapeType="1" noTextEdit="1"/>
              </p:cNvSpPr>
              <p:nvPr/>
            </p:nvSpPr>
            <p:spPr>
              <a:xfrm>
                <a:off x="2460104" y="3455959"/>
                <a:ext cx="934065" cy="499176"/>
              </a:xfrm>
              <a:prstGeom prst="rect">
                <a:avLst/>
              </a:prstGeom>
              <a:blipFill>
                <a:blip r:embed="rId5"/>
                <a:stretch>
                  <a:fillRect/>
                </a:stretch>
              </a:blipFill>
            </p:spPr>
            <p:txBody>
              <a:bodyPr/>
              <a:lstStyle/>
              <a:p>
                <a:r>
                  <a:rPr lang="en-US">
                    <a:noFill/>
                  </a:rPr>
                  <a:t> </a:t>
                </a:r>
              </a:p>
            </p:txBody>
          </p:sp>
        </mc:Fallback>
      </mc:AlternateContent>
      <p:cxnSp>
        <p:nvCxnSpPr>
          <p:cNvPr id="13" name="Connector: Curved 12">
            <a:extLst>
              <a:ext uri="{FF2B5EF4-FFF2-40B4-BE49-F238E27FC236}">
                <a16:creationId xmlns:a16="http://schemas.microsoft.com/office/drawing/2014/main" id="{F64B72B3-93B8-D685-0BFC-4A1EC04F15E9}"/>
              </a:ext>
            </a:extLst>
          </p:cNvPr>
          <p:cNvCxnSpPr>
            <a:cxnSpLocks/>
          </p:cNvCxnSpPr>
          <p:nvPr/>
        </p:nvCxnSpPr>
        <p:spPr>
          <a:xfrm rot="16200000" flipH="1">
            <a:off x="2127319" y="2123018"/>
            <a:ext cx="641828" cy="255635"/>
          </a:xfrm>
          <a:prstGeom prst="curvedConnector3">
            <a:avLst>
              <a:gd name="adj1" fmla="val 99021"/>
            </a:avLst>
          </a:prstGeom>
          <a:ln>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9DD0BDF7-CBFC-3EC0-6F37-91309BFDB32F}"/>
              </a:ext>
            </a:extLst>
          </p:cNvPr>
          <p:cNvCxnSpPr>
            <a:cxnSpLocks/>
          </p:cNvCxnSpPr>
          <p:nvPr/>
        </p:nvCxnSpPr>
        <p:spPr>
          <a:xfrm rot="5400000">
            <a:off x="2026096" y="2978261"/>
            <a:ext cx="788572" cy="238013"/>
          </a:xfrm>
          <a:prstGeom prst="curvedConnector3">
            <a:avLst>
              <a:gd name="adj1" fmla="val -238"/>
            </a:avLst>
          </a:prstGeom>
          <a:ln>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8B9E26C-0E6A-06AA-DE71-C8DF8B5736E8}"/>
              </a:ext>
            </a:extLst>
          </p:cNvPr>
          <p:cNvSpPr txBox="1"/>
          <p:nvPr/>
        </p:nvSpPr>
        <p:spPr>
          <a:xfrm>
            <a:off x="3770262" y="1146720"/>
            <a:ext cx="4979007" cy="692497"/>
          </a:xfrm>
          <a:prstGeom prst="rect">
            <a:avLst/>
          </a:prstGeom>
          <a:noFill/>
        </p:spPr>
        <p:txBody>
          <a:bodyPr wrap="square" rtlCol="0">
            <a:spAutoFit/>
          </a:bodyPr>
          <a:lstStyle/>
          <a:p>
            <a:r>
              <a:rPr lang="en-US" sz="1950" b="1"/>
              <a:t>Static</a:t>
            </a:r>
            <a:r>
              <a:rPr lang="en-US" sz="1950"/>
              <a:t>: </a:t>
            </a:r>
            <a:r>
              <a:rPr lang="en-US" sz="1800"/>
              <a:t>Due to parasitic, tech-dependent</a:t>
            </a:r>
          </a:p>
          <a:p>
            <a:endParaRPr lang="en-US" sz="1950"/>
          </a:p>
        </p:txBody>
      </p:sp>
      <p:sp>
        <p:nvSpPr>
          <p:cNvPr id="39" name="TextBox 38">
            <a:extLst>
              <a:ext uri="{FF2B5EF4-FFF2-40B4-BE49-F238E27FC236}">
                <a16:creationId xmlns:a16="http://schemas.microsoft.com/office/drawing/2014/main" id="{3FEAC67A-0337-111F-86B1-E46C5B773FC6}"/>
              </a:ext>
            </a:extLst>
          </p:cNvPr>
          <p:cNvSpPr txBox="1"/>
          <p:nvPr/>
        </p:nvSpPr>
        <p:spPr>
          <a:xfrm>
            <a:off x="3770262" y="1607846"/>
            <a:ext cx="4799456" cy="392415"/>
          </a:xfrm>
          <a:prstGeom prst="rect">
            <a:avLst/>
          </a:prstGeom>
          <a:noFill/>
        </p:spPr>
        <p:txBody>
          <a:bodyPr wrap="square" rtlCol="0">
            <a:spAutoFit/>
          </a:bodyPr>
          <a:lstStyle/>
          <a:p>
            <a:r>
              <a:rPr lang="en-US" sz="1950" b="1"/>
              <a:t>Dynamic</a:t>
            </a:r>
            <a:r>
              <a:rPr lang="en-US" sz="1950"/>
              <a:t>:</a:t>
            </a:r>
            <a:r>
              <a:rPr lang="en-US" sz="1800"/>
              <a:t> charging/discharging capacitive load</a:t>
            </a:r>
          </a:p>
        </p:txBody>
      </p:sp>
      <p:pic>
        <p:nvPicPr>
          <p:cNvPr id="41" name="Picture 40" descr="Shape&#10;&#10;Description automatically generated with low confidence">
            <a:extLst>
              <a:ext uri="{FF2B5EF4-FFF2-40B4-BE49-F238E27FC236}">
                <a16:creationId xmlns:a16="http://schemas.microsoft.com/office/drawing/2014/main" id="{3F89141C-179E-B0E5-CA9C-D90DAAA096C7}"/>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786194" y="2382684"/>
            <a:ext cx="399806" cy="449006"/>
          </a:xfrm>
          <a:prstGeom prst="rect">
            <a:avLst/>
          </a:prstGeom>
        </p:spPr>
      </p:pic>
      <p:sp>
        <p:nvSpPr>
          <p:cNvPr id="3" name="TextBox 2">
            <a:extLst>
              <a:ext uri="{FF2B5EF4-FFF2-40B4-BE49-F238E27FC236}">
                <a16:creationId xmlns:a16="http://schemas.microsoft.com/office/drawing/2014/main" id="{A88DB224-91C0-BE82-7F82-68BF481A5BDD}"/>
              </a:ext>
            </a:extLst>
          </p:cNvPr>
          <p:cNvSpPr txBox="1"/>
          <p:nvPr/>
        </p:nvSpPr>
        <p:spPr>
          <a:xfrm>
            <a:off x="3886568" y="2738754"/>
            <a:ext cx="4925222" cy="338554"/>
          </a:xfrm>
          <a:prstGeom prst="rect">
            <a:avLst/>
          </a:prstGeom>
          <a:noFill/>
        </p:spPr>
        <p:txBody>
          <a:bodyPr wrap="square" rtlCol="0">
            <a:spAutoFit/>
          </a:bodyPr>
          <a:lstStyle/>
          <a:p>
            <a:r>
              <a:rPr lang="en-GB" sz="1600" dirty="0">
                <a:solidFill>
                  <a:schemeClr val="bg2">
                    <a:lumMod val="40000"/>
                    <a:lumOff val="60000"/>
                  </a:schemeClr>
                </a:solidFill>
              </a:rPr>
              <a:t>P</a:t>
            </a:r>
            <a:r>
              <a:rPr lang="en-GB" sz="1600" baseline="-25000" dirty="0">
                <a:solidFill>
                  <a:schemeClr val="bg2">
                    <a:lumMod val="40000"/>
                    <a:lumOff val="60000"/>
                  </a:schemeClr>
                </a:solidFill>
              </a:rPr>
              <a:t>dyn</a:t>
            </a:r>
            <a:r>
              <a:rPr lang="en-GB" sz="1600" dirty="0">
                <a:solidFill>
                  <a:schemeClr val="bg2">
                    <a:lumMod val="40000"/>
                    <a:lumOff val="60000"/>
                  </a:schemeClr>
                </a:solidFill>
              </a:rPr>
              <a:t> = Energy per transition × switching activity</a:t>
            </a:r>
          </a:p>
        </p:txBody>
      </p:sp>
      <p:pic>
        <p:nvPicPr>
          <p:cNvPr id="12" name="Picture 11" descr="A picture containing icon&#10;&#10;Description automatically generated">
            <a:extLst>
              <a:ext uri="{FF2B5EF4-FFF2-40B4-BE49-F238E27FC236}">
                <a16:creationId xmlns:a16="http://schemas.microsoft.com/office/drawing/2014/main" id="{1F9AE3D7-37F3-4728-962F-20CAEB9686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8192" y="2285176"/>
            <a:ext cx="628738" cy="762106"/>
          </a:xfrm>
          <a:prstGeom prst="rect">
            <a:avLst/>
          </a:prstGeom>
        </p:spPr>
      </p:pic>
      <p:pic>
        <p:nvPicPr>
          <p:cNvPr id="16" name="Picture 15" descr="A picture containing polygon&#10;&#10;Description automatically generated">
            <a:extLst>
              <a:ext uri="{FF2B5EF4-FFF2-40B4-BE49-F238E27FC236}">
                <a16:creationId xmlns:a16="http://schemas.microsoft.com/office/drawing/2014/main" id="{46CBD3DC-2D6A-43A5-A39A-8E62D12094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3548" y="2251030"/>
            <a:ext cx="631427" cy="765365"/>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1B81368-0AC1-41DE-B2A9-F2261759A035}"/>
                  </a:ext>
                </a:extLst>
              </p:cNvPr>
              <p:cNvSpPr txBox="1"/>
              <p:nvPr/>
            </p:nvSpPr>
            <p:spPr>
              <a:xfrm>
                <a:off x="73105" y="3749681"/>
                <a:ext cx="3586313" cy="830997"/>
              </a:xfrm>
              <a:prstGeom prst="rect">
                <a:avLst/>
              </a:prstGeom>
              <a:noFill/>
            </p:spPr>
            <p:txBody>
              <a:bodyPr wrap="square" rtlCol="0">
                <a:spAutoFit/>
              </a:bodyPr>
              <a:lstStyle/>
              <a:p>
                <a:r>
                  <a:rPr lang="en-US" sz="1200">
                    <a:solidFill>
                      <a:schemeClr val="bg2">
                        <a:lumMod val="40000"/>
                        <a:lumOff val="60000"/>
                      </a:schemeClr>
                    </a:solidFill>
                  </a:rPr>
                  <a:t>Where: </a:t>
                </a:r>
              </a:p>
              <a:p>
                <a:r>
                  <a:rPr lang="en-US" sz="1200">
                    <a:solidFill>
                      <a:schemeClr val="bg2">
                        <a:lumMod val="40000"/>
                        <a:lumOff val="60000"/>
                      </a:schemeClr>
                    </a:solidFill>
                  </a:rPr>
                  <a:t>E = Energy [J]          f = frequency [1/s]</a:t>
                </a:r>
              </a:p>
              <a:p>
                <a:r>
                  <a:rPr lang="en-US" sz="1200">
                    <a:solidFill>
                      <a:schemeClr val="bg2">
                        <a:lumMod val="40000"/>
                        <a:lumOff val="60000"/>
                      </a:schemeClr>
                    </a:solidFill>
                  </a:rPr>
                  <a:t>P = Power [J/s]       </a:t>
                </a:r>
                <a14:m>
                  <m:oMath xmlns:m="http://schemas.openxmlformats.org/officeDocument/2006/math">
                    <m:r>
                      <a:rPr lang="en-US" sz="1200" b="0" i="1" smtClean="0">
                        <a:solidFill>
                          <a:schemeClr val="bg2">
                            <a:lumMod val="40000"/>
                            <a:lumOff val="60000"/>
                          </a:schemeClr>
                        </a:solidFill>
                        <a:latin typeface="Cambria Math" panose="02040503050406030204" pitchFamily="18" charset="0"/>
                      </a:rPr>
                      <m:t>𝐶</m:t>
                    </m:r>
                    <m:r>
                      <a:rPr lang="en-US" sz="1200" b="0" i="1" baseline="-25000" smtClean="0">
                        <a:solidFill>
                          <a:schemeClr val="bg2">
                            <a:lumMod val="40000"/>
                            <a:lumOff val="60000"/>
                          </a:schemeClr>
                        </a:solidFill>
                        <a:latin typeface="Cambria Math" panose="02040503050406030204" pitchFamily="18" charset="0"/>
                      </a:rPr>
                      <m:t>𝐿</m:t>
                    </m:r>
                  </m:oMath>
                </a14:m>
                <a:r>
                  <a:rPr lang="en-GB" sz="1200">
                    <a:solidFill>
                      <a:schemeClr val="bg2">
                        <a:lumMod val="40000"/>
                        <a:lumOff val="60000"/>
                      </a:schemeClr>
                    </a:solidFill>
                  </a:rPr>
                  <a:t>= load [F]</a:t>
                </a:r>
              </a:p>
              <a:p>
                <a:r>
                  <a:rPr lang="en-GB" sz="1200">
                    <a:solidFill>
                      <a:schemeClr val="bg2">
                        <a:lumMod val="40000"/>
                        <a:lumOff val="60000"/>
                      </a:schemeClr>
                    </a:solidFill>
                  </a:rPr>
                  <a:t>α</a:t>
                </a:r>
                <a:r>
                  <a:rPr lang="en-US" sz="1200">
                    <a:solidFill>
                      <a:schemeClr val="bg2">
                        <a:lumMod val="40000"/>
                        <a:lumOff val="60000"/>
                      </a:schemeClr>
                    </a:solidFill>
                  </a:rPr>
                  <a:t> = activity factor   </a:t>
                </a:r>
                <a14:m>
                  <m:oMath xmlns:m="http://schemas.openxmlformats.org/officeDocument/2006/math">
                    <m:r>
                      <a:rPr lang="en-US" sz="1200" b="0" i="1" smtClean="0">
                        <a:solidFill>
                          <a:schemeClr val="bg2">
                            <a:lumMod val="40000"/>
                            <a:lumOff val="60000"/>
                          </a:schemeClr>
                        </a:solidFill>
                        <a:latin typeface="Cambria Math" panose="02040503050406030204" pitchFamily="18" charset="0"/>
                      </a:rPr>
                      <m:t>𝑉𝑑𝑑</m:t>
                    </m:r>
                  </m:oMath>
                </a14:m>
                <a:r>
                  <a:rPr lang="en-GB" sz="1200">
                    <a:solidFill>
                      <a:schemeClr val="bg2">
                        <a:lumMod val="40000"/>
                        <a:lumOff val="60000"/>
                      </a:schemeClr>
                    </a:solidFill>
                  </a:rPr>
                  <a:t> = supply [V]</a:t>
                </a:r>
              </a:p>
            </p:txBody>
          </p:sp>
        </mc:Choice>
        <mc:Fallback xmlns="">
          <p:sp>
            <p:nvSpPr>
              <p:cNvPr id="24" name="TextBox 23">
                <a:extLst>
                  <a:ext uri="{FF2B5EF4-FFF2-40B4-BE49-F238E27FC236}">
                    <a16:creationId xmlns:a16="http://schemas.microsoft.com/office/drawing/2014/main" id="{91B81368-0AC1-41DE-B2A9-F2261759A035}"/>
                  </a:ext>
                </a:extLst>
              </p:cNvPr>
              <p:cNvSpPr txBox="1">
                <a:spLocks noRot="1" noChangeAspect="1" noMove="1" noResize="1" noEditPoints="1" noAdjustHandles="1" noChangeArrowheads="1" noChangeShapeType="1" noTextEdit="1"/>
              </p:cNvSpPr>
              <p:nvPr/>
            </p:nvSpPr>
            <p:spPr>
              <a:xfrm>
                <a:off x="73105" y="3749681"/>
                <a:ext cx="3586313" cy="830997"/>
              </a:xfrm>
              <a:prstGeom prst="rect">
                <a:avLst/>
              </a:prstGeom>
              <a:blipFill>
                <a:blip r:embed="rId9"/>
                <a:stretch>
                  <a:fillRect l="-170" b="-51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A3F7F9C-75F1-4FB4-8C3B-D6EB4D8732FC}"/>
                  </a:ext>
                </a:extLst>
              </p:cNvPr>
              <p:cNvSpPr txBox="1"/>
              <p:nvPr/>
            </p:nvSpPr>
            <p:spPr>
              <a:xfrm>
                <a:off x="4119891" y="2402131"/>
                <a:ext cx="3586313" cy="338554"/>
              </a:xfrm>
              <a:prstGeom prst="rect">
                <a:avLst/>
              </a:prstGeom>
              <a:noFill/>
            </p:spPr>
            <p:txBody>
              <a:bodyPr wrap="square" rtlCol="0">
                <a:spAutoFit/>
              </a:bodyPr>
              <a:lstStyle/>
              <a:p>
                <a:pPr algn="ctr"/>
                <a:r>
                  <a:rPr lang="en-US" sz="1600" dirty="0">
                    <a:solidFill>
                      <a:schemeClr val="bg2">
                        <a:lumMod val="40000"/>
                        <a:lumOff val="60000"/>
                      </a:schemeClr>
                    </a:solidFill>
                  </a:rPr>
                  <a:t>Energy = </a:t>
                </a:r>
                <a14:m>
                  <m:oMath xmlns:m="http://schemas.openxmlformats.org/officeDocument/2006/math">
                    <m:r>
                      <a:rPr lang="en-US" sz="1600" b="0" i="1" smtClean="0">
                        <a:solidFill>
                          <a:schemeClr val="bg2">
                            <a:lumMod val="40000"/>
                            <a:lumOff val="60000"/>
                          </a:schemeClr>
                        </a:solidFill>
                        <a:latin typeface="Cambria Math" panose="02040503050406030204" pitchFamily="18" charset="0"/>
                      </a:rPr>
                      <m:t>𝐶</m:t>
                    </m:r>
                    <m:r>
                      <a:rPr lang="en-US" sz="1600" b="0" i="1" baseline="-25000" smtClean="0">
                        <a:solidFill>
                          <a:schemeClr val="bg2">
                            <a:lumMod val="40000"/>
                            <a:lumOff val="60000"/>
                          </a:schemeClr>
                        </a:solidFill>
                        <a:latin typeface="Cambria Math" panose="02040503050406030204" pitchFamily="18" charset="0"/>
                      </a:rPr>
                      <m:t>𝐿</m:t>
                    </m:r>
                    <m:sSup>
                      <m:sSupPr>
                        <m:ctrlPr>
                          <a:rPr lang="en-US" sz="1600" b="0" i="1" smtClean="0">
                            <a:solidFill>
                              <a:schemeClr val="bg2">
                                <a:lumMod val="40000"/>
                                <a:lumOff val="60000"/>
                              </a:schemeClr>
                            </a:solidFill>
                            <a:latin typeface="Cambria Math" panose="02040503050406030204" pitchFamily="18" charset="0"/>
                          </a:rPr>
                        </m:ctrlPr>
                      </m:sSupPr>
                      <m:e>
                        <m:r>
                          <a:rPr lang="en-US" sz="1600" b="0" i="1" smtClean="0">
                            <a:solidFill>
                              <a:schemeClr val="bg2">
                                <a:lumMod val="40000"/>
                                <a:lumOff val="60000"/>
                              </a:schemeClr>
                            </a:solidFill>
                            <a:latin typeface="Cambria Math" panose="02040503050406030204" pitchFamily="18" charset="0"/>
                          </a:rPr>
                          <m:t>𝑉𝑑𝑑</m:t>
                        </m:r>
                      </m:e>
                      <m:sup>
                        <m:r>
                          <a:rPr lang="en-US" sz="1600" b="0" i="1" smtClean="0">
                            <a:solidFill>
                              <a:schemeClr val="bg2">
                                <a:lumMod val="40000"/>
                                <a:lumOff val="60000"/>
                              </a:schemeClr>
                            </a:solidFill>
                            <a:latin typeface="Cambria Math" panose="02040503050406030204" pitchFamily="18" charset="0"/>
                          </a:rPr>
                          <m:t>2</m:t>
                        </m:r>
                      </m:sup>
                    </m:sSup>
                  </m:oMath>
                </a14:m>
                <a:endParaRPr lang="en-GB" sz="1600" dirty="0">
                  <a:solidFill>
                    <a:schemeClr val="bg2">
                      <a:lumMod val="40000"/>
                      <a:lumOff val="60000"/>
                    </a:schemeClr>
                  </a:solidFill>
                </a:endParaRPr>
              </a:p>
            </p:txBody>
          </p:sp>
        </mc:Choice>
        <mc:Fallback xmlns="">
          <p:sp>
            <p:nvSpPr>
              <p:cNvPr id="25" name="TextBox 24">
                <a:extLst>
                  <a:ext uri="{FF2B5EF4-FFF2-40B4-BE49-F238E27FC236}">
                    <a16:creationId xmlns:a16="http://schemas.microsoft.com/office/drawing/2014/main" id="{0A3F7F9C-75F1-4FB4-8C3B-D6EB4D8732FC}"/>
                  </a:ext>
                </a:extLst>
              </p:cNvPr>
              <p:cNvSpPr txBox="1">
                <a:spLocks noRot="1" noChangeAspect="1" noMove="1" noResize="1" noEditPoints="1" noAdjustHandles="1" noChangeArrowheads="1" noChangeShapeType="1" noTextEdit="1"/>
              </p:cNvSpPr>
              <p:nvPr/>
            </p:nvSpPr>
            <p:spPr>
              <a:xfrm>
                <a:off x="4119891" y="2402131"/>
                <a:ext cx="3586313" cy="338554"/>
              </a:xfrm>
              <a:prstGeom prst="rect">
                <a:avLst/>
              </a:prstGeom>
              <a:blipFill>
                <a:blip r:embed="rId10"/>
                <a:stretch>
                  <a:fillRect t="-5357" b="-21429"/>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3883F68D-74F3-41A7-B2C2-57B81AB6D1F0}"/>
              </a:ext>
            </a:extLst>
          </p:cNvPr>
          <p:cNvCxnSpPr>
            <a:cxnSpLocks/>
          </p:cNvCxnSpPr>
          <p:nvPr/>
        </p:nvCxnSpPr>
        <p:spPr>
          <a:xfrm flipH="1">
            <a:off x="4237553" y="3049089"/>
            <a:ext cx="243899" cy="2919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4D97B20A-1C6F-4BD8-97CC-19F6C2CCC4F0}"/>
              </a:ext>
            </a:extLst>
          </p:cNvPr>
          <p:cNvCxnSpPr>
            <a:cxnSpLocks/>
          </p:cNvCxnSpPr>
          <p:nvPr/>
        </p:nvCxnSpPr>
        <p:spPr>
          <a:xfrm flipH="1" flipV="1">
            <a:off x="7715776" y="3037659"/>
            <a:ext cx="263589" cy="30628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978071-585F-4904-AD1C-8406069BBAC5}"/>
                  </a:ext>
                </a:extLst>
              </p:cNvPr>
              <p:cNvSpPr txBox="1"/>
              <p:nvPr/>
            </p:nvSpPr>
            <p:spPr>
              <a:xfrm>
                <a:off x="3877236" y="3307995"/>
                <a:ext cx="4453095" cy="4059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𝑑𝑦𝑛</m:t>
                          </m:r>
                        </m:sub>
                      </m:sSub>
                      <m:r>
                        <a:rPr lang="en-US" sz="2400" b="0" i="1" smtClean="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𝐿</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𝑉𝑑𝑑</m:t>
                          </m:r>
                        </m:e>
                        <m:sup>
                          <m:r>
                            <a:rPr lang="en-US" sz="2400" i="1">
                              <a:latin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r>
                        <a:rPr lang="el-GR" sz="2400" i="1">
                          <a:latin typeface="Cambria Math" panose="02040503050406030204" pitchFamily="18" charset="0"/>
                        </a:rPr>
                        <m:t>𝛼</m:t>
                      </m:r>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𝑐𝑘</m:t>
                          </m:r>
                        </m:sub>
                      </m:sSub>
                    </m:oMath>
                  </m:oMathPara>
                </a14:m>
                <a:endParaRPr lang="en-GB" sz="1800"/>
              </a:p>
            </p:txBody>
          </p:sp>
        </mc:Choice>
        <mc:Fallback xmlns="">
          <p:sp>
            <p:nvSpPr>
              <p:cNvPr id="22" name="TextBox 21">
                <a:extLst>
                  <a:ext uri="{FF2B5EF4-FFF2-40B4-BE49-F238E27FC236}">
                    <a16:creationId xmlns:a16="http://schemas.microsoft.com/office/drawing/2014/main" id="{EB978071-585F-4904-AD1C-8406069BBAC5}"/>
                  </a:ext>
                </a:extLst>
              </p:cNvPr>
              <p:cNvSpPr txBox="1">
                <a:spLocks noRot="1" noChangeAspect="1" noMove="1" noResize="1" noEditPoints="1" noAdjustHandles="1" noChangeArrowheads="1" noChangeShapeType="1" noTextEdit="1"/>
              </p:cNvSpPr>
              <p:nvPr/>
            </p:nvSpPr>
            <p:spPr>
              <a:xfrm>
                <a:off x="3877236" y="3307995"/>
                <a:ext cx="4453095" cy="405945"/>
              </a:xfrm>
              <a:prstGeom prst="rect">
                <a:avLst/>
              </a:prstGeom>
              <a:blipFill>
                <a:blip r:embed="rId11"/>
                <a:stretch>
                  <a:fillRect b="-25758"/>
                </a:stretch>
              </a:blipFill>
            </p:spPr>
            <p:txBody>
              <a:bodyPr/>
              <a:lstStyle/>
              <a:p>
                <a:r>
                  <a:rPr lang="en-US">
                    <a:noFill/>
                  </a:rPr>
                  <a:t> </a:t>
                </a:r>
              </a:p>
            </p:txBody>
          </p:sp>
        </mc:Fallback>
      </mc:AlternateContent>
      <p:pic>
        <p:nvPicPr>
          <p:cNvPr id="28" name="Picture 27" descr="Shape&#10;&#10;Description automatically generated with low confidence">
            <a:extLst>
              <a:ext uri="{FF2B5EF4-FFF2-40B4-BE49-F238E27FC236}">
                <a16:creationId xmlns:a16="http://schemas.microsoft.com/office/drawing/2014/main" id="{6E838B05-D4C2-4968-B20A-03F9B4730D3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038785" y="2119763"/>
            <a:ext cx="960836" cy="1239520"/>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7472871-727C-4D2B-B2CC-F484E1BCF8D3}"/>
                  </a:ext>
                </a:extLst>
              </p:cNvPr>
              <p:cNvSpPr txBox="1"/>
              <p:nvPr/>
            </p:nvSpPr>
            <p:spPr>
              <a:xfrm>
                <a:off x="8161084" y="2257777"/>
                <a:ext cx="1066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sz="1600" i="1" smtClean="0">
                          <a:latin typeface="Cambria Math" panose="02040503050406030204" pitchFamily="18" charset="0"/>
                        </a:rPr>
                        <m:t>𝛼</m:t>
                      </m:r>
                      <m:r>
                        <a:rPr lang="en-US" sz="1600" b="0" i="1" smtClean="0">
                          <a:latin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𝐶</m:t>
                          </m:r>
                        </m:e>
                        <m:sub>
                          <m:r>
                            <a:rPr lang="en-US" sz="1600" i="1">
                              <a:latin typeface="Cambria Math" panose="02040503050406030204" pitchFamily="18" charset="0"/>
                              <a:ea typeface="Cambria Math" panose="02040503050406030204" pitchFamily="18" charset="0"/>
                            </a:rPr>
                            <m:t>𝐿</m:t>
                          </m:r>
                        </m:sub>
                      </m:sSub>
                    </m:oMath>
                  </m:oMathPara>
                </a14:m>
                <a:endParaRPr lang="en-GB" sz="1400"/>
              </a:p>
            </p:txBody>
          </p:sp>
        </mc:Choice>
        <mc:Fallback xmlns="">
          <p:sp>
            <p:nvSpPr>
              <p:cNvPr id="29" name="TextBox 28">
                <a:extLst>
                  <a:ext uri="{FF2B5EF4-FFF2-40B4-BE49-F238E27FC236}">
                    <a16:creationId xmlns:a16="http://schemas.microsoft.com/office/drawing/2014/main" id="{E7472871-727C-4D2B-B2CC-F484E1BCF8D3}"/>
                  </a:ext>
                </a:extLst>
              </p:cNvPr>
              <p:cNvSpPr txBox="1">
                <a:spLocks noRot="1" noChangeAspect="1" noMove="1" noResize="1" noEditPoints="1" noAdjustHandles="1" noChangeArrowheads="1" noChangeShapeType="1" noTextEdit="1"/>
              </p:cNvSpPr>
              <p:nvPr/>
            </p:nvSpPr>
            <p:spPr>
              <a:xfrm>
                <a:off x="8161084" y="2257777"/>
                <a:ext cx="1066800" cy="338554"/>
              </a:xfrm>
              <a:prstGeom prst="rect">
                <a:avLst/>
              </a:prstGeom>
              <a:blipFill>
                <a:blip r:embed="rId13"/>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71935EEC-B34C-462E-9AB4-AA8654508309}"/>
              </a:ext>
            </a:extLst>
          </p:cNvPr>
          <p:cNvCxnSpPr/>
          <p:nvPr/>
        </p:nvCxnSpPr>
        <p:spPr>
          <a:xfrm>
            <a:off x="5586153" y="3713940"/>
            <a:ext cx="0" cy="28359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918CF04-E774-47BA-94D6-BABCD2AE62D3}"/>
              </a:ext>
            </a:extLst>
          </p:cNvPr>
          <p:cNvCxnSpPr/>
          <p:nvPr/>
        </p:nvCxnSpPr>
        <p:spPr>
          <a:xfrm>
            <a:off x="6906838" y="3713940"/>
            <a:ext cx="0" cy="28359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A46CB70-1D46-45D3-BF32-396779315E91}"/>
              </a:ext>
            </a:extLst>
          </p:cNvPr>
          <p:cNvSpPr txBox="1"/>
          <p:nvPr/>
        </p:nvSpPr>
        <p:spPr>
          <a:xfrm>
            <a:off x="5105028" y="3939395"/>
            <a:ext cx="1244598" cy="300082"/>
          </a:xfrm>
          <a:prstGeom prst="rect">
            <a:avLst/>
          </a:prstGeom>
          <a:noFill/>
        </p:spPr>
        <p:txBody>
          <a:bodyPr wrap="square" rtlCol="0">
            <a:spAutoFit/>
          </a:bodyPr>
          <a:lstStyle/>
          <a:p>
            <a:r>
              <a:rPr lang="en-US"/>
              <a:t>Technology</a:t>
            </a:r>
          </a:p>
        </p:txBody>
      </p:sp>
      <p:sp>
        <p:nvSpPr>
          <p:cNvPr id="30" name="TextBox 29">
            <a:extLst>
              <a:ext uri="{FF2B5EF4-FFF2-40B4-BE49-F238E27FC236}">
                <a16:creationId xmlns:a16="http://schemas.microsoft.com/office/drawing/2014/main" id="{F4B966AB-E6D9-4316-B0F0-8A423D5C201B}"/>
              </a:ext>
            </a:extLst>
          </p:cNvPr>
          <p:cNvSpPr txBox="1"/>
          <p:nvPr/>
        </p:nvSpPr>
        <p:spPr>
          <a:xfrm>
            <a:off x="6349626" y="3939395"/>
            <a:ext cx="1244598" cy="507831"/>
          </a:xfrm>
          <a:prstGeom prst="rect">
            <a:avLst/>
          </a:prstGeom>
          <a:noFill/>
        </p:spPr>
        <p:txBody>
          <a:bodyPr wrap="square" rtlCol="0">
            <a:spAutoFit/>
          </a:bodyPr>
          <a:lstStyle/>
          <a:p>
            <a:r>
              <a:rPr lang="en-US"/>
              <a:t>input stimulus (</a:t>
            </a:r>
            <a:r>
              <a:rPr lang="en-US" err="1"/>
              <a:t>ie</a:t>
            </a:r>
            <a:r>
              <a:rPr lang="en-US"/>
              <a:t>: simulation)</a:t>
            </a:r>
          </a:p>
        </p:txBody>
      </p:sp>
    </p:spTree>
    <p:extLst>
      <p:ext uri="{BB962C8B-B14F-4D97-AF65-F5344CB8AC3E}">
        <p14:creationId xmlns:p14="http://schemas.microsoft.com/office/powerpoint/2010/main" val="565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anim calcmode="lin" valueType="num">
                                      <p:cBhvr>
                                        <p:cTn id="52" dur="1000" fill="hold"/>
                                        <p:tgtEl>
                                          <p:spTgt spid="28"/>
                                        </p:tgtEl>
                                        <p:attrNameLst>
                                          <p:attrName>ppt_x</p:attrName>
                                        </p:attrNameLst>
                                      </p:cBhvr>
                                      <p:tavLst>
                                        <p:tav tm="0">
                                          <p:val>
                                            <p:strVal val="#ppt_x"/>
                                          </p:val>
                                        </p:tav>
                                        <p:tav tm="100000">
                                          <p:val>
                                            <p:strVal val="#ppt_x"/>
                                          </p:val>
                                        </p:tav>
                                      </p:tavLst>
                                    </p:anim>
                                    <p:anim calcmode="lin" valueType="num">
                                      <p:cBhvr>
                                        <p:cTn id="53" dur="1000" fill="hold"/>
                                        <p:tgtEl>
                                          <p:spTgt spid="28"/>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1000"/>
                                        <p:tgtEl>
                                          <p:spTgt spid="29"/>
                                        </p:tgtEl>
                                      </p:cBhvr>
                                    </p:animEffect>
                                    <p:anim calcmode="lin" valueType="num">
                                      <p:cBhvr>
                                        <p:cTn id="57" dur="1000" fill="hold"/>
                                        <p:tgtEl>
                                          <p:spTgt spid="29"/>
                                        </p:tgtEl>
                                        <p:attrNameLst>
                                          <p:attrName>ppt_x</p:attrName>
                                        </p:attrNameLst>
                                      </p:cBhvr>
                                      <p:tavLst>
                                        <p:tav tm="0">
                                          <p:val>
                                            <p:strVal val="#ppt_x"/>
                                          </p:val>
                                        </p:tav>
                                        <p:tav tm="100000">
                                          <p:val>
                                            <p:strVal val="#ppt_x"/>
                                          </p:val>
                                        </p:tav>
                                      </p:tavLst>
                                    </p:anim>
                                    <p:anim calcmode="lin" valueType="num">
                                      <p:cBhvr>
                                        <p:cTn id="58" dur="1000" fill="hold"/>
                                        <p:tgtEl>
                                          <p:spTgt spid="29"/>
                                        </p:tgtEl>
                                        <p:attrNameLst>
                                          <p:attrName>ppt_y</p:attrName>
                                        </p:attrNameLst>
                                      </p:cBhvr>
                                      <p:tavLst>
                                        <p:tav tm="0">
                                          <p:val>
                                            <p:strVal val="#ppt_y+.1"/>
                                          </p:val>
                                        </p:tav>
                                        <p:tav tm="100000">
                                          <p:val>
                                            <p:strVal val="#ppt_y"/>
                                          </p:val>
                                        </p:tav>
                                      </p:tavLst>
                                    </p:anim>
                                  </p:childTnLst>
                                </p:cTn>
                              </p:par>
                              <p:par>
                                <p:cTn id="59" presetID="1" presetClass="entr" presetSubtype="0" fill="hold" nodeType="with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 grpId="0"/>
      <p:bldP spid="24" grpId="0"/>
      <p:bldP spid="25" grpId="0"/>
      <p:bldP spid="22" grpId="0"/>
      <p:bldP spid="29" grpId="0"/>
      <p:bldP spid="8"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A757C-2256-49D9-A10A-D31255DBE9B3}"/>
              </a:ext>
            </a:extLst>
          </p:cNvPr>
          <p:cNvSpPr txBox="1"/>
          <p:nvPr/>
        </p:nvSpPr>
        <p:spPr>
          <a:xfrm>
            <a:off x="697884" y="1308497"/>
            <a:ext cx="4095095" cy="2246769"/>
          </a:xfrm>
          <a:prstGeom prst="rect">
            <a:avLst/>
          </a:prstGeom>
          <a:noFill/>
        </p:spPr>
        <p:txBody>
          <a:bodyPr wrap="square" rtlCol="0">
            <a:spAutoFit/>
          </a:bodyPr>
          <a:lstStyle/>
          <a:p>
            <a:pPr marL="342900" indent="-342900">
              <a:buAutoNum type="arabicParenR"/>
            </a:pPr>
            <a:r>
              <a:rPr lang="en-US" sz="1400"/>
              <a:t>Take a component</a:t>
            </a:r>
          </a:p>
          <a:p>
            <a:pPr marL="342900" indent="-342900">
              <a:buAutoNum type="arabicParenR"/>
            </a:pPr>
            <a:r>
              <a:rPr lang="en-US" sz="1400"/>
              <a:t>Extract features</a:t>
            </a:r>
          </a:p>
          <a:p>
            <a:pPr marL="685800" lvl="1" indent="-342900">
              <a:buFont typeface="+mj-lt"/>
              <a:buAutoNum type="alphaLcParenR"/>
            </a:pPr>
            <a:r>
              <a:rPr lang="en-US" sz="1400"/>
              <a:t>Synthesize each configuration</a:t>
            </a:r>
          </a:p>
          <a:p>
            <a:pPr marL="1085850" lvl="2" indent="-400050">
              <a:buFont typeface="+mj-lt"/>
              <a:buAutoNum type="romanLcPeriod"/>
            </a:pPr>
            <a:r>
              <a:rPr lang="en-US" sz="1400"/>
              <a:t>Simulate sweeping average input toggle activity</a:t>
            </a:r>
          </a:p>
          <a:p>
            <a:pPr marL="1028700" lvl="2" indent="-342900">
              <a:buFontTx/>
              <a:buAutoNum type="romanLcPeriod"/>
            </a:pPr>
            <a:r>
              <a:rPr lang="en-US" sz="1400" kern="1200">
                <a:solidFill>
                  <a:srgbClr val="000000"/>
                </a:solidFill>
                <a:effectLst/>
                <a:ea typeface="+mn-ea"/>
                <a:cs typeface="+mn-cs"/>
              </a:rPr>
              <a:t>Simulate each input toggle activity multiple times with random initial states</a:t>
            </a:r>
          </a:p>
          <a:p>
            <a:pPr marL="1028700" lvl="2" indent="-342900">
              <a:buFontTx/>
              <a:buAutoNum type="romanLcPeriod"/>
            </a:pPr>
            <a:r>
              <a:rPr lang="en-US" sz="1400">
                <a:solidFill>
                  <a:srgbClr val="000000"/>
                </a:solidFill>
              </a:rPr>
              <a:t>Compute power (Joules)</a:t>
            </a:r>
            <a:endParaRPr lang="en-US" sz="1400">
              <a:effectLst/>
            </a:endParaRPr>
          </a:p>
          <a:p>
            <a:pPr marL="342900" indent="-342900">
              <a:buAutoNum type="arabicParenR"/>
            </a:pPr>
            <a:endParaRPr lang="en-US" sz="1400"/>
          </a:p>
        </p:txBody>
      </p:sp>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30</a:t>
            </a:fld>
            <a:endParaRPr lang="en-GB"/>
          </a:p>
        </p:txBody>
      </p:sp>
      <p:pic>
        <p:nvPicPr>
          <p:cNvPr id="12" name="Picture 11">
            <a:extLst>
              <a:ext uri="{FF2B5EF4-FFF2-40B4-BE49-F238E27FC236}">
                <a16:creationId xmlns:a16="http://schemas.microsoft.com/office/drawing/2014/main" id="{4BA64F95-ACDC-4C6F-BD9C-52369A2815BE}"/>
              </a:ext>
            </a:extLst>
          </p:cNvPr>
          <p:cNvPicPr>
            <a:picLocks noChangeAspect="1"/>
          </p:cNvPicPr>
          <p:nvPr/>
        </p:nvPicPr>
        <p:blipFill>
          <a:blip r:embed="rId3"/>
          <a:stretch>
            <a:fillRect/>
          </a:stretch>
        </p:blipFill>
        <p:spPr>
          <a:xfrm>
            <a:off x="5648960" y="976469"/>
            <a:ext cx="1984375" cy="3510313"/>
          </a:xfrm>
          <a:prstGeom prst="rect">
            <a:avLst/>
          </a:prstGeom>
        </p:spPr>
      </p:pic>
      <p:sp>
        <p:nvSpPr>
          <p:cNvPr id="9" name="Title 1">
            <a:extLst>
              <a:ext uri="{FF2B5EF4-FFF2-40B4-BE49-F238E27FC236}">
                <a16:creationId xmlns:a16="http://schemas.microsoft.com/office/drawing/2014/main" id="{70B00828-DF3E-4EB5-AA2C-C4CA7558EEAD}"/>
              </a:ext>
            </a:extLst>
          </p:cNvPr>
          <p:cNvSpPr>
            <a:spLocks noGrp="1"/>
          </p:cNvSpPr>
          <p:nvPr>
            <p:ph type="title"/>
          </p:nvPr>
        </p:nvSpPr>
        <p:spPr>
          <a:xfrm>
            <a:off x="758825" y="518711"/>
            <a:ext cx="5550535" cy="539038"/>
          </a:xfrm>
        </p:spPr>
        <p:txBody>
          <a:bodyPr/>
          <a:lstStyle/>
          <a:p>
            <a:r>
              <a:rPr lang="en-US"/>
              <a:t>This work (6)</a:t>
            </a:r>
            <a:br>
              <a:rPr lang="en-US"/>
            </a:br>
            <a:r>
              <a:rPr lang="en-US" sz="1800" b="0"/>
              <a:t>Summary</a:t>
            </a:r>
            <a:endParaRPr lang="en-GB" sz="1800" b="0"/>
          </a:p>
        </p:txBody>
      </p:sp>
    </p:spTree>
    <p:extLst>
      <p:ext uri="{BB962C8B-B14F-4D97-AF65-F5344CB8AC3E}">
        <p14:creationId xmlns:p14="http://schemas.microsoft.com/office/powerpoint/2010/main" val="142744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A757C-2256-49D9-A10A-D31255DBE9B3}"/>
              </a:ext>
            </a:extLst>
          </p:cNvPr>
          <p:cNvSpPr txBox="1"/>
          <p:nvPr/>
        </p:nvSpPr>
        <p:spPr>
          <a:xfrm>
            <a:off x="697884" y="1308497"/>
            <a:ext cx="4095095" cy="3108543"/>
          </a:xfrm>
          <a:prstGeom prst="rect">
            <a:avLst/>
          </a:prstGeom>
          <a:noFill/>
        </p:spPr>
        <p:txBody>
          <a:bodyPr wrap="square" rtlCol="0">
            <a:spAutoFit/>
          </a:bodyPr>
          <a:lstStyle/>
          <a:p>
            <a:pPr marL="342900" indent="-342900">
              <a:buAutoNum type="arabicParenR"/>
            </a:pPr>
            <a:r>
              <a:rPr lang="en-US" sz="1400"/>
              <a:t>Take a component</a:t>
            </a:r>
          </a:p>
          <a:p>
            <a:pPr marL="342900" indent="-342900">
              <a:buAutoNum type="arabicParenR"/>
            </a:pPr>
            <a:r>
              <a:rPr lang="en-US" sz="1400"/>
              <a:t>Extract features</a:t>
            </a:r>
          </a:p>
          <a:p>
            <a:pPr marL="685800" lvl="1" indent="-342900">
              <a:buFont typeface="+mj-lt"/>
              <a:buAutoNum type="alphaLcParenR"/>
            </a:pPr>
            <a:r>
              <a:rPr lang="en-US" sz="1400"/>
              <a:t>Synthesize each configuration</a:t>
            </a:r>
          </a:p>
          <a:p>
            <a:pPr marL="1085850" lvl="2" indent="-400050">
              <a:buFont typeface="+mj-lt"/>
              <a:buAutoNum type="romanLcPeriod"/>
            </a:pPr>
            <a:r>
              <a:rPr lang="en-US" sz="1400"/>
              <a:t>Simulate sweeping average input toggle activity</a:t>
            </a:r>
          </a:p>
          <a:p>
            <a:pPr marL="1028700" lvl="2" indent="-342900">
              <a:buFontTx/>
              <a:buAutoNum type="romanLcPeriod"/>
            </a:pPr>
            <a:r>
              <a:rPr lang="en-US" sz="1400" kern="1200">
                <a:solidFill>
                  <a:srgbClr val="000000"/>
                </a:solidFill>
                <a:effectLst/>
                <a:ea typeface="+mn-ea"/>
                <a:cs typeface="+mn-cs"/>
              </a:rPr>
              <a:t>Simulate each input toggle activity multiple times with random initial states</a:t>
            </a:r>
          </a:p>
          <a:p>
            <a:pPr marL="1028700" lvl="2" indent="-342900">
              <a:buFontTx/>
              <a:buAutoNum type="romanLcPeriod"/>
            </a:pPr>
            <a:r>
              <a:rPr lang="en-US" sz="1400">
                <a:solidFill>
                  <a:srgbClr val="000000"/>
                </a:solidFill>
              </a:rPr>
              <a:t>Compute power (Joules)</a:t>
            </a:r>
          </a:p>
          <a:p>
            <a:pPr marL="342900" indent="-342900">
              <a:buFontTx/>
              <a:buAutoNum type="arabicParenR"/>
            </a:pPr>
            <a:endParaRPr lang="en-US" sz="1400">
              <a:solidFill>
                <a:srgbClr val="000000"/>
              </a:solidFill>
            </a:endParaRPr>
          </a:p>
          <a:p>
            <a:pPr marL="342900" indent="-342900">
              <a:buFontTx/>
              <a:buAutoNum type="arabicParenR"/>
            </a:pPr>
            <a:r>
              <a:rPr lang="en-US" sz="1400">
                <a:solidFill>
                  <a:srgbClr val="000000"/>
                </a:solidFill>
              </a:rPr>
              <a:t>Build labelled dataset</a:t>
            </a:r>
          </a:p>
          <a:p>
            <a:pPr lvl="2"/>
            <a:endParaRPr lang="en-US" sz="1400">
              <a:solidFill>
                <a:srgbClr val="000000"/>
              </a:solidFill>
            </a:endParaRPr>
          </a:p>
          <a:p>
            <a:endParaRPr lang="en-US" sz="1400">
              <a:effectLst/>
            </a:endParaRPr>
          </a:p>
          <a:p>
            <a:pPr marL="342900" indent="-342900">
              <a:buAutoNum type="arabicParenR"/>
            </a:pPr>
            <a:endParaRPr lang="en-US" sz="1400"/>
          </a:p>
        </p:txBody>
      </p:sp>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31</a:t>
            </a:fld>
            <a:endParaRPr lang="en-GB"/>
          </a:p>
        </p:txBody>
      </p:sp>
      <p:sp>
        <p:nvSpPr>
          <p:cNvPr id="6" name="Right Brace 5">
            <a:extLst>
              <a:ext uri="{FF2B5EF4-FFF2-40B4-BE49-F238E27FC236}">
                <a16:creationId xmlns:a16="http://schemas.microsoft.com/office/drawing/2014/main" id="{7BA650E2-6DE5-46A9-A59B-8321833A69E0}"/>
              </a:ext>
            </a:extLst>
          </p:cNvPr>
          <p:cNvSpPr/>
          <p:nvPr/>
        </p:nvSpPr>
        <p:spPr>
          <a:xfrm>
            <a:off x="4357369" y="2201745"/>
            <a:ext cx="429261" cy="1322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05402D0C-8287-49E5-B397-10D2382389EE}"/>
              </a:ext>
            </a:extLst>
          </p:cNvPr>
          <p:cNvSpPr txBox="1"/>
          <p:nvPr/>
        </p:nvSpPr>
        <p:spPr>
          <a:xfrm>
            <a:off x="4357369" y="2608852"/>
            <a:ext cx="2184400" cy="507831"/>
          </a:xfrm>
          <a:prstGeom prst="rect">
            <a:avLst/>
          </a:prstGeom>
          <a:noFill/>
        </p:spPr>
        <p:txBody>
          <a:bodyPr wrap="square" rtlCol="0">
            <a:spAutoFit/>
          </a:bodyPr>
          <a:lstStyle/>
          <a:p>
            <a:pPr lvl="1"/>
            <a:r>
              <a:rPr lang="en-US">
                <a:solidFill>
                  <a:srgbClr val="000000"/>
                </a:solidFill>
                <a:effectLst/>
              </a:rPr>
              <a:t>Repeat for each feature’s configuration</a:t>
            </a:r>
          </a:p>
        </p:txBody>
      </p:sp>
      <p:sp>
        <p:nvSpPr>
          <p:cNvPr id="8" name="Right Brace 7">
            <a:extLst>
              <a:ext uri="{FF2B5EF4-FFF2-40B4-BE49-F238E27FC236}">
                <a16:creationId xmlns:a16="http://schemas.microsoft.com/office/drawing/2014/main" id="{51078603-18E0-4DB2-A0B8-407C151C6A50}"/>
              </a:ext>
            </a:extLst>
          </p:cNvPr>
          <p:cNvSpPr/>
          <p:nvPr/>
        </p:nvSpPr>
        <p:spPr>
          <a:xfrm>
            <a:off x="6541769" y="1402080"/>
            <a:ext cx="429261" cy="21217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188E36A7-54BD-4CF0-BDED-767021985E5E}"/>
              </a:ext>
            </a:extLst>
          </p:cNvPr>
          <p:cNvSpPr txBox="1"/>
          <p:nvPr/>
        </p:nvSpPr>
        <p:spPr>
          <a:xfrm>
            <a:off x="6541769" y="2209019"/>
            <a:ext cx="2184400" cy="507831"/>
          </a:xfrm>
          <a:prstGeom prst="rect">
            <a:avLst/>
          </a:prstGeom>
          <a:noFill/>
        </p:spPr>
        <p:txBody>
          <a:bodyPr wrap="square" rtlCol="0">
            <a:spAutoFit/>
          </a:bodyPr>
          <a:lstStyle/>
          <a:p>
            <a:pPr lvl="1"/>
            <a:r>
              <a:rPr lang="en-US">
                <a:solidFill>
                  <a:srgbClr val="000000"/>
                </a:solidFill>
                <a:effectLst/>
              </a:rPr>
              <a:t>Repeat for each component</a:t>
            </a:r>
          </a:p>
        </p:txBody>
      </p:sp>
      <p:sp>
        <p:nvSpPr>
          <p:cNvPr id="12" name="Title 1">
            <a:extLst>
              <a:ext uri="{FF2B5EF4-FFF2-40B4-BE49-F238E27FC236}">
                <a16:creationId xmlns:a16="http://schemas.microsoft.com/office/drawing/2014/main" id="{FCCEB2CD-CCB6-4352-AC65-EFCC9FE16473}"/>
              </a:ext>
            </a:extLst>
          </p:cNvPr>
          <p:cNvSpPr>
            <a:spLocks noGrp="1"/>
          </p:cNvSpPr>
          <p:nvPr>
            <p:ph type="title"/>
          </p:nvPr>
        </p:nvSpPr>
        <p:spPr>
          <a:xfrm>
            <a:off x="758825" y="518711"/>
            <a:ext cx="5550535" cy="539038"/>
          </a:xfrm>
        </p:spPr>
        <p:txBody>
          <a:bodyPr/>
          <a:lstStyle/>
          <a:p>
            <a:r>
              <a:rPr lang="en-US"/>
              <a:t>This work (6)</a:t>
            </a:r>
            <a:br>
              <a:rPr lang="en-US"/>
            </a:br>
            <a:r>
              <a:rPr lang="en-US" sz="1800" b="0"/>
              <a:t>Summary</a:t>
            </a:r>
            <a:endParaRPr lang="en-GB" sz="1800" b="0"/>
          </a:p>
        </p:txBody>
      </p:sp>
    </p:spTree>
    <p:extLst>
      <p:ext uri="{BB962C8B-B14F-4D97-AF65-F5344CB8AC3E}">
        <p14:creationId xmlns:p14="http://schemas.microsoft.com/office/powerpoint/2010/main" val="68040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Chart, scatter chart&#10;&#10;Description automatically generated">
            <a:extLst>
              <a:ext uri="{FF2B5EF4-FFF2-40B4-BE49-F238E27FC236}">
                <a16:creationId xmlns:a16="http://schemas.microsoft.com/office/drawing/2014/main" id="{683642FC-0B9C-4DD0-88AB-C23D45E51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060" y="1079579"/>
            <a:ext cx="1409816" cy="1325227"/>
          </a:xfrm>
          <a:prstGeom prst="rect">
            <a:avLst/>
          </a:prstGeom>
        </p:spPr>
      </p:pic>
      <p:sp>
        <p:nvSpPr>
          <p:cNvPr id="2" name="Title 1">
            <a:extLst>
              <a:ext uri="{FF2B5EF4-FFF2-40B4-BE49-F238E27FC236}">
                <a16:creationId xmlns:a16="http://schemas.microsoft.com/office/drawing/2014/main" id="{5FEFBB80-5527-A529-00F5-F99E2EB88649}"/>
              </a:ext>
            </a:extLst>
          </p:cNvPr>
          <p:cNvSpPr>
            <a:spLocks noGrp="1"/>
          </p:cNvSpPr>
          <p:nvPr>
            <p:ph type="title"/>
          </p:nvPr>
        </p:nvSpPr>
        <p:spPr/>
        <p:txBody>
          <a:bodyPr/>
          <a:lstStyle/>
          <a:p>
            <a:r>
              <a:rPr lang="en-US"/>
              <a:t>Regression-based approach (1)</a:t>
            </a:r>
            <a:br>
              <a:rPr lang="en-US"/>
            </a:br>
            <a:endParaRPr lang="en-GB" b="0"/>
          </a:p>
        </p:txBody>
      </p:sp>
      <p:sp>
        <p:nvSpPr>
          <p:cNvPr id="3" name="Content Placeholder 2">
            <a:extLst>
              <a:ext uri="{FF2B5EF4-FFF2-40B4-BE49-F238E27FC236}">
                <a16:creationId xmlns:a16="http://schemas.microsoft.com/office/drawing/2014/main" id="{B7F8FEA8-E877-CBD3-4383-BBB2690BEFF6}"/>
              </a:ext>
            </a:extLst>
          </p:cNvPr>
          <p:cNvSpPr>
            <a:spLocks noGrp="1"/>
          </p:cNvSpPr>
          <p:nvPr>
            <p:ph idx="1"/>
          </p:nvPr>
        </p:nvSpPr>
        <p:spPr>
          <a:xfrm>
            <a:off x="600074" y="1063144"/>
            <a:ext cx="7556501" cy="2922458"/>
          </a:xfrm>
        </p:spPr>
        <p:txBody>
          <a:bodyPr/>
          <a:lstStyle/>
          <a:p>
            <a:pPr marL="342900" indent="-342900">
              <a:buFont typeface="+mj-lt"/>
              <a:buAutoNum type="arabicPeriod"/>
            </a:pPr>
            <a:r>
              <a:rPr lang="en-US" sz="1800" dirty="0"/>
              <a:t>Linear</a:t>
            </a:r>
          </a:p>
          <a:p>
            <a:pPr marL="523875" lvl="2" indent="-342900"/>
            <a:r>
              <a:rPr lang="en-US" sz="1600" dirty="0"/>
              <a:t>Linear with mean square penalty</a:t>
            </a:r>
          </a:p>
          <a:p>
            <a:pPr marL="523875" lvl="2" indent="-342900"/>
            <a:r>
              <a:rPr lang="en-US" sz="1600" dirty="0"/>
              <a:t>Linear with lasso penalty </a:t>
            </a:r>
          </a:p>
          <a:p>
            <a:endParaRPr lang="en-US" sz="1800" dirty="0"/>
          </a:p>
          <a:p>
            <a:pPr marL="342900" lvl="1" indent="-342900"/>
            <a:endParaRPr lang="en-US" sz="1600" dirty="0"/>
          </a:p>
          <a:p>
            <a:pPr lvl="2" indent="0">
              <a:buNone/>
            </a:pPr>
            <a:endParaRPr lang="en-US" sz="1600" dirty="0"/>
          </a:p>
          <a:p>
            <a:pPr marL="466725" lvl="2" indent="-285750"/>
            <a:endParaRPr lang="en-GB" sz="1600" dirty="0"/>
          </a:p>
        </p:txBody>
      </p:sp>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32</a:t>
            </a:fld>
            <a:endParaRPr lang="en-GB"/>
          </a:p>
        </p:txBody>
      </p:sp>
      <p:pic>
        <p:nvPicPr>
          <p:cNvPr id="9" name="Picture 8">
            <a:extLst>
              <a:ext uri="{FF2B5EF4-FFF2-40B4-BE49-F238E27FC236}">
                <a16:creationId xmlns:a16="http://schemas.microsoft.com/office/drawing/2014/main" id="{0FEAEE42-86B0-4D8D-97F8-D410C7DAFF4D}"/>
              </a:ext>
            </a:extLst>
          </p:cNvPr>
          <p:cNvPicPr>
            <a:picLocks noChangeAspect="1"/>
          </p:cNvPicPr>
          <p:nvPr/>
        </p:nvPicPr>
        <p:blipFill>
          <a:blip r:embed="rId4"/>
          <a:stretch>
            <a:fillRect/>
          </a:stretch>
        </p:blipFill>
        <p:spPr>
          <a:xfrm>
            <a:off x="7511964" y="538423"/>
            <a:ext cx="1606721" cy="3213442"/>
          </a:xfrm>
          <a:prstGeom prst="rect">
            <a:avLst/>
          </a:prstGeom>
        </p:spPr>
      </p:pic>
    </p:spTree>
    <p:extLst>
      <p:ext uri="{BB962C8B-B14F-4D97-AF65-F5344CB8AC3E}">
        <p14:creationId xmlns:p14="http://schemas.microsoft.com/office/powerpoint/2010/main" val="417386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8FEA8-E877-CBD3-4383-BBB2690BEFF6}"/>
              </a:ext>
            </a:extLst>
          </p:cNvPr>
          <p:cNvSpPr>
            <a:spLocks noGrp="1"/>
          </p:cNvSpPr>
          <p:nvPr>
            <p:ph idx="1"/>
          </p:nvPr>
        </p:nvSpPr>
        <p:spPr>
          <a:xfrm>
            <a:off x="600074" y="1063144"/>
            <a:ext cx="7556501" cy="2922458"/>
          </a:xfrm>
        </p:spPr>
        <p:txBody>
          <a:bodyPr/>
          <a:lstStyle/>
          <a:p>
            <a:pPr marL="342900" indent="-342900">
              <a:buFont typeface="+mj-lt"/>
              <a:buAutoNum type="arabicPeriod"/>
            </a:pPr>
            <a:r>
              <a:rPr lang="en-US" sz="1800" dirty="0"/>
              <a:t>Linear</a:t>
            </a:r>
          </a:p>
          <a:p>
            <a:pPr marL="523875" lvl="2" indent="-342900"/>
            <a:r>
              <a:rPr lang="en-US" sz="1600" dirty="0"/>
              <a:t>Linear with mean square penalty</a:t>
            </a:r>
          </a:p>
          <a:p>
            <a:pPr marL="523875" lvl="2" indent="-342900"/>
            <a:r>
              <a:rPr lang="en-US" sz="1600" dirty="0"/>
              <a:t>Linear with lasso penalty </a:t>
            </a:r>
          </a:p>
          <a:p>
            <a:pPr marL="523875" lvl="2" indent="-342900"/>
            <a:endParaRPr lang="en-US" sz="1800" dirty="0"/>
          </a:p>
          <a:p>
            <a:pPr marL="342900" lvl="1" indent="-342900">
              <a:buFont typeface="+mj-lt"/>
              <a:buAutoNum type="arabicPeriod" startAt="2"/>
            </a:pPr>
            <a:r>
              <a:rPr lang="en-US" sz="1800" dirty="0"/>
              <a:t>Decision tree-inspired</a:t>
            </a:r>
          </a:p>
          <a:p>
            <a:pPr marL="523875" lvl="2" indent="-342900"/>
            <a:r>
              <a:rPr lang="en-US" sz="1600" dirty="0"/>
              <a:t>Decision tree (DT)</a:t>
            </a:r>
          </a:p>
          <a:p>
            <a:pPr marL="523875" lvl="2" indent="-342900"/>
            <a:r>
              <a:rPr lang="en-US" sz="1600" dirty="0"/>
              <a:t>DT ensemble methods:</a:t>
            </a:r>
          </a:p>
          <a:p>
            <a:pPr marL="702900" lvl="3" indent="-342900"/>
            <a:r>
              <a:rPr lang="en-US" sz="1600" dirty="0"/>
              <a:t>Random forest (bagging): independent DT</a:t>
            </a:r>
          </a:p>
          <a:p>
            <a:pPr marL="702900" lvl="3" indent="-342900"/>
            <a:r>
              <a:rPr lang="en-US" sz="1600" dirty="0"/>
              <a:t>Extreme gradient (boosting): sequential DT</a:t>
            </a:r>
          </a:p>
          <a:p>
            <a:pPr marL="702900" lvl="3" indent="-342900"/>
            <a:endParaRPr lang="en-US" sz="1600" dirty="0"/>
          </a:p>
          <a:p>
            <a:pPr lvl="2" indent="0">
              <a:buNone/>
            </a:pPr>
            <a:endParaRPr lang="en-US" sz="1600" dirty="0"/>
          </a:p>
          <a:p>
            <a:pPr marL="466725" lvl="2" indent="-285750"/>
            <a:endParaRPr lang="en-GB" sz="1600" dirty="0"/>
          </a:p>
        </p:txBody>
      </p:sp>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33</a:t>
            </a:fld>
            <a:endParaRPr lang="en-GB"/>
          </a:p>
        </p:txBody>
      </p:sp>
      <p:pic>
        <p:nvPicPr>
          <p:cNvPr id="10" name="Picture 9">
            <a:extLst>
              <a:ext uri="{FF2B5EF4-FFF2-40B4-BE49-F238E27FC236}">
                <a16:creationId xmlns:a16="http://schemas.microsoft.com/office/drawing/2014/main" id="{8B3870CE-F811-40E3-B1D9-8274FF043960}"/>
              </a:ext>
            </a:extLst>
          </p:cNvPr>
          <p:cNvPicPr>
            <a:picLocks noChangeAspect="1"/>
          </p:cNvPicPr>
          <p:nvPr/>
        </p:nvPicPr>
        <p:blipFill>
          <a:blip r:embed="rId3"/>
          <a:stretch>
            <a:fillRect/>
          </a:stretch>
        </p:blipFill>
        <p:spPr>
          <a:xfrm>
            <a:off x="7511964" y="538423"/>
            <a:ext cx="1606721" cy="3213442"/>
          </a:xfrm>
          <a:prstGeom prst="rect">
            <a:avLst/>
          </a:prstGeom>
        </p:spPr>
      </p:pic>
      <p:pic>
        <p:nvPicPr>
          <p:cNvPr id="11" name="Picture 10" descr="Diagram&#10;&#10;Description automatically generated">
            <a:extLst>
              <a:ext uri="{FF2B5EF4-FFF2-40B4-BE49-F238E27FC236}">
                <a16:creationId xmlns:a16="http://schemas.microsoft.com/office/drawing/2014/main" id="{85CF2A86-812E-4BB5-B398-603453E295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644" y="1157898"/>
            <a:ext cx="2663702" cy="1775802"/>
          </a:xfrm>
          <a:prstGeom prst="rect">
            <a:avLst/>
          </a:prstGeom>
        </p:spPr>
      </p:pic>
      <p:sp>
        <p:nvSpPr>
          <p:cNvPr id="13" name="Title 1">
            <a:extLst>
              <a:ext uri="{FF2B5EF4-FFF2-40B4-BE49-F238E27FC236}">
                <a16:creationId xmlns:a16="http://schemas.microsoft.com/office/drawing/2014/main" id="{5A7B25A6-7A09-4E34-8B5B-96402E2D70CC}"/>
              </a:ext>
            </a:extLst>
          </p:cNvPr>
          <p:cNvSpPr>
            <a:spLocks noGrp="1"/>
          </p:cNvSpPr>
          <p:nvPr>
            <p:ph type="title"/>
          </p:nvPr>
        </p:nvSpPr>
        <p:spPr>
          <a:xfrm>
            <a:off x="758825" y="519113"/>
            <a:ext cx="7556500" cy="538162"/>
          </a:xfrm>
        </p:spPr>
        <p:txBody>
          <a:bodyPr/>
          <a:lstStyle/>
          <a:p>
            <a:r>
              <a:rPr lang="en-US"/>
              <a:t>Regression-based approach (1)</a:t>
            </a:r>
            <a:endParaRPr lang="en-GB"/>
          </a:p>
        </p:txBody>
      </p:sp>
    </p:spTree>
    <p:extLst>
      <p:ext uri="{BB962C8B-B14F-4D97-AF65-F5344CB8AC3E}">
        <p14:creationId xmlns:p14="http://schemas.microsoft.com/office/powerpoint/2010/main" val="143147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8FEA8-E877-CBD3-4383-BBB2690BEFF6}"/>
              </a:ext>
            </a:extLst>
          </p:cNvPr>
          <p:cNvSpPr>
            <a:spLocks noGrp="1"/>
          </p:cNvSpPr>
          <p:nvPr>
            <p:ph idx="1"/>
          </p:nvPr>
        </p:nvSpPr>
        <p:spPr>
          <a:xfrm>
            <a:off x="600074" y="1063144"/>
            <a:ext cx="7556501" cy="2419196"/>
          </a:xfrm>
        </p:spPr>
        <p:txBody>
          <a:bodyPr/>
          <a:lstStyle/>
          <a:p>
            <a:pPr marL="342900" indent="-342900">
              <a:buFont typeface="+mj-lt"/>
              <a:buAutoNum type="arabicPeriod"/>
            </a:pPr>
            <a:r>
              <a:rPr lang="en-US" sz="1800" dirty="0"/>
              <a:t>Linear</a:t>
            </a:r>
          </a:p>
          <a:p>
            <a:pPr marL="523875" lvl="2" indent="-342900"/>
            <a:r>
              <a:rPr lang="en-US" sz="1600" dirty="0"/>
              <a:t>Linear with mean square penalty</a:t>
            </a:r>
          </a:p>
          <a:p>
            <a:pPr marL="523875" lvl="2" indent="-342900"/>
            <a:r>
              <a:rPr lang="en-US" sz="1600" dirty="0"/>
              <a:t>Linear with lasso penalty </a:t>
            </a:r>
          </a:p>
          <a:p>
            <a:endParaRPr lang="en-US" sz="1800" dirty="0"/>
          </a:p>
          <a:p>
            <a:pPr marL="342900" indent="-342900">
              <a:buFont typeface="+mj-lt"/>
              <a:buAutoNum type="arabicPeriod" startAt="2"/>
            </a:pPr>
            <a:r>
              <a:rPr lang="en-US" sz="1800" dirty="0"/>
              <a:t>Decision tree-inspired</a:t>
            </a:r>
          </a:p>
          <a:p>
            <a:pPr marL="523875" lvl="2" indent="-342900"/>
            <a:r>
              <a:rPr lang="en-US" sz="1600" dirty="0"/>
              <a:t>Decision tree (DT)</a:t>
            </a:r>
          </a:p>
          <a:p>
            <a:pPr marL="523875" lvl="2" indent="-342900"/>
            <a:r>
              <a:rPr lang="en-US" sz="1600" dirty="0"/>
              <a:t>DT ensemble methods:</a:t>
            </a:r>
          </a:p>
          <a:p>
            <a:pPr marL="702900" lvl="3" indent="-342900"/>
            <a:r>
              <a:rPr lang="en-US" sz="1600" dirty="0"/>
              <a:t>Random forest (bagging): independent features DT</a:t>
            </a:r>
          </a:p>
          <a:p>
            <a:pPr marL="702900" lvl="3" indent="-342900"/>
            <a:r>
              <a:rPr lang="en-US" sz="1600" dirty="0"/>
              <a:t>Extreme gradient (boosting): sequential DT</a:t>
            </a:r>
          </a:p>
          <a:p>
            <a:pPr lvl="2" indent="0">
              <a:buNone/>
            </a:pPr>
            <a:endParaRPr lang="en-US" sz="1600" dirty="0"/>
          </a:p>
          <a:p>
            <a:pPr marL="466725" lvl="2" indent="-285750"/>
            <a:endParaRPr lang="en-US" sz="1600" dirty="0"/>
          </a:p>
          <a:p>
            <a:pPr marL="342900" indent="-342900"/>
            <a:endParaRPr lang="en-US" sz="1900" dirty="0"/>
          </a:p>
          <a:p>
            <a:pPr lvl="2" indent="0">
              <a:buNone/>
            </a:pPr>
            <a:endParaRPr lang="en-US" sz="1600" dirty="0"/>
          </a:p>
          <a:p>
            <a:pPr marL="466725" lvl="2" indent="-285750"/>
            <a:endParaRPr lang="en-GB" sz="1600" dirty="0"/>
          </a:p>
        </p:txBody>
      </p:sp>
      <p:sp>
        <p:nvSpPr>
          <p:cNvPr id="4" name="Footer Placeholder 3">
            <a:extLst>
              <a:ext uri="{FF2B5EF4-FFF2-40B4-BE49-F238E27FC236}">
                <a16:creationId xmlns:a16="http://schemas.microsoft.com/office/drawing/2014/main" id="{B057730E-1393-C202-735F-ACD353B049C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C82A8B7-8C2C-404E-DBC5-3508FB32CD34}"/>
              </a:ext>
            </a:extLst>
          </p:cNvPr>
          <p:cNvSpPr>
            <a:spLocks noGrp="1"/>
          </p:cNvSpPr>
          <p:nvPr>
            <p:ph type="sldNum" sz="quarter" idx="12"/>
          </p:nvPr>
        </p:nvSpPr>
        <p:spPr/>
        <p:txBody>
          <a:bodyPr/>
          <a:lstStyle/>
          <a:p>
            <a:fld id="{C194BDB0-F4EA-4DD6-8281-CCE2440D0CE0}" type="slidenum">
              <a:rPr lang="en-GB" smtClean="0"/>
              <a:t>34</a:t>
            </a:fld>
            <a:endParaRPr lang="en-GB"/>
          </a:p>
        </p:txBody>
      </p:sp>
      <p:pic>
        <p:nvPicPr>
          <p:cNvPr id="10" name="Picture 9">
            <a:extLst>
              <a:ext uri="{FF2B5EF4-FFF2-40B4-BE49-F238E27FC236}">
                <a16:creationId xmlns:a16="http://schemas.microsoft.com/office/drawing/2014/main" id="{8B3870CE-F811-40E3-B1D9-8274FF043960}"/>
              </a:ext>
            </a:extLst>
          </p:cNvPr>
          <p:cNvPicPr>
            <a:picLocks noChangeAspect="1"/>
          </p:cNvPicPr>
          <p:nvPr/>
        </p:nvPicPr>
        <p:blipFill>
          <a:blip r:embed="rId3"/>
          <a:stretch>
            <a:fillRect/>
          </a:stretch>
        </p:blipFill>
        <p:spPr>
          <a:xfrm>
            <a:off x="7511964" y="538423"/>
            <a:ext cx="1606721" cy="3213442"/>
          </a:xfrm>
          <a:prstGeom prst="rect">
            <a:avLst/>
          </a:prstGeom>
        </p:spPr>
      </p:pic>
      <p:sp>
        <p:nvSpPr>
          <p:cNvPr id="8" name="Content Placeholder 2">
            <a:extLst>
              <a:ext uri="{FF2B5EF4-FFF2-40B4-BE49-F238E27FC236}">
                <a16:creationId xmlns:a16="http://schemas.microsoft.com/office/drawing/2014/main" id="{F4DD4383-75B0-47FA-90AC-A7AE9DC96B67}"/>
              </a:ext>
            </a:extLst>
          </p:cNvPr>
          <p:cNvSpPr txBox="1">
            <a:spLocks/>
          </p:cNvSpPr>
          <p:nvPr/>
        </p:nvSpPr>
        <p:spPr>
          <a:xfrm>
            <a:off x="600074" y="3670483"/>
            <a:ext cx="7556501" cy="819745"/>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mj-lt"/>
              <a:buAutoNum type="arabicPeriod" startAt="3"/>
            </a:pPr>
            <a:r>
              <a:rPr lang="en-US" sz="1800"/>
              <a:t>Support vector regression (SVR)</a:t>
            </a:r>
            <a:endParaRPr lang="en-US" sz="1600"/>
          </a:p>
          <a:p>
            <a:pPr marL="466725" lvl="2" indent="-285750"/>
            <a:endParaRPr lang="en-US" sz="1600"/>
          </a:p>
          <a:p>
            <a:pPr marL="342900" indent="-342900"/>
            <a:endParaRPr lang="en-US" sz="1900"/>
          </a:p>
          <a:p>
            <a:pPr lvl="2" indent="0">
              <a:buFont typeface="Arial" panose="020B0604020202020204" pitchFamily="34" charset="0"/>
              <a:buNone/>
            </a:pPr>
            <a:endParaRPr lang="en-US" sz="1600"/>
          </a:p>
          <a:p>
            <a:pPr marL="466725" lvl="2" indent="-285750"/>
            <a:endParaRPr lang="en-GB" sz="1600"/>
          </a:p>
        </p:txBody>
      </p:sp>
      <p:sp>
        <p:nvSpPr>
          <p:cNvPr id="12" name="Title 1">
            <a:extLst>
              <a:ext uri="{FF2B5EF4-FFF2-40B4-BE49-F238E27FC236}">
                <a16:creationId xmlns:a16="http://schemas.microsoft.com/office/drawing/2014/main" id="{288B06EA-CF00-472A-9769-2364B9CD6A49}"/>
              </a:ext>
            </a:extLst>
          </p:cNvPr>
          <p:cNvSpPr>
            <a:spLocks noGrp="1"/>
          </p:cNvSpPr>
          <p:nvPr>
            <p:ph type="title"/>
          </p:nvPr>
        </p:nvSpPr>
        <p:spPr>
          <a:xfrm>
            <a:off x="758825" y="519113"/>
            <a:ext cx="7556500" cy="538162"/>
          </a:xfrm>
        </p:spPr>
        <p:txBody>
          <a:bodyPr/>
          <a:lstStyle/>
          <a:p>
            <a:r>
              <a:rPr lang="en-US"/>
              <a:t>Regression-based approach (1)</a:t>
            </a:r>
            <a:endParaRPr lang="en-GB"/>
          </a:p>
        </p:txBody>
      </p:sp>
      <p:cxnSp>
        <p:nvCxnSpPr>
          <p:cNvPr id="7" name="Straight Connector 6">
            <a:extLst>
              <a:ext uri="{FF2B5EF4-FFF2-40B4-BE49-F238E27FC236}">
                <a16:creationId xmlns:a16="http://schemas.microsoft.com/office/drawing/2014/main" id="{DF0428B7-6BF6-41F5-A7C6-9A24A9D4CE8A}"/>
              </a:ext>
            </a:extLst>
          </p:cNvPr>
          <p:cNvCxnSpPr/>
          <p:nvPr/>
        </p:nvCxnSpPr>
        <p:spPr>
          <a:xfrm flipV="1">
            <a:off x="5860023" y="3038167"/>
            <a:ext cx="678426" cy="9045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FF344725-16A3-495D-9737-6D5D4A27F251}"/>
              </a:ext>
            </a:extLst>
          </p:cNvPr>
          <p:cNvCxnSpPr/>
          <p:nvPr/>
        </p:nvCxnSpPr>
        <p:spPr>
          <a:xfrm flipV="1">
            <a:off x="6012423" y="3190567"/>
            <a:ext cx="678426" cy="90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A349D39-BB0E-4039-AF99-6AD49BE103DD}"/>
              </a:ext>
            </a:extLst>
          </p:cNvPr>
          <p:cNvCxnSpPr/>
          <p:nvPr/>
        </p:nvCxnSpPr>
        <p:spPr>
          <a:xfrm flipV="1">
            <a:off x="6164823" y="3342967"/>
            <a:ext cx="678426" cy="9045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804A033A-C0DD-4560-8934-521736999327}"/>
              </a:ext>
            </a:extLst>
          </p:cNvPr>
          <p:cNvSpPr txBox="1"/>
          <p:nvPr/>
        </p:nvSpPr>
        <p:spPr>
          <a:xfrm>
            <a:off x="5732139" y="3072391"/>
            <a:ext cx="314510" cy="707886"/>
          </a:xfrm>
          <a:prstGeom prst="rect">
            <a:avLst/>
          </a:prstGeom>
          <a:noFill/>
        </p:spPr>
        <p:txBody>
          <a:bodyPr wrap="none" rtlCol="0">
            <a:spAutoFit/>
          </a:bodyPr>
          <a:lstStyle/>
          <a:p>
            <a:r>
              <a:rPr lang="en-US" sz="4000" dirty="0">
                <a:solidFill>
                  <a:srgbClr val="00B0F0"/>
                </a:solidFill>
              </a:rPr>
              <a:t>.</a:t>
            </a:r>
            <a:endParaRPr lang="en-US" dirty="0">
              <a:solidFill>
                <a:srgbClr val="00B0F0"/>
              </a:solidFill>
            </a:endParaRPr>
          </a:p>
        </p:txBody>
      </p:sp>
      <p:sp>
        <p:nvSpPr>
          <p:cNvPr id="19" name="TextBox 18">
            <a:extLst>
              <a:ext uri="{FF2B5EF4-FFF2-40B4-BE49-F238E27FC236}">
                <a16:creationId xmlns:a16="http://schemas.microsoft.com/office/drawing/2014/main" id="{1D313046-1360-4A02-A2D5-A4FAA0890C7E}"/>
              </a:ext>
            </a:extLst>
          </p:cNvPr>
          <p:cNvSpPr txBox="1"/>
          <p:nvPr/>
        </p:nvSpPr>
        <p:spPr>
          <a:xfrm>
            <a:off x="6600145" y="3097859"/>
            <a:ext cx="314510" cy="707886"/>
          </a:xfrm>
          <a:prstGeom prst="rect">
            <a:avLst/>
          </a:prstGeom>
          <a:noFill/>
        </p:spPr>
        <p:txBody>
          <a:bodyPr wrap="none" rtlCol="0">
            <a:spAutoFit/>
          </a:bodyPr>
          <a:lstStyle/>
          <a:p>
            <a:r>
              <a:rPr lang="en-US" sz="4000" dirty="0">
                <a:solidFill>
                  <a:srgbClr val="92D050"/>
                </a:solidFill>
              </a:rPr>
              <a:t>.</a:t>
            </a:r>
            <a:endParaRPr lang="en-US" dirty="0">
              <a:solidFill>
                <a:srgbClr val="92D050"/>
              </a:solidFill>
            </a:endParaRPr>
          </a:p>
        </p:txBody>
      </p:sp>
      <p:sp>
        <p:nvSpPr>
          <p:cNvPr id="20" name="TextBox 19">
            <a:extLst>
              <a:ext uri="{FF2B5EF4-FFF2-40B4-BE49-F238E27FC236}">
                <a16:creationId xmlns:a16="http://schemas.microsoft.com/office/drawing/2014/main" id="{0F0A6332-4958-47E8-9D51-9E504A7C47B2}"/>
              </a:ext>
            </a:extLst>
          </p:cNvPr>
          <p:cNvSpPr txBox="1"/>
          <p:nvPr/>
        </p:nvSpPr>
        <p:spPr>
          <a:xfrm>
            <a:off x="6133110" y="2604260"/>
            <a:ext cx="314510" cy="707886"/>
          </a:xfrm>
          <a:prstGeom prst="rect">
            <a:avLst/>
          </a:prstGeom>
          <a:noFill/>
        </p:spPr>
        <p:txBody>
          <a:bodyPr wrap="none" rtlCol="0">
            <a:spAutoFit/>
          </a:bodyPr>
          <a:lstStyle/>
          <a:p>
            <a:r>
              <a:rPr lang="en-US" sz="4000" dirty="0">
                <a:solidFill>
                  <a:srgbClr val="00B0F0"/>
                </a:solidFill>
              </a:rPr>
              <a:t>.</a:t>
            </a:r>
            <a:endParaRPr lang="en-US" dirty="0">
              <a:solidFill>
                <a:srgbClr val="00B0F0"/>
              </a:solidFill>
            </a:endParaRPr>
          </a:p>
        </p:txBody>
      </p:sp>
      <p:sp>
        <p:nvSpPr>
          <p:cNvPr id="21" name="TextBox 20">
            <a:extLst>
              <a:ext uri="{FF2B5EF4-FFF2-40B4-BE49-F238E27FC236}">
                <a16:creationId xmlns:a16="http://schemas.microsoft.com/office/drawing/2014/main" id="{8D553577-39EF-4CFA-B61F-B7548461DFA7}"/>
              </a:ext>
            </a:extLst>
          </p:cNvPr>
          <p:cNvSpPr txBox="1"/>
          <p:nvPr/>
        </p:nvSpPr>
        <p:spPr>
          <a:xfrm>
            <a:off x="6083210" y="2909060"/>
            <a:ext cx="314510" cy="707886"/>
          </a:xfrm>
          <a:prstGeom prst="rect">
            <a:avLst/>
          </a:prstGeom>
          <a:noFill/>
        </p:spPr>
        <p:txBody>
          <a:bodyPr wrap="none" rtlCol="0">
            <a:spAutoFit/>
          </a:bodyPr>
          <a:lstStyle/>
          <a:p>
            <a:r>
              <a:rPr lang="en-US" sz="4000" dirty="0">
                <a:solidFill>
                  <a:srgbClr val="00B0F0"/>
                </a:solidFill>
              </a:rPr>
              <a:t>.</a:t>
            </a:r>
            <a:endParaRPr lang="en-US" dirty="0">
              <a:solidFill>
                <a:srgbClr val="00B0F0"/>
              </a:solidFill>
            </a:endParaRPr>
          </a:p>
        </p:txBody>
      </p:sp>
      <p:sp>
        <p:nvSpPr>
          <p:cNvPr id="22" name="TextBox 21">
            <a:extLst>
              <a:ext uri="{FF2B5EF4-FFF2-40B4-BE49-F238E27FC236}">
                <a16:creationId xmlns:a16="http://schemas.microsoft.com/office/drawing/2014/main" id="{807B5066-5B89-4A56-90D1-2CA8FEA02E68}"/>
              </a:ext>
            </a:extLst>
          </p:cNvPr>
          <p:cNvSpPr txBox="1"/>
          <p:nvPr/>
        </p:nvSpPr>
        <p:spPr>
          <a:xfrm>
            <a:off x="6401041" y="3265963"/>
            <a:ext cx="314510" cy="707886"/>
          </a:xfrm>
          <a:prstGeom prst="rect">
            <a:avLst/>
          </a:prstGeom>
          <a:noFill/>
        </p:spPr>
        <p:txBody>
          <a:bodyPr wrap="none" rtlCol="0">
            <a:spAutoFit/>
          </a:bodyPr>
          <a:lstStyle/>
          <a:p>
            <a:r>
              <a:rPr lang="en-US" sz="4000" dirty="0">
                <a:solidFill>
                  <a:srgbClr val="92D050"/>
                </a:solidFill>
              </a:rPr>
              <a:t>.</a:t>
            </a:r>
            <a:endParaRPr lang="en-US" dirty="0">
              <a:solidFill>
                <a:srgbClr val="92D050"/>
              </a:solidFill>
            </a:endParaRPr>
          </a:p>
        </p:txBody>
      </p:sp>
      <p:sp>
        <p:nvSpPr>
          <p:cNvPr id="23" name="TextBox 22">
            <a:extLst>
              <a:ext uri="{FF2B5EF4-FFF2-40B4-BE49-F238E27FC236}">
                <a16:creationId xmlns:a16="http://schemas.microsoft.com/office/drawing/2014/main" id="{C219BC01-5E8B-4BF3-A016-DECC3A507BD6}"/>
              </a:ext>
            </a:extLst>
          </p:cNvPr>
          <p:cNvSpPr txBox="1"/>
          <p:nvPr/>
        </p:nvSpPr>
        <p:spPr>
          <a:xfrm>
            <a:off x="6202552" y="3668755"/>
            <a:ext cx="314510" cy="707886"/>
          </a:xfrm>
          <a:prstGeom prst="rect">
            <a:avLst/>
          </a:prstGeom>
          <a:noFill/>
        </p:spPr>
        <p:txBody>
          <a:bodyPr wrap="none" rtlCol="0">
            <a:spAutoFit/>
          </a:bodyPr>
          <a:lstStyle/>
          <a:p>
            <a:r>
              <a:rPr lang="en-US" sz="4000" dirty="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279300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9F92-EFD5-E932-8672-E8CB973AB1A7}"/>
              </a:ext>
            </a:extLst>
          </p:cNvPr>
          <p:cNvSpPr>
            <a:spLocks noGrp="1"/>
          </p:cNvSpPr>
          <p:nvPr>
            <p:ph type="title"/>
          </p:nvPr>
        </p:nvSpPr>
        <p:spPr/>
        <p:txBody>
          <a:bodyPr/>
          <a:lstStyle/>
          <a:p>
            <a:r>
              <a:rPr lang="en-US"/>
              <a:t>Regression-based approach (2)</a:t>
            </a:r>
            <a:endParaRPr lang="en-GB"/>
          </a:p>
        </p:txBody>
      </p:sp>
      <p:sp>
        <p:nvSpPr>
          <p:cNvPr id="4" name="Footer Placeholder 3">
            <a:extLst>
              <a:ext uri="{FF2B5EF4-FFF2-40B4-BE49-F238E27FC236}">
                <a16:creationId xmlns:a16="http://schemas.microsoft.com/office/drawing/2014/main" id="{A8F8E484-38A0-A93F-9B77-D3FC19AC8A6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3ED0BE44-5A92-D352-41AF-70E47A548787}"/>
              </a:ext>
            </a:extLst>
          </p:cNvPr>
          <p:cNvSpPr>
            <a:spLocks noGrp="1"/>
          </p:cNvSpPr>
          <p:nvPr>
            <p:ph type="sldNum" sz="quarter" idx="12"/>
          </p:nvPr>
        </p:nvSpPr>
        <p:spPr/>
        <p:txBody>
          <a:bodyPr/>
          <a:lstStyle/>
          <a:p>
            <a:fld id="{C194BDB0-F4EA-4DD6-8281-CCE2440D0CE0}" type="slidenum">
              <a:rPr lang="en-GB" smtClean="0"/>
              <a:t>35</a:t>
            </a:fld>
            <a:endParaRPr lang="en-GB"/>
          </a:p>
        </p:txBody>
      </p:sp>
      <p:sp>
        <p:nvSpPr>
          <p:cNvPr id="9" name="Content Placeholder 11">
            <a:extLst>
              <a:ext uri="{FF2B5EF4-FFF2-40B4-BE49-F238E27FC236}">
                <a16:creationId xmlns:a16="http://schemas.microsoft.com/office/drawing/2014/main" id="{2BE85077-1F24-481C-9C96-B1D4639BA2A3}"/>
              </a:ext>
            </a:extLst>
          </p:cNvPr>
          <p:cNvSpPr txBox="1">
            <a:spLocks noGrp="1"/>
          </p:cNvSpPr>
          <p:nvPr>
            <p:ph idx="1"/>
          </p:nvPr>
        </p:nvSpPr>
        <p:spPr>
          <a:xfrm>
            <a:off x="349624" y="1306513"/>
            <a:ext cx="8047615" cy="1200329"/>
          </a:xfrm>
          <a:prstGeom prst="rect">
            <a:avLst/>
          </a:prstGeom>
          <a:noFill/>
        </p:spPr>
        <p:txBody>
          <a:bodyPr wrap="square" rtlCol="0">
            <a:spAutoFit/>
          </a:bodyPr>
          <a:lstStyle/>
          <a:p>
            <a:r>
              <a:rPr lang="en-US"/>
              <a:t>Components characterization of: multiplexer, adder and multiplier </a:t>
            </a:r>
          </a:p>
          <a:p>
            <a:pPr marL="457200" indent="-457200">
              <a:buFont typeface="+mj-lt"/>
              <a:buAutoNum type="arabicPeriod"/>
            </a:pPr>
            <a:endParaRPr lang="en-US"/>
          </a:p>
          <a:p>
            <a:pPr marL="285750" indent="-285750">
              <a:buFontTx/>
              <a:buChar char="-"/>
            </a:pPr>
            <a:endParaRPr lang="en-US"/>
          </a:p>
          <a:p>
            <a:endParaRPr lang="en-GB"/>
          </a:p>
        </p:txBody>
      </p:sp>
    </p:spTree>
    <p:extLst>
      <p:ext uri="{BB962C8B-B14F-4D97-AF65-F5344CB8AC3E}">
        <p14:creationId xmlns:p14="http://schemas.microsoft.com/office/powerpoint/2010/main" val="387294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9F92-EFD5-E932-8672-E8CB973AB1A7}"/>
              </a:ext>
            </a:extLst>
          </p:cNvPr>
          <p:cNvSpPr>
            <a:spLocks noGrp="1"/>
          </p:cNvSpPr>
          <p:nvPr>
            <p:ph type="title"/>
          </p:nvPr>
        </p:nvSpPr>
        <p:spPr/>
        <p:txBody>
          <a:bodyPr/>
          <a:lstStyle/>
          <a:p>
            <a:r>
              <a:rPr lang="en-US"/>
              <a:t>Regression-based approach (2)</a:t>
            </a:r>
            <a:endParaRPr lang="en-GB"/>
          </a:p>
        </p:txBody>
      </p:sp>
      <p:sp>
        <p:nvSpPr>
          <p:cNvPr id="4" name="Footer Placeholder 3">
            <a:extLst>
              <a:ext uri="{FF2B5EF4-FFF2-40B4-BE49-F238E27FC236}">
                <a16:creationId xmlns:a16="http://schemas.microsoft.com/office/drawing/2014/main" id="{A8F8E484-38A0-A93F-9B77-D3FC19AC8A6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3ED0BE44-5A92-D352-41AF-70E47A548787}"/>
              </a:ext>
            </a:extLst>
          </p:cNvPr>
          <p:cNvSpPr>
            <a:spLocks noGrp="1"/>
          </p:cNvSpPr>
          <p:nvPr>
            <p:ph type="sldNum" sz="quarter" idx="12"/>
          </p:nvPr>
        </p:nvSpPr>
        <p:spPr/>
        <p:txBody>
          <a:bodyPr/>
          <a:lstStyle/>
          <a:p>
            <a:fld id="{C194BDB0-F4EA-4DD6-8281-CCE2440D0CE0}" type="slidenum">
              <a:rPr lang="en-GB" smtClean="0"/>
              <a:t>36</a:t>
            </a:fld>
            <a:endParaRPr lang="en-GB"/>
          </a:p>
        </p:txBody>
      </p:sp>
      <p:sp>
        <p:nvSpPr>
          <p:cNvPr id="9" name="Content Placeholder 11">
            <a:extLst>
              <a:ext uri="{FF2B5EF4-FFF2-40B4-BE49-F238E27FC236}">
                <a16:creationId xmlns:a16="http://schemas.microsoft.com/office/drawing/2014/main" id="{2BE85077-1F24-481C-9C96-B1D4639BA2A3}"/>
              </a:ext>
            </a:extLst>
          </p:cNvPr>
          <p:cNvSpPr txBox="1">
            <a:spLocks noGrp="1"/>
          </p:cNvSpPr>
          <p:nvPr>
            <p:ph idx="1"/>
          </p:nvPr>
        </p:nvSpPr>
        <p:spPr>
          <a:xfrm>
            <a:off x="349624" y="1306513"/>
            <a:ext cx="8047615" cy="1500411"/>
          </a:xfrm>
          <a:prstGeom prst="rect">
            <a:avLst/>
          </a:prstGeom>
          <a:noFill/>
        </p:spPr>
        <p:txBody>
          <a:bodyPr wrap="square" rtlCol="0">
            <a:spAutoFit/>
          </a:bodyPr>
          <a:lstStyle/>
          <a:p>
            <a:r>
              <a:rPr lang="en-US"/>
              <a:t>Components characterization of: multiplexer, adder and multiplier </a:t>
            </a:r>
          </a:p>
          <a:p>
            <a:pPr marL="457200" indent="-457200">
              <a:buAutoNum type="arabicParenR"/>
            </a:pPr>
            <a:r>
              <a:rPr lang="en-US"/>
              <a:t>Split dataset into training and testing</a:t>
            </a:r>
          </a:p>
          <a:p>
            <a:pPr marL="457200" indent="-457200">
              <a:buFont typeface="+mj-lt"/>
              <a:buAutoNum type="arabicPeriod"/>
            </a:pPr>
            <a:endParaRPr lang="en-US"/>
          </a:p>
          <a:p>
            <a:pPr marL="285750" indent="-285750">
              <a:buFontTx/>
              <a:buChar char="-"/>
            </a:pPr>
            <a:endParaRPr lang="en-US"/>
          </a:p>
          <a:p>
            <a:endParaRPr lang="en-GB"/>
          </a:p>
        </p:txBody>
      </p:sp>
      <p:pic>
        <p:nvPicPr>
          <p:cNvPr id="8" name="Picture 7" descr="Table&#10;&#10;Description automatically generated">
            <a:extLst>
              <a:ext uri="{FF2B5EF4-FFF2-40B4-BE49-F238E27FC236}">
                <a16:creationId xmlns:a16="http://schemas.microsoft.com/office/drawing/2014/main" id="{99A2AE2B-089E-429D-B5D8-03DFBD2B6D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508" y="2697932"/>
            <a:ext cx="3615992" cy="1244850"/>
          </a:xfrm>
          <a:prstGeom prst="rect">
            <a:avLst/>
          </a:prstGeom>
        </p:spPr>
      </p:pic>
    </p:spTree>
    <p:extLst>
      <p:ext uri="{BB962C8B-B14F-4D97-AF65-F5344CB8AC3E}">
        <p14:creationId xmlns:p14="http://schemas.microsoft.com/office/powerpoint/2010/main" val="39812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9F92-EFD5-E932-8672-E8CB973AB1A7}"/>
              </a:ext>
            </a:extLst>
          </p:cNvPr>
          <p:cNvSpPr>
            <a:spLocks noGrp="1"/>
          </p:cNvSpPr>
          <p:nvPr>
            <p:ph type="title"/>
          </p:nvPr>
        </p:nvSpPr>
        <p:spPr/>
        <p:txBody>
          <a:bodyPr/>
          <a:lstStyle/>
          <a:p>
            <a:r>
              <a:rPr lang="en-US"/>
              <a:t>Regression-based approach (2)</a:t>
            </a:r>
            <a:endParaRPr lang="en-GB"/>
          </a:p>
        </p:txBody>
      </p:sp>
      <p:sp>
        <p:nvSpPr>
          <p:cNvPr id="4" name="Footer Placeholder 3">
            <a:extLst>
              <a:ext uri="{FF2B5EF4-FFF2-40B4-BE49-F238E27FC236}">
                <a16:creationId xmlns:a16="http://schemas.microsoft.com/office/drawing/2014/main" id="{A8F8E484-38A0-A93F-9B77-D3FC19AC8A6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3ED0BE44-5A92-D352-41AF-70E47A548787}"/>
              </a:ext>
            </a:extLst>
          </p:cNvPr>
          <p:cNvSpPr>
            <a:spLocks noGrp="1"/>
          </p:cNvSpPr>
          <p:nvPr>
            <p:ph type="sldNum" sz="quarter" idx="12"/>
          </p:nvPr>
        </p:nvSpPr>
        <p:spPr/>
        <p:txBody>
          <a:bodyPr/>
          <a:lstStyle/>
          <a:p>
            <a:fld id="{C194BDB0-F4EA-4DD6-8281-CCE2440D0CE0}" type="slidenum">
              <a:rPr lang="en-GB" smtClean="0"/>
              <a:t>37</a:t>
            </a:fld>
            <a:endParaRPr lang="en-GB"/>
          </a:p>
        </p:txBody>
      </p:sp>
      <p:sp>
        <p:nvSpPr>
          <p:cNvPr id="9" name="Content Placeholder 11">
            <a:extLst>
              <a:ext uri="{FF2B5EF4-FFF2-40B4-BE49-F238E27FC236}">
                <a16:creationId xmlns:a16="http://schemas.microsoft.com/office/drawing/2014/main" id="{2BE85077-1F24-481C-9C96-B1D4639BA2A3}"/>
              </a:ext>
            </a:extLst>
          </p:cNvPr>
          <p:cNvSpPr txBox="1">
            <a:spLocks noGrp="1"/>
          </p:cNvSpPr>
          <p:nvPr>
            <p:ph idx="1"/>
          </p:nvPr>
        </p:nvSpPr>
        <p:spPr>
          <a:xfrm>
            <a:off x="349624" y="1306513"/>
            <a:ext cx="8047615" cy="1800493"/>
          </a:xfrm>
          <a:prstGeom prst="rect">
            <a:avLst/>
          </a:prstGeom>
          <a:noFill/>
        </p:spPr>
        <p:txBody>
          <a:bodyPr wrap="square" rtlCol="0">
            <a:spAutoFit/>
          </a:bodyPr>
          <a:lstStyle/>
          <a:p>
            <a:r>
              <a:rPr lang="en-US" dirty="0"/>
              <a:t>Components characterization of: multiplexer, adder and multiplier </a:t>
            </a:r>
          </a:p>
          <a:p>
            <a:pPr marL="457200" indent="-457200">
              <a:buAutoNum type="arabicParenR"/>
            </a:pPr>
            <a:r>
              <a:rPr lang="en-US" dirty="0"/>
              <a:t>Split dataset into training and testing</a:t>
            </a:r>
          </a:p>
          <a:p>
            <a:pPr marL="457200" indent="-457200">
              <a:buAutoNum type="arabicParenR"/>
            </a:pPr>
            <a:r>
              <a:rPr lang="en-US" dirty="0"/>
              <a:t>Cross-validation check to prevent overfitting</a:t>
            </a:r>
          </a:p>
          <a:p>
            <a:pPr marL="457200" indent="-457200">
              <a:buFont typeface="+mj-lt"/>
              <a:buAutoNum type="arabicPeriod"/>
            </a:pPr>
            <a:endParaRPr lang="en-US" dirty="0"/>
          </a:p>
          <a:p>
            <a:pPr marL="285750" indent="-285750">
              <a:buFontTx/>
              <a:buChar char="-"/>
            </a:pPr>
            <a:endParaRPr lang="en-US" dirty="0"/>
          </a:p>
          <a:p>
            <a:endParaRPr lang="en-GB" dirty="0"/>
          </a:p>
        </p:txBody>
      </p:sp>
      <p:pic>
        <p:nvPicPr>
          <p:cNvPr id="6" name="Picture 5" descr="Chart, bar chart&#10;&#10;Description automatically generated">
            <a:extLst>
              <a:ext uri="{FF2B5EF4-FFF2-40B4-BE49-F238E27FC236}">
                <a16:creationId xmlns:a16="http://schemas.microsoft.com/office/drawing/2014/main" id="{F19C46B9-AD91-4485-ADBD-290E024AD1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173" y="2532842"/>
            <a:ext cx="2453638" cy="1840228"/>
          </a:xfrm>
          <a:prstGeom prst="rect">
            <a:avLst/>
          </a:prstGeom>
        </p:spPr>
      </p:pic>
    </p:spTree>
    <p:extLst>
      <p:ext uri="{BB962C8B-B14F-4D97-AF65-F5344CB8AC3E}">
        <p14:creationId xmlns:p14="http://schemas.microsoft.com/office/powerpoint/2010/main" val="177866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9F92-EFD5-E932-8672-E8CB973AB1A7}"/>
              </a:ext>
            </a:extLst>
          </p:cNvPr>
          <p:cNvSpPr>
            <a:spLocks noGrp="1"/>
          </p:cNvSpPr>
          <p:nvPr>
            <p:ph type="title"/>
          </p:nvPr>
        </p:nvSpPr>
        <p:spPr/>
        <p:txBody>
          <a:bodyPr/>
          <a:lstStyle/>
          <a:p>
            <a:r>
              <a:rPr lang="en-US"/>
              <a:t>Regression-based approach (2)</a:t>
            </a:r>
            <a:endParaRPr lang="en-GB"/>
          </a:p>
        </p:txBody>
      </p:sp>
      <p:sp>
        <p:nvSpPr>
          <p:cNvPr id="4" name="Footer Placeholder 3">
            <a:extLst>
              <a:ext uri="{FF2B5EF4-FFF2-40B4-BE49-F238E27FC236}">
                <a16:creationId xmlns:a16="http://schemas.microsoft.com/office/drawing/2014/main" id="{A8F8E484-38A0-A93F-9B77-D3FC19AC8A6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3ED0BE44-5A92-D352-41AF-70E47A548787}"/>
              </a:ext>
            </a:extLst>
          </p:cNvPr>
          <p:cNvSpPr>
            <a:spLocks noGrp="1"/>
          </p:cNvSpPr>
          <p:nvPr>
            <p:ph type="sldNum" sz="quarter" idx="12"/>
          </p:nvPr>
        </p:nvSpPr>
        <p:spPr/>
        <p:txBody>
          <a:bodyPr/>
          <a:lstStyle/>
          <a:p>
            <a:fld id="{C194BDB0-F4EA-4DD6-8281-CCE2440D0CE0}" type="slidenum">
              <a:rPr lang="en-GB" smtClean="0"/>
              <a:t>38</a:t>
            </a:fld>
            <a:endParaRPr lang="en-GB"/>
          </a:p>
        </p:txBody>
      </p:sp>
      <p:sp>
        <p:nvSpPr>
          <p:cNvPr id="9" name="Content Placeholder 11">
            <a:extLst>
              <a:ext uri="{FF2B5EF4-FFF2-40B4-BE49-F238E27FC236}">
                <a16:creationId xmlns:a16="http://schemas.microsoft.com/office/drawing/2014/main" id="{2BE85077-1F24-481C-9C96-B1D4639BA2A3}"/>
              </a:ext>
            </a:extLst>
          </p:cNvPr>
          <p:cNvSpPr txBox="1">
            <a:spLocks noGrp="1"/>
          </p:cNvSpPr>
          <p:nvPr>
            <p:ph idx="1"/>
          </p:nvPr>
        </p:nvSpPr>
        <p:spPr>
          <a:xfrm>
            <a:off x="349624" y="1306513"/>
            <a:ext cx="8047615" cy="2100575"/>
          </a:xfrm>
          <a:prstGeom prst="rect">
            <a:avLst/>
          </a:prstGeom>
          <a:noFill/>
        </p:spPr>
        <p:txBody>
          <a:bodyPr wrap="square" rtlCol="0">
            <a:spAutoFit/>
          </a:bodyPr>
          <a:lstStyle/>
          <a:p>
            <a:r>
              <a:rPr lang="en-US" dirty="0"/>
              <a:t>Components characterization of: multiplexer, adder and multiplier </a:t>
            </a:r>
          </a:p>
          <a:p>
            <a:pPr marL="457200" indent="-457200">
              <a:buAutoNum type="arabicParenR"/>
            </a:pPr>
            <a:r>
              <a:rPr lang="en-US" dirty="0"/>
              <a:t>Split dataset into training and testing</a:t>
            </a:r>
          </a:p>
          <a:p>
            <a:pPr marL="457200" indent="-457200">
              <a:buFont typeface="Arial" panose="020B0604020202020204" pitchFamily="34" charset="0"/>
              <a:buAutoNum type="arabicParenR"/>
            </a:pPr>
            <a:r>
              <a:rPr lang="en-US" dirty="0"/>
              <a:t>Cross-validation check to prevent overfitting</a:t>
            </a:r>
          </a:p>
          <a:p>
            <a:pPr marL="457200" indent="-457200">
              <a:buAutoNum type="arabicParenR"/>
            </a:pPr>
            <a:r>
              <a:rPr lang="en-US" dirty="0"/>
              <a:t>Grid-search for best hyperparameter tuning</a:t>
            </a:r>
          </a:p>
          <a:p>
            <a:pPr marL="457200" indent="-457200">
              <a:buFont typeface="+mj-lt"/>
              <a:buAutoNum type="arabicPeriod"/>
            </a:pPr>
            <a:endParaRPr lang="en-US" dirty="0"/>
          </a:p>
          <a:p>
            <a:pPr marL="285750" indent="-285750">
              <a:buFontTx/>
              <a:buChar char="-"/>
            </a:pPr>
            <a:endParaRPr lang="en-US" dirty="0"/>
          </a:p>
          <a:p>
            <a:endParaRPr lang="en-GB" dirty="0"/>
          </a:p>
        </p:txBody>
      </p:sp>
      <p:pic>
        <p:nvPicPr>
          <p:cNvPr id="6" name="Picture 5">
            <a:extLst>
              <a:ext uri="{FF2B5EF4-FFF2-40B4-BE49-F238E27FC236}">
                <a16:creationId xmlns:a16="http://schemas.microsoft.com/office/drawing/2014/main" id="{A887B83E-CBF2-40D8-B674-673A12210C0C}"/>
              </a:ext>
            </a:extLst>
          </p:cNvPr>
          <p:cNvPicPr>
            <a:picLocks noChangeAspect="1"/>
          </p:cNvPicPr>
          <p:nvPr/>
        </p:nvPicPr>
        <p:blipFill>
          <a:blip r:embed="rId3"/>
          <a:stretch>
            <a:fillRect/>
          </a:stretch>
        </p:blipFill>
        <p:spPr>
          <a:xfrm>
            <a:off x="1352101" y="2734546"/>
            <a:ext cx="3219899" cy="1419423"/>
          </a:xfrm>
          <a:prstGeom prst="rect">
            <a:avLst/>
          </a:prstGeom>
        </p:spPr>
      </p:pic>
    </p:spTree>
    <p:extLst>
      <p:ext uri="{BB962C8B-B14F-4D97-AF65-F5344CB8AC3E}">
        <p14:creationId xmlns:p14="http://schemas.microsoft.com/office/powerpoint/2010/main" val="361150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9F92-EFD5-E932-8672-E8CB973AB1A7}"/>
              </a:ext>
            </a:extLst>
          </p:cNvPr>
          <p:cNvSpPr>
            <a:spLocks noGrp="1"/>
          </p:cNvSpPr>
          <p:nvPr>
            <p:ph type="title"/>
          </p:nvPr>
        </p:nvSpPr>
        <p:spPr/>
        <p:txBody>
          <a:bodyPr/>
          <a:lstStyle/>
          <a:p>
            <a:r>
              <a:rPr lang="en-US"/>
              <a:t>Regression-based approach (2)</a:t>
            </a:r>
            <a:endParaRPr lang="en-GB"/>
          </a:p>
        </p:txBody>
      </p:sp>
      <p:sp>
        <p:nvSpPr>
          <p:cNvPr id="4" name="Footer Placeholder 3">
            <a:extLst>
              <a:ext uri="{FF2B5EF4-FFF2-40B4-BE49-F238E27FC236}">
                <a16:creationId xmlns:a16="http://schemas.microsoft.com/office/drawing/2014/main" id="{A8F8E484-38A0-A93F-9B77-D3FC19AC8A6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3ED0BE44-5A92-D352-41AF-70E47A548787}"/>
              </a:ext>
            </a:extLst>
          </p:cNvPr>
          <p:cNvSpPr>
            <a:spLocks noGrp="1"/>
          </p:cNvSpPr>
          <p:nvPr>
            <p:ph type="sldNum" sz="quarter" idx="12"/>
          </p:nvPr>
        </p:nvSpPr>
        <p:spPr/>
        <p:txBody>
          <a:bodyPr/>
          <a:lstStyle/>
          <a:p>
            <a:fld id="{C194BDB0-F4EA-4DD6-8281-CCE2440D0CE0}" type="slidenum">
              <a:rPr lang="en-GB" smtClean="0"/>
              <a:t>39</a:t>
            </a:fld>
            <a:endParaRPr lang="en-GB"/>
          </a:p>
        </p:txBody>
      </p:sp>
      <p:sp>
        <p:nvSpPr>
          <p:cNvPr id="9" name="Content Placeholder 11">
            <a:extLst>
              <a:ext uri="{FF2B5EF4-FFF2-40B4-BE49-F238E27FC236}">
                <a16:creationId xmlns:a16="http://schemas.microsoft.com/office/drawing/2014/main" id="{2BE85077-1F24-481C-9C96-B1D4639BA2A3}"/>
              </a:ext>
            </a:extLst>
          </p:cNvPr>
          <p:cNvSpPr txBox="1">
            <a:spLocks noGrp="1"/>
          </p:cNvSpPr>
          <p:nvPr>
            <p:ph idx="1"/>
          </p:nvPr>
        </p:nvSpPr>
        <p:spPr>
          <a:xfrm>
            <a:off x="349624" y="1306513"/>
            <a:ext cx="8047615" cy="2400657"/>
          </a:xfrm>
          <a:prstGeom prst="rect">
            <a:avLst/>
          </a:prstGeom>
          <a:noFill/>
        </p:spPr>
        <p:txBody>
          <a:bodyPr wrap="square" rtlCol="0">
            <a:spAutoFit/>
          </a:bodyPr>
          <a:lstStyle/>
          <a:p>
            <a:r>
              <a:rPr lang="en-US" dirty="0"/>
              <a:t>Components characterization of: multiplexer, adder and multiplier </a:t>
            </a:r>
          </a:p>
          <a:p>
            <a:pPr marL="457200" indent="-457200">
              <a:buAutoNum type="arabicParenR"/>
            </a:pPr>
            <a:r>
              <a:rPr lang="en-US" dirty="0"/>
              <a:t>Split dataset into training and testing</a:t>
            </a:r>
          </a:p>
          <a:p>
            <a:pPr marL="457200" indent="-457200">
              <a:buFont typeface="Arial" panose="020B0604020202020204" pitchFamily="34" charset="0"/>
              <a:buAutoNum type="arabicParenR"/>
            </a:pPr>
            <a:r>
              <a:rPr lang="en-US" dirty="0"/>
              <a:t>Cross-validation check to prevent overfitting</a:t>
            </a:r>
          </a:p>
          <a:p>
            <a:pPr marL="457200" indent="-457200">
              <a:buAutoNum type="arabicParenR"/>
            </a:pPr>
            <a:r>
              <a:rPr lang="en-US" dirty="0"/>
              <a:t>Grid-search for best hyperparameter tuning</a:t>
            </a:r>
          </a:p>
          <a:p>
            <a:pPr marL="457200" indent="-457200">
              <a:buAutoNum type="arabicParenR"/>
            </a:pPr>
            <a:r>
              <a:rPr lang="en-US" dirty="0"/>
              <a:t>Regressor with best mean absolute percentage error (MAPE) is chosen</a:t>
            </a:r>
          </a:p>
          <a:p>
            <a:pPr marL="457200" indent="-457200">
              <a:buFont typeface="+mj-lt"/>
              <a:buAutoNum type="arabicPeriod"/>
            </a:pPr>
            <a:endParaRPr lang="en-US" dirty="0"/>
          </a:p>
          <a:p>
            <a:pPr marL="285750" indent="-285750">
              <a:buFontTx/>
              <a:buChar char="-"/>
            </a:pPr>
            <a:endParaRPr lang="en-US" dirty="0"/>
          </a:p>
          <a:p>
            <a:endParaRPr lang="en-GB"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1B7D0B0-7027-4E96-ABAB-DBBF01201E1F}"/>
                  </a:ext>
                </a:extLst>
              </p:cNvPr>
              <p:cNvSpPr txBox="1"/>
              <p:nvPr/>
            </p:nvSpPr>
            <p:spPr>
              <a:xfrm>
                <a:off x="715977" y="3241920"/>
                <a:ext cx="3360131" cy="9326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𝑀𝐴𝑃𝐸</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𝑡</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d>
                            <m:dPr>
                              <m:begChr m:val="|"/>
                              <m:endChr m:val="|"/>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𝑡</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𝑡</m:t>
                                      </m:r>
                                    </m:sub>
                                  </m:sSub>
                                </m:den>
                              </m:f>
                            </m:e>
                          </m:d>
                        </m:e>
                      </m:nary>
                    </m:oMath>
                  </m:oMathPara>
                </a14:m>
                <a:endParaRPr lang="en-GB" sz="2000"/>
              </a:p>
            </p:txBody>
          </p:sp>
        </mc:Choice>
        <mc:Fallback xmlns="">
          <p:sp>
            <p:nvSpPr>
              <p:cNvPr id="7" name="TextBox 6">
                <a:extLst>
                  <a:ext uri="{FF2B5EF4-FFF2-40B4-BE49-F238E27FC236}">
                    <a16:creationId xmlns:a16="http://schemas.microsoft.com/office/drawing/2014/main" id="{21B7D0B0-7027-4E96-ABAB-DBBF01201E1F}"/>
                  </a:ext>
                </a:extLst>
              </p:cNvPr>
              <p:cNvSpPr txBox="1">
                <a:spLocks noRot="1" noChangeAspect="1" noMove="1" noResize="1" noEditPoints="1" noAdjustHandles="1" noChangeArrowheads="1" noChangeShapeType="1" noTextEdit="1"/>
              </p:cNvSpPr>
              <p:nvPr/>
            </p:nvSpPr>
            <p:spPr>
              <a:xfrm>
                <a:off x="715977" y="3241920"/>
                <a:ext cx="3360131" cy="93262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0DA5C43-BD81-4AA6-8B4D-137E5E169FE4}"/>
                  </a:ext>
                </a:extLst>
              </p:cNvPr>
              <p:cNvSpPr txBox="1"/>
              <p:nvPr/>
            </p:nvSpPr>
            <p:spPr>
              <a:xfrm>
                <a:off x="4442460" y="3329940"/>
                <a:ext cx="2545080" cy="923330"/>
              </a:xfrm>
              <a:prstGeom prst="rect">
                <a:avLst/>
              </a:prstGeom>
              <a:noFill/>
            </p:spPr>
            <p:txBody>
              <a:bodyPr wrap="square" rtlCol="0">
                <a:spAutoFit/>
              </a:bodyPr>
              <a:lstStyle/>
              <a:p>
                <a:r>
                  <a:rPr lang="en-US"/>
                  <a:t>Where:</a:t>
                </a:r>
              </a:p>
              <a:p>
                <a:pPr marL="342900" indent="-342900">
                  <a:buFont typeface="Arial" panose="020B0604020202020204" pitchFamily="34" charset="0"/>
                  <a:buChar char="•"/>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𝑡</m:t>
                        </m:r>
                      </m:sub>
                    </m:sSub>
                  </m:oMath>
                </a14:m>
                <a:r>
                  <a:rPr lang="en-US"/>
                  <a:t> actual value</a:t>
                </a:r>
              </a:p>
              <a:p>
                <a:pPr marL="342900" indent="-342900">
                  <a:buFont typeface="Arial" panose="020B0604020202020204" pitchFamily="34" charset="0"/>
                  <a:buChar char="•"/>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𝐹</m:t>
                        </m:r>
                      </m:e>
                      <m:sub>
                        <m:r>
                          <a:rPr lang="en-US" sz="1200" b="0" i="1" smtClean="0">
                            <a:latin typeface="Cambria Math" panose="02040503050406030204" pitchFamily="18" charset="0"/>
                          </a:rPr>
                          <m:t>𝑡</m:t>
                        </m:r>
                      </m:sub>
                    </m:sSub>
                  </m:oMath>
                </a14:m>
                <a:r>
                  <a:rPr lang="en-US"/>
                  <a:t> forecasted value</a:t>
                </a:r>
              </a:p>
              <a:p>
                <a:endParaRPr lang="en-US"/>
              </a:p>
            </p:txBody>
          </p:sp>
        </mc:Choice>
        <mc:Fallback xmlns="">
          <p:sp>
            <p:nvSpPr>
              <p:cNvPr id="3" name="TextBox 2">
                <a:extLst>
                  <a:ext uri="{FF2B5EF4-FFF2-40B4-BE49-F238E27FC236}">
                    <a16:creationId xmlns:a16="http://schemas.microsoft.com/office/drawing/2014/main" id="{D0DA5C43-BD81-4AA6-8B4D-137E5E169FE4}"/>
                  </a:ext>
                </a:extLst>
              </p:cNvPr>
              <p:cNvSpPr txBox="1">
                <a:spLocks noRot="1" noChangeAspect="1" noMove="1" noResize="1" noEditPoints="1" noAdjustHandles="1" noChangeArrowheads="1" noChangeShapeType="1" noTextEdit="1"/>
              </p:cNvSpPr>
              <p:nvPr/>
            </p:nvSpPr>
            <p:spPr>
              <a:xfrm>
                <a:off x="4442460" y="3329940"/>
                <a:ext cx="2545080" cy="923330"/>
              </a:xfrm>
              <a:prstGeom prst="rect">
                <a:avLst/>
              </a:prstGeom>
              <a:blipFill>
                <a:blip r:embed="rId4"/>
                <a:stretch>
                  <a:fillRect l="-719" t="-658"/>
                </a:stretch>
              </a:blipFill>
            </p:spPr>
            <p:txBody>
              <a:bodyPr/>
              <a:lstStyle/>
              <a:p>
                <a:r>
                  <a:rPr lang="en-US">
                    <a:noFill/>
                  </a:rPr>
                  <a:t> </a:t>
                </a:r>
              </a:p>
            </p:txBody>
          </p:sp>
        </mc:Fallback>
      </mc:AlternateContent>
    </p:spTree>
    <p:extLst>
      <p:ext uri="{BB962C8B-B14F-4D97-AF65-F5344CB8AC3E}">
        <p14:creationId xmlns:p14="http://schemas.microsoft.com/office/powerpoint/2010/main" val="174798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drawing of a person&#10;&#10;Description automatically generated with low confidence">
            <a:extLst>
              <a:ext uri="{FF2B5EF4-FFF2-40B4-BE49-F238E27FC236}">
                <a16:creationId xmlns:a16="http://schemas.microsoft.com/office/drawing/2014/main" id="{AC1E66E8-0A38-42A4-A56D-033A15B034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6506" y="2493733"/>
            <a:ext cx="765610" cy="990461"/>
          </a:xfrm>
          <a:prstGeom prst="rect">
            <a:avLst/>
          </a:prstGeom>
        </p:spPr>
      </p:pic>
      <p:sp>
        <p:nvSpPr>
          <p:cNvPr id="2" name="Title 1">
            <a:extLst>
              <a:ext uri="{FF2B5EF4-FFF2-40B4-BE49-F238E27FC236}">
                <a16:creationId xmlns:a16="http://schemas.microsoft.com/office/drawing/2014/main" id="{C0944B12-2FBF-4A9E-6EA3-E97675D2266B}"/>
              </a:ext>
            </a:extLst>
          </p:cNvPr>
          <p:cNvSpPr>
            <a:spLocks noGrp="1"/>
          </p:cNvSpPr>
          <p:nvPr>
            <p:ph type="title"/>
          </p:nvPr>
        </p:nvSpPr>
        <p:spPr/>
        <p:txBody>
          <a:bodyPr/>
          <a:lstStyle/>
          <a:p>
            <a:r>
              <a:rPr lang="en-US"/>
              <a:t>Introduction (2)</a:t>
            </a:r>
            <a:endParaRPr lang="en-GB"/>
          </a:p>
        </p:txBody>
      </p:sp>
      <p:pic>
        <p:nvPicPr>
          <p:cNvPr id="9" name="Content Placeholder 8" descr="Diagram, schematic&#10;&#10;Description automatically generated">
            <a:extLst>
              <a:ext uri="{FF2B5EF4-FFF2-40B4-BE49-F238E27FC236}">
                <a16:creationId xmlns:a16="http://schemas.microsoft.com/office/drawing/2014/main" id="{1C7AE69F-DF36-12F3-17A1-FD84FF90FECC}"/>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5693"/>
          <a:stretch/>
        </p:blipFill>
        <p:spPr>
          <a:xfrm>
            <a:off x="1236404" y="1219009"/>
            <a:ext cx="1971374" cy="2616105"/>
          </a:xfrm>
        </p:spPr>
      </p:pic>
      <p:sp>
        <p:nvSpPr>
          <p:cNvPr id="4" name="Footer Placeholder 3">
            <a:extLst>
              <a:ext uri="{FF2B5EF4-FFF2-40B4-BE49-F238E27FC236}">
                <a16:creationId xmlns:a16="http://schemas.microsoft.com/office/drawing/2014/main" id="{9074908F-F0EF-D80E-8BBA-048AEA2E689B}"/>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7C80DC8B-FE6E-CB82-5D90-BBF6E63ED4C6}"/>
              </a:ext>
            </a:extLst>
          </p:cNvPr>
          <p:cNvSpPr>
            <a:spLocks noGrp="1"/>
          </p:cNvSpPr>
          <p:nvPr>
            <p:ph type="sldNum" sz="quarter" idx="12"/>
          </p:nvPr>
        </p:nvSpPr>
        <p:spPr/>
        <p:txBody>
          <a:bodyPr/>
          <a:lstStyle/>
          <a:p>
            <a:fld id="{C194BDB0-F4EA-4DD6-8281-CCE2440D0CE0}" type="slidenum">
              <a:rPr lang="en-GB" smtClean="0"/>
              <a:t>4</a:t>
            </a:fld>
            <a:endParaRPr lang="en-GB"/>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67957A-F2A3-647A-2E85-B2D712FB76A9}"/>
                  </a:ext>
                </a:extLst>
              </p:cNvPr>
              <p:cNvSpPr txBox="1"/>
              <p:nvPr/>
            </p:nvSpPr>
            <p:spPr>
              <a:xfrm>
                <a:off x="2460104" y="1782412"/>
                <a:ext cx="934065" cy="499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i="1" smtClean="0">
                              <a:solidFill>
                                <a:schemeClr val="bg2">
                                  <a:lumMod val="40000"/>
                                  <a:lumOff val="60000"/>
                                </a:schemeClr>
                              </a:solidFill>
                              <a:latin typeface="Cambria Math" panose="02040503050406030204" pitchFamily="18" charset="0"/>
                            </a:rPr>
                          </m:ctrlPr>
                        </m:fPr>
                        <m:num>
                          <m:r>
                            <a:rPr lang="en-US" b="0" i="1" smtClean="0">
                              <a:solidFill>
                                <a:schemeClr val="bg2">
                                  <a:lumMod val="40000"/>
                                  <a:lumOff val="60000"/>
                                </a:schemeClr>
                              </a:solidFill>
                              <a:latin typeface="Cambria Math" panose="02040503050406030204" pitchFamily="18" charset="0"/>
                            </a:rPr>
                            <m:t>1</m:t>
                          </m:r>
                        </m:num>
                        <m:den>
                          <m:r>
                            <a:rPr lang="en-US" b="0" i="1" smtClean="0">
                              <a:solidFill>
                                <a:schemeClr val="bg2">
                                  <a:lumMod val="40000"/>
                                  <a:lumOff val="60000"/>
                                </a:schemeClr>
                              </a:solidFill>
                              <a:latin typeface="Cambria Math" panose="02040503050406030204" pitchFamily="18" charset="0"/>
                            </a:rPr>
                            <m:t>2</m:t>
                          </m:r>
                        </m:den>
                      </m:f>
                      <m:r>
                        <a:rPr lang="en-US" b="0" i="1" smtClean="0">
                          <a:solidFill>
                            <a:schemeClr val="bg2">
                              <a:lumMod val="40000"/>
                              <a:lumOff val="60000"/>
                            </a:schemeClr>
                          </a:solidFill>
                          <a:latin typeface="Cambria Math" panose="02040503050406030204" pitchFamily="18" charset="0"/>
                        </a:rPr>
                        <m:t>𝐶</m:t>
                      </m:r>
                      <m:r>
                        <a:rPr lang="en-US" b="0" i="1" baseline="-25000" smtClean="0">
                          <a:solidFill>
                            <a:schemeClr val="bg2">
                              <a:lumMod val="40000"/>
                              <a:lumOff val="60000"/>
                            </a:schemeClr>
                          </a:solidFill>
                          <a:latin typeface="Cambria Math" panose="02040503050406030204" pitchFamily="18" charset="0"/>
                        </a:rPr>
                        <m:t>𝐿</m:t>
                      </m:r>
                      <m:sSup>
                        <m:sSupPr>
                          <m:ctrlPr>
                            <a:rPr lang="en-US" b="0" i="1" smtClean="0">
                              <a:solidFill>
                                <a:schemeClr val="bg2">
                                  <a:lumMod val="40000"/>
                                  <a:lumOff val="60000"/>
                                </a:schemeClr>
                              </a:solidFill>
                              <a:latin typeface="Cambria Math" panose="02040503050406030204" pitchFamily="18" charset="0"/>
                            </a:rPr>
                          </m:ctrlPr>
                        </m:sSupPr>
                        <m:e>
                          <m:r>
                            <a:rPr lang="en-US" b="0" i="1" smtClean="0">
                              <a:solidFill>
                                <a:schemeClr val="bg2">
                                  <a:lumMod val="40000"/>
                                  <a:lumOff val="60000"/>
                                </a:schemeClr>
                              </a:solidFill>
                              <a:latin typeface="Cambria Math" panose="02040503050406030204" pitchFamily="18" charset="0"/>
                            </a:rPr>
                            <m:t>𝑉𝑑𝑑</m:t>
                          </m:r>
                        </m:e>
                        <m:sup>
                          <m:r>
                            <a:rPr lang="en-US" b="0" i="1" smtClean="0">
                              <a:solidFill>
                                <a:schemeClr val="bg2">
                                  <a:lumMod val="40000"/>
                                  <a:lumOff val="60000"/>
                                </a:schemeClr>
                              </a:solidFill>
                              <a:latin typeface="Cambria Math" panose="02040503050406030204" pitchFamily="18" charset="0"/>
                            </a:rPr>
                            <m:t>2</m:t>
                          </m:r>
                        </m:sup>
                      </m:sSup>
                    </m:oMath>
                  </m:oMathPara>
                </a14:m>
                <a:endParaRPr lang="en-GB">
                  <a:solidFill>
                    <a:schemeClr val="bg2">
                      <a:lumMod val="40000"/>
                      <a:lumOff val="60000"/>
                    </a:schemeClr>
                  </a:solidFill>
                </a:endParaRPr>
              </a:p>
            </p:txBody>
          </p:sp>
        </mc:Choice>
        <mc:Fallback xmlns="">
          <p:sp>
            <p:nvSpPr>
              <p:cNvPr id="10" name="TextBox 9">
                <a:extLst>
                  <a:ext uri="{FF2B5EF4-FFF2-40B4-BE49-F238E27FC236}">
                    <a16:creationId xmlns:a16="http://schemas.microsoft.com/office/drawing/2014/main" id="{1267957A-F2A3-647A-2E85-B2D712FB76A9}"/>
                  </a:ext>
                </a:extLst>
              </p:cNvPr>
              <p:cNvSpPr txBox="1">
                <a:spLocks noRot="1" noChangeAspect="1" noMove="1" noResize="1" noEditPoints="1" noAdjustHandles="1" noChangeArrowheads="1" noChangeShapeType="1" noTextEdit="1"/>
              </p:cNvSpPr>
              <p:nvPr/>
            </p:nvSpPr>
            <p:spPr>
              <a:xfrm>
                <a:off x="2460104" y="1782412"/>
                <a:ext cx="934065" cy="49917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3B57B0E-B6B1-0D22-B87A-1BD2C102D427}"/>
                  </a:ext>
                </a:extLst>
              </p:cNvPr>
              <p:cNvSpPr txBox="1"/>
              <p:nvPr/>
            </p:nvSpPr>
            <p:spPr>
              <a:xfrm>
                <a:off x="2460104" y="3455959"/>
                <a:ext cx="934065" cy="499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i="1" smtClean="0">
                              <a:solidFill>
                                <a:schemeClr val="bg2">
                                  <a:lumMod val="40000"/>
                                  <a:lumOff val="60000"/>
                                </a:schemeClr>
                              </a:solidFill>
                              <a:latin typeface="Cambria Math" panose="02040503050406030204" pitchFamily="18" charset="0"/>
                            </a:rPr>
                          </m:ctrlPr>
                        </m:fPr>
                        <m:num>
                          <m:r>
                            <a:rPr lang="en-US" b="0" i="1" smtClean="0">
                              <a:solidFill>
                                <a:schemeClr val="bg2">
                                  <a:lumMod val="40000"/>
                                  <a:lumOff val="60000"/>
                                </a:schemeClr>
                              </a:solidFill>
                              <a:latin typeface="Cambria Math" panose="02040503050406030204" pitchFamily="18" charset="0"/>
                            </a:rPr>
                            <m:t>1</m:t>
                          </m:r>
                        </m:num>
                        <m:den>
                          <m:r>
                            <a:rPr lang="en-US" b="0" i="1" smtClean="0">
                              <a:solidFill>
                                <a:schemeClr val="bg2">
                                  <a:lumMod val="40000"/>
                                  <a:lumOff val="60000"/>
                                </a:schemeClr>
                              </a:solidFill>
                              <a:latin typeface="Cambria Math" panose="02040503050406030204" pitchFamily="18" charset="0"/>
                            </a:rPr>
                            <m:t>2</m:t>
                          </m:r>
                        </m:den>
                      </m:f>
                      <m:r>
                        <a:rPr lang="en-US" b="0" i="1" smtClean="0">
                          <a:solidFill>
                            <a:schemeClr val="bg2">
                              <a:lumMod val="40000"/>
                              <a:lumOff val="60000"/>
                            </a:schemeClr>
                          </a:solidFill>
                          <a:latin typeface="Cambria Math" panose="02040503050406030204" pitchFamily="18" charset="0"/>
                        </a:rPr>
                        <m:t>𝐶</m:t>
                      </m:r>
                      <m:r>
                        <a:rPr lang="en-US" b="0" i="1" baseline="-25000" smtClean="0">
                          <a:solidFill>
                            <a:schemeClr val="bg2">
                              <a:lumMod val="40000"/>
                              <a:lumOff val="60000"/>
                            </a:schemeClr>
                          </a:solidFill>
                          <a:latin typeface="Cambria Math" panose="02040503050406030204" pitchFamily="18" charset="0"/>
                        </a:rPr>
                        <m:t>𝐿</m:t>
                      </m:r>
                      <m:sSup>
                        <m:sSupPr>
                          <m:ctrlPr>
                            <a:rPr lang="en-US" b="0" i="1" smtClean="0">
                              <a:solidFill>
                                <a:schemeClr val="bg2">
                                  <a:lumMod val="40000"/>
                                  <a:lumOff val="60000"/>
                                </a:schemeClr>
                              </a:solidFill>
                              <a:latin typeface="Cambria Math" panose="02040503050406030204" pitchFamily="18" charset="0"/>
                            </a:rPr>
                          </m:ctrlPr>
                        </m:sSupPr>
                        <m:e>
                          <m:r>
                            <a:rPr lang="en-US" b="0" i="1" smtClean="0">
                              <a:solidFill>
                                <a:schemeClr val="bg2">
                                  <a:lumMod val="40000"/>
                                  <a:lumOff val="60000"/>
                                </a:schemeClr>
                              </a:solidFill>
                              <a:latin typeface="Cambria Math" panose="02040503050406030204" pitchFamily="18" charset="0"/>
                            </a:rPr>
                            <m:t>𝑉𝑑𝑑</m:t>
                          </m:r>
                        </m:e>
                        <m:sup>
                          <m:r>
                            <a:rPr lang="en-US" b="0" i="1" smtClean="0">
                              <a:solidFill>
                                <a:schemeClr val="bg2">
                                  <a:lumMod val="40000"/>
                                  <a:lumOff val="60000"/>
                                </a:schemeClr>
                              </a:solidFill>
                              <a:latin typeface="Cambria Math" panose="02040503050406030204" pitchFamily="18" charset="0"/>
                            </a:rPr>
                            <m:t>2</m:t>
                          </m:r>
                        </m:sup>
                      </m:sSup>
                    </m:oMath>
                  </m:oMathPara>
                </a14:m>
                <a:endParaRPr lang="en-GB">
                  <a:solidFill>
                    <a:schemeClr val="bg2">
                      <a:lumMod val="40000"/>
                      <a:lumOff val="60000"/>
                    </a:schemeClr>
                  </a:solidFill>
                </a:endParaRPr>
              </a:p>
            </p:txBody>
          </p:sp>
        </mc:Choice>
        <mc:Fallback xmlns="">
          <p:sp>
            <p:nvSpPr>
              <p:cNvPr id="11" name="TextBox 10">
                <a:extLst>
                  <a:ext uri="{FF2B5EF4-FFF2-40B4-BE49-F238E27FC236}">
                    <a16:creationId xmlns:a16="http://schemas.microsoft.com/office/drawing/2014/main" id="{F3B57B0E-B6B1-0D22-B87A-1BD2C102D427}"/>
                  </a:ext>
                </a:extLst>
              </p:cNvPr>
              <p:cNvSpPr txBox="1">
                <a:spLocks noRot="1" noChangeAspect="1" noMove="1" noResize="1" noEditPoints="1" noAdjustHandles="1" noChangeArrowheads="1" noChangeShapeType="1" noTextEdit="1"/>
              </p:cNvSpPr>
              <p:nvPr/>
            </p:nvSpPr>
            <p:spPr>
              <a:xfrm>
                <a:off x="2460104" y="3455959"/>
                <a:ext cx="934065" cy="499176"/>
              </a:xfrm>
              <a:prstGeom prst="rect">
                <a:avLst/>
              </a:prstGeom>
              <a:blipFill>
                <a:blip r:embed="rId6"/>
                <a:stretch>
                  <a:fillRect/>
                </a:stretch>
              </a:blipFill>
            </p:spPr>
            <p:txBody>
              <a:bodyPr/>
              <a:lstStyle/>
              <a:p>
                <a:r>
                  <a:rPr lang="en-US">
                    <a:noFill/>
                  </a:rPr>
                  <a:t> </a:t>
                </a:r>
              </a:p>
            </p:txBody>
          </p:sp>
        </mc:Fallback>
      </mc:AlternateContent>
      <p:cxnSp>
        <p:nvCxnSpPr>
          <p:cNvPr id="13" name="Connector: Curved 12">
            <a:extLst>
              <a:ext uri="{FF2B5EF4-FFF2-40B4-BE49-F238E27FC236}">
                <a16:creationId xmlns:a16="http://schemas.microsoft.com/office/drawing/2014/main" id="{F64B72B3-93B8-D685-0BFC-4A1EC04F15E9}"/>
              </a:ext>
            </a:extLst>
          </p:cNvPr>
          <p:cNvCxnSpPr>
            <a:cxnSpLocks/>
          </p:cNvCxnSpPr>
          <p:nvPr/>
        </p:nvCxnSpPr>
        <p:spPr>
          <a:xfrm rot="16200000" flipH="1">
            <a:off x="2127319" y="2123018"/>
            <a:ext cx="641828" cy="255635"/>
          </a:xfrm>
          <a:prstGeom prst="curvedConnector3">
            <a:avLst>
              <a:gd name="adj1" fmla="val 99021"/>
            </a:avLst>
          </a:prstGeom>
          <a:ln>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9DD0BDF7-CBFC-3EC0-6F37-91309BFDB32F}"/>
              </a:ext>
            </a:extLst>
          </p:cNvPr>
          <p:cNvCxnSpPr>
            <a:cxnSpLocks/>
          </p:cNvCxnSpPr>
          <p:nvPr/>
        </p:nvCxnSpPr>
        <p:spPr>
          <a:xfrm rot="5400000">
            <a:off x="2026096" y="2978261"/>
            <a:ext cx="788572" cy="238013"/>
          </a:xfrm>
          <a:prstGeom prst="curvedConnector3">
            <a:avLst>
              <a:gd name="adj1" fmla="val -238"/>
            </a:avLst>
          </a:prstGeom>
          <a:ln>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8B9E26C-0E6A-06AA-DE71-C8DF8B5736E8}"/>
              </a:ext>
            </a:extLst>
          </p:cNvPr>
          <p:cNvSpPr txBox="1"/>
          <p:nvPr/>
        </p:nvSpPr>
        <p:spPr>
          <a:xfrm>
            <a:off x="3770262" y="1146720"/>
            <a:ext cx="4979007" cy="692497"/>
          </a:xfrm>
          <a:prstGeom prst="rect">
            <a:avLst/>
          </a:prstGeom>
          <a:noFill/>
        </p:spPr>
        <p:txBody>
          <a:bodyPr wrap="square" rtlCol="0">
            <a:spAutoFit/>
          </a:bodyPr>
          <a:lstStyle/>
          <a:p>
            <a:r>
              <a:rPr lang="en-US" sz="1950" b="1"/>
              <a:t>Static</a:t>
            </a:r>
            <a:r>
              <a:rPr lang="en-US" sz="1950"/>
              <a:t>: </a:t>
            </a:r>
            <a:r>
              <a:rPr lang="en-US" sz="1800"/>
              <a:t>Due to parasitic, tech-dependent</a:t>
            </a:r>
          </a:p>
          <a:p>
            <a:endParaRPr lang="en-US" sz="1950"/>
          </a:p>
        </p:txBody>
      </p:sp>
      <p:sp>
        <p:nvSpPr>
          <p:cNvPr id="39" name="TextBox 38">
            <a:extLst>
              <a:ext uri="{FF2B5EF4-FFF2-40B4-BE49-F238E27FC236}">
                <a16:creationId xmlns:a16="http://schemas.microsoft.com/office/drawing/2014/main" id="{3FEAC67A-0337-111F-86B1-E46C5B773FC6}"/>
              </a:ext>
            </a:extLst>
          </p:cNvPr>
          <p:cNvSpPr txBox="1"/>
          <p:nvPr/>
        </p:nvSpPr>
        <p:spPr>
          <a:xfrm>
            <a:off x="3770262" y="1607846"/>
            <a:ext cx="4799456" cy="392415"/>
          </a:xfrm>
          <a:prstGeom prst="rect">
            <a:avLst/>
          </a:prstGeom>
          <a:noFill/>
        </p:spPr>
        <p:txBody>
          <a:bodyPr wrap="square" rtlCol="0">
            <a:spAutoFit/>
          </a:bodyPr>
          <a:lstStyle/>
          <a:p>
            <a:r>
              <a:rPr lang="en-US" sz="1950" b="1"/>
              <a:t>Dynamic</a:t>
            </a:r>
            <a:r>
              <a:rPr lang="en-US" sz="1950"/>
              <a:t>:</a:t>
            </a:r>
            <a:r>
              <a:rPr lang="en-US" sz="1800"/>
              <a:t> charging/discharging capacitive load</a:t>
            </a:r>
          </a:p>
        </p:txBody>
      </p:sp>
      <p:pic>
        <p:nvPicPr>
          <p:cNvPr id="41" name="Picture 40" descr="Shape&#10;&#10;Description automatically generated with low confidence">
            <a:extLst>
              <a:ext uri="{FF2B5EF4-FFF2-40B4-BE49-F238E27FC236}">
                <a16:creationId xmlns:a16="http://schemas.microsoft.com/office/drawing/2014/main" id="{3F89141C-179E-B0E5-CA9C-D90DAAA096C7}"/>
              </a:ext>
            </a:extLst>
          </p:cNvPr>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1786194" y="2382684"/>
            <a:ext cx="399806" cy="449006"/>
          </a:xfrm>
          <a:prstGeom prst="rect">
            <a:avLst/>
          </a:prstGeom>
        </p:spPr>
      </p:pic>
      <p:pic>
        <p:nvPicPr>
          <p:cNvPr id="12" name="Picture 11" descr="A picture containing icon&#10;&#10;Description automatically generated">
            <a:extLst>
              <a:ext uri="{FF2B5EF4-FFF2-40B4-BE49-F238E27FC236}">
                <a16:creationId xmlns:a16="http://schemas.microsoft.com/office/drawing/2014/main" id="{1F9AE3D7-37F3-4728-962F-20CAEB9686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192" y="2285176"/>
            <a:ext cx="628738" cy="762106"/>
          </a:xfrm>
          <a:prstGeom prst="rect">
            <a:avLst/>
          </a:prstGeom>
        </p:spPr>
      </p:pic>
      <p:pic>
        <p:nvPicPr>
          <p:cNvPr id="16" name="Picture 15" descr="A picture containing polygon&#10;&#10;Description automatically generated">
            <a:extLst>
              <a:ext uri="{FF2B5EF4-FFF2-40B4-BE49-F238E27FC236}">
                <a16:creationId xmlns:a16="http://schemas.microsoft.com/office/drawing/2014/main" id="{46CBD3DC-2D6A-43A5-A39A-8E62D12094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3548" y="2251030"/>
            <a:ext cx="631427" cy="765365"/>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1B81368-0AC1-41DE-B2A9-F2261759A035}"/>
                  </a:ext>
                </a:extLst>
              </p:cNvPr>
              <p:cNvSpPr txBox="1"/>
              <p:nvPr/>
            </p:nvSpPr>
            <p:spPr>
              <a:xfrm>
                <a:off x="73105" y="3749681"/>
                <a:ext cx="3586313" cy="830997"/>
              </a:xfrm>
              <a:prstGeom prst="rect">
                <a:avLst/>
              </a:prstGeom>
              <a:noFill/>
            </p:spPr>
            <p:txBody>
              <a:bodyPr wrap="square" rtlCol="0">
                <a:spAutoFit/>
              </a:bodyPr>
              <a:lstStyle/>
              <a:p>
                <a:r>
                  <a:rPr lang="en-US" sz="1200">
                    <a:solidFill>
                      <a:schemeClr val="bg2">
                        <a:lumMod val="40000"/>
                        <a:lumOff val="60000"/>
                      </a:schemeClr>
                    </a:solidFill>
                  </a:rPr>
                  <a:t>Where: </a:t>
                </a:r>
              </a:p>
              <a:p>
                <a:r>
                  <a:rPr lang="en-US" sz="1200">
                    <a:solidFill>
                      <a:schemeClr val="bg2">
                        <a:lumMod val="40000"/>
                        <a:lumOff val="60000"/>
                      </a:schemeClr>
                    </a:solidFill>
                  </a:rPr>
                  <a:t>E = Energy [J]          f = frequency [1/s]</a:t>
                </a:r>
              </a:p>
              <a:p>
                <a:r>
                  <a:rPr lang="en-US" sz="1200">
                    <a:solidFill>
                      <a:schemeClr val="bg2">
                        <a:lumMod val="40000"/>
                        <a:lumOff val="60000"/>
                      </a:schemeClr>
                    </a:solidFill>
                  </a:rPr>
                  <a:t>P = Power [J/s]       </a:t>
                </a:r>
                <a14:m>
                  <m:oMath xmlns:m="http://schemas.openxmlformats.org/officeDocument/2006/math">
                    <m:r>
                      <a:rPr lang="en-US" sz="1200" b="0" i="1" smtClean="0">
                        <a:solidFill>
                          <a:schemeClr val="bg2">
                            <a:lumMod val="40000"/>
                            <a:lumOff val="60000"/>
                          </a:schemeClr>
                        </a:solidFill>
                        <a:latin typeface="Cambria Math" panose="02040503050406030204" pitchFamily="18" charset="0"/>
                      </a:rPr>
                      <m:t>𝐶</m:t>
                    </m:r>
                    <m:r>
                      <a:rPr lang="en-US" sz="1200" b="0" i="1" baseline="-25000" smtClean="0">
                        <a:solidFill>
                          <a:schemeClr val="bg2">
                            <a:lumMod val="40000"/>
                            <a:lumOff val="60000"/>
                          </a:schemeClr>
                        </a:solidFill>
                        <a:latin typeface="Cambria Math" panose="02040503050406030204" pitchFamily="18" charset="0"/>
                      </a:rPr>
                      <m:t>𝐿</m:t>
                    </m:r>
                  </m:oMath>
                </a14:m>
                <a:r>
                  <a:rPr lang="en-GB" sz="1200">
                    <a:solidFill>
                      <a:schemeClr val="bg2">
                        <a:lumMod val="40000"/>
                        <a:lumOff val="60000"/>
                      </a:schemeClr>
                    </a:solidFill>
                  </a:rPr>
                  <a:t>= load [F]</a:t>
                </a:r>
              </a:p>
              <a:p>
                <a:r>
                  <a:rPr lang="en-GB" sz="1200">
                    <a:solidFill>
                      <a:schemeClr val="bg2">
                        <a:lumMod val="40000"/>
                        <a:lumOff val="60000"/>
                      </a:schemeClr>
                    </a:solidFill>
                  </a:rPr>
                  <a:t>α</a:t>
                </a:r>
                <a:r>
                  <a:rPr lang="en-US" sz="1200">
                    <a:solidFill>
                      <a:schemeClr val="bg2">
                        <a:lumMod val="40000"/>
                        <a:lumOff val="60000"/>
                      </a:schemeClr>
                    </a:solidFill>
                  </a:rPr>
                  <a:t> = activity factor   </a:t>
                </a:r>
                <a14:m>
                  <m:oMath xmlns:m="http://schemas.openxmlformats.org/officeDocument/2006/math">
                    <m:r>
                      <a:rPr lang="en-US" sz="1200" b="0" i="1" smtClean="0">
                        <a:solidFill>
                          <a:schemeClr val="bg2">
                            <a:lumMod val="40000"/>
                            <a:lumOff val="60000"/>
                          </a:schemeClr>
                        </a:solidFill>
                        <a:latin typeface="Cambria Math" panose="02040503050406030204" pitchFamily="18" charset="0"/>
                      </a:rPr>
                      <m:t>𝑉𝑑𝑑</m:t>
                    </m:r>
                  </m:oMath>
                </a14:m>
                <a:r>
                  <a:rPr lang="en-GB" sz="1200">
                    <a:solidFill>
                      <a:schemeClr val="bg2">
                        <a:lumMod val="40000"/>
                        <a:lumOff val="60000"/>
                      </a:schemeClr>
                    </a:solidFill>
                  </a:rPr>
                  <a:t> = supply [V]</a:t>
                </a:r>
              </a:p>
            </p:txBody>
          </p:sp>
        </mc:Choice>
        <mc:Fallback xmlns="">
          <p:sp>
            <p:nvSpPr>
              <p:cNvPr id="24" name="TextBox 23">
                <a:extLst>
                  <a:ext uri="{FF2B5EF4-FFF2-40B4-BE49-F238E27FC236}">
                    <a16:creationId xmlns:a16="http://schemas.microsoft.com/office/drawing/2014/main" id="{91B81368-0AC1-41DE-B2A9-F2261759A035}"/>
                  </a:ext>
                </a:extLst>
              </p:cNvPr>
              <p:cNvSpPr txBox="1">
                <a:spLocks noRot="1" noChangeAspect="1" noMove="1" noResize="1" noEditPoints="1" noAdjustHandles="1" noChangeArrowheads="1" noChangeShapeType="1" noTextEdit="1"/>
              </p:cNvSpPr>
              <p:nvPr/>
            </p:nvSpPr>
            <p:spPr>
              <a:xfrm>
                <a:off x="73105" y="3749681"/>
                <a:ext cx="3586313" cy="830997"/>
              </a:xfrm>
              <a:prstGeom prst="rect">
                <a:avLst/>
              </a:prstGeom>
              <a:blipFill>
                <a:blip r:embed="rId10"/>
                <a:stretch>
                  <a:fillRect l="-170" b="-514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3883F68D-74F3-41A7-B2C2-57B81AB6D1F0}"/>
              </a:ext>
            </a:extLst>
          </p:cNvPr>
          <p:cNvCxnSpPr>
            <a:cxnSpLocks/>
          </p:cNvCxnSpPr>
          <p:nvPr/>
        </p:nvCxnSpPr>
        <p:spPr>
          <a:xfrm flipH="1">
            <a:off x="4237553" y="3049089"/>
            <a:ext cx="243899" cy="2919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4D97B20A-1C6F-4BD8-97CC-19F6C2CCC4F0}"/>
              </a:ext>
            </a:extLst>
          </p:cNvPr>
          <p:cNvCxnSpPr>
            <a:cxnSpLocks/>
          </p:cNvCxnSpPr>
          <p:nvPr/>
        </p:nvCxnSpPr>
        <p:spPr>
          <a:xfrm flipH="1" flipV="1">
            <a:off x="7715776" y="3037659"/>
            <a:ext cx="263589" cy="30628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978071-585F-4904-AD1C-8406069BBAC5}"/>
                  </a:ext>
                </a:extLst>
              </p:cNvPr>
              <p:cNvSpPr txBox="1"/>
              <p:nvPr/>
            </p:nvSpPr>
            <p:spPr>
              <a:xfrm>
                <a:off x="3877236" y="3307995"/>
                <a:ext cx="4453095" cy="4059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𝑑𝑦𝑛</m:t>
                          </m:r>
                        </m:sub>
                      </m:sSub>
                      <m:r>
                        <a:rPr lang="en-US" sz="2400" b="0" i="1" smtClean="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𝐿</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𝑉𝑑𝑑</m:t>
                          </m:r>
                        </m:e>
                        <m:sup>
                          <m:r>
                            <a:rPr lang="en-US" sz="2400" i="1">
                              <a:latin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r>
                        <a:rPr lang="el-GR" sz="2400" i="1">
                          <a:latin typeface="Cambria Math" panose="02040503050406030204" pitchFamily="18" charset="0"/>
                        </a:rPr>
                        <m:t>𝛼</m:t>
                      </m:r>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𝑐𝑘</m:t>
                          </m:r>
                        </m:sub>
                      </m:sSub>
                    </m:oMath>
                  </m:oMathPara>
                </a14:m>
                <a:endParaRPr lang="en-GB" sz="1800" dirty="0"/>
              </a:p>
            </p:txBody>
          </p:sp>
        </mc:Choice>
        <mc:Fallback xmlns="">
          <p:sp>
            <p:nvSpPr>
              <p:cNvPr id="22" name="TextBox 21">
                <a:extLst>
                  <a:ext uri="{FF2B5EF4-FFF2-40B4-BE49-F238E27FC236}">
                    <a16:creationId xmlns:a16="http://schemas.microsoft.com/office/drawing/2014/main" id="{EB978071-585F-4904-AD1C-8406069BBAC5}"/>
                  </a:ext>
                </a:extLst>
              </p:cNvPr>
              <p:cNvSpPr txBox="1">
                <a:spLocks noRot="1" noChangeAspect="1" noMove="1" noResize="1" noEditPoints="1" noAdjustHandles="1" noChangeArrowheads="1" noChangeShapeType="1" noTextEdit="1"/>
              </p:cNvSpPr>
              <p:nvPr/>
            </p:nvSpPr>
            <p:spPr>
              <a:xfrm>
                <a:off x="3877236" y="3307995"/>
                <a:ext cx="4453095" cy="405945"/>
              </a:xfrm>
              <a:prstGeom prst="rect">
                <a:avLst/>
              </a:prstGeom>
              <a:blipFill>
                <a:blip r:embed="rId11"/>
                <a:stretch>
                  <a:fillRect b="-25758"/>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71935EEC-B34C-462E-9AB4-AA8654508309}"/>
              </a:ext>
            </a:extLst>
          </p:cNvPr>
          <p:cNvCxnSpPr/>
          <p:nvPr/>
        </p:nvCxnSpPr>
        <p:spPr>
          <a:xfrm>
            <a:off x="5586153" y="3713940"/>
            <a:ext cx="0" cy="28359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918CF04-E774-47BA-94D6-BABCD2AE62D3}"/>
              </a:ext>
            </a:extLst>
          </p:cNvPr>
          <p:cNvCxnSpPr/>
          <p:nvPr/>
        </p:nvCxnSpPr>
        <p:spPr>
          <a:xfrm>
            <a:off x="6906838" y="3713940"/>
            <a:ext cx="0" cy="28359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A46CB70-1D46-45D3-BF32-396779315E91}"/>
              </a:ext>
            </a:extLst>
          </p:cNvPr>
          <p:cNvSpPr txBox="1"/>
          <p:nvPr/>
        </p:nvSpPr>
        <p:spPr>
          <a:xfrm>
            <a:off x="5105028" y="3939395"/>
            <a:ext cx="1244598" cy="300082"/>
          </a:xfrm>
          <a:prstGeom prst="rect">
            <a:avLst/>
          </a:prstGeom>
          <a:noFill/>
        </p:spPr>
        <p:txBody>
          <a:bodyPr wrap="square" rtlCol="0">
            <a:spAutoFit/>
          </a:bodyPr>
          <a:lstStyle/>
          <a:p>
            <a:r>
              <a:rPr lang="en-US"/>
              <a:t>Technology</a:t>
            </a:r>
          </a:p>
        </p:txBody>
      </p:sp>
      <p:sp>
        <p:nvSpPr>
          <p:cNvPr id="30" name="TextBox 29">
            <a:extLst>
              <a:ext uri="{FF2B5EF4-FFF2-40B4-BE49-F238E27FC236}">
                <a16:creationId xmlns:a16="http://schemas.microsoft.com/office/drawing/2014/main" id="{F4B966AB-E6D9-4316-B0F0-8A423D5C201B}"/>
              </a:ext>
            </a:extLst>
          </p:cNvPr>
          <p:cNvSpPr txBox="1"/>
          <p:nvPr/>
        </p:nvSpPr>
        <p:spPr>
          <a:xfrm>
            <a:off x="6349626" y="3939395"/>
            <a:ext cx="1244598" cy="507831"/>
          </a:xfrm>
          <a:prstGeom prst="rect">
            <a:avLst/>
          </a:prstGeom>
          <a:noFill/>
        </p:spPr>
        <p:txBody>
          <a:bodyPr wrap="square" rtlCol="0">
            <a:spAutoFit/>
          </a:bodyPr>
          <a:lstStyle/>
          <a:p>
            <a:r>
              <a:rPr lang="en-US"/>
              <a:t>input stimulus (</a:t>
            </a:r>
            <a:r>
              <a:rPr lang="en-US" err="1"/>
              <a:t>ie</a:t>
            </a:r>
            <a:r>
              <a:rPr lang="en-US"/>
              <a:t>: simulation)</a:t>
            </a:r>
          </a:p>
        </p:txBody>
      </p:sp>
      <p:sp>
        <p:nvSpPr>
          <p:cNvPr id="31" name="Speech Bubble: Oval 30">
            <a:extLst>
              <a:ext uri="{FF2B5EF4-FFF2-40B4-BE49-F238E27FC236}">
                <a16:creationId xmlns:a16="http://schemas.microsoft.com/office/drawing/2014/main" id="{F6D69C32-3EF2-4BCF-8CE8-A048C6766669}"/>
              </a:ext>
            </a:extLst>
          </p:cNvPr>
          <p:cNvSpPr/>
          <p:nvPr/>
        </p:nvSpPr>
        <p:spPr>
          <a:xfrm>
            <a:off x="8375466" y="2205178"/>
            <a:ext cx="651346" cy="405945"/>
          </a:xfrm>
          <a:prstGeom prst="wedgeEllipseCallout">
            <a:avLst>
              <a:gd name="adj1" fmla="val -57100"/>
              <a:gd name="adj2" fmla="val 625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7612B24-7889-42DE-8C8E-16330ECF843A}"/>
              </a:ext>
            </a:extLst>
          </p:cNvPr>
          <p:cNvSpPr txBox="1"/>
          <p:nvPr/>
        </p:nvSpPr>
        <p:spPr>
          <a:xfrm>
            <a:off x="8330331" y="2294862"/>
            <a:ext cx="816254" cy="215444"/>
          </a:xfrm>
          <a:prstGeom prst="rect">
            <a:avLst/>
          </a:prstGeom>
          <a:noFill/>
        </p:spPr>
        <p:txBody>
          <a:bodyPr wrap="square" rtlCol="0">
            <a:spAutoFit/>
          </a:bodyPr>
          <a:lstStyle/>
          <a:p>
            <a:r>
              <a:rPr lang="en-US" sz="800"/>
              <a:t>Abstractions!</a:t>
            </a:r>
          </a:p>
        </p:txBody>
      </p:sp>
      <p:sp>
        <p:nvSpPr>
          <p:cNvPr id="28" name="TextBox 27">
            <a:extLst>
              <a:ext uri="{FF2B5EF4-FFF2-40B4-BE49-F238E27FC236}">
                <a16:creationId xmlns:a16="http://schemas.microsoft.com/office/drawing/2014/main" id="{7D6D2262-8C70-458E-B688-0B3D54D6F0A7}"/>
              </a:ext>
            </a:extLst>
          </p:cNvPr>
          <p:cNvSpPr txBox="1"/>
          <p:nvPr/>
        </p:nvSpPr>
        <p:spPr>
          <a:xfrm>
            <a:off x="3886568" y="2738754"/>
            <a:ext cx="4925222" cy="338554"/>
          </a:xfrm>
          <a:prstGeom prst="rect">
            <a:avLst/>
          </a:prstGeom>
          <a:noFill/>
        </p:spPr>
        <p:txBody>
          <a:bodyPr wrap="square" rtlCol="0">
            <a:spAutoFit/>
          </a:bodyPr>
          <a:lstStyle/>
          <a:p>
            <a:r>
              <a:rPr lang="en-GB" sz="1600" dirty="0">
                <a:solidFill>
                  <a:schemeClr val="bg2">
                    <a:lumMod val="40000"/>
                    <a:lumOff val="60000"/>
                  </a:schemeClr>
                </a:solidFill>
              </a:rPr>
              <a:t>P</a:t>
            </a:r>
            <a:r>
              <a:rPr lang="en-GB" sz="1600" baseline="-25000" dirty="0">
                <a:solidFill>
                  <a:schemeClr val="bg2">
                    <a:lumMod val="40000"/>
                    <a:lumOff val="60000"/>
                  </a:schemeClr>
                </a:solidFill>
              </a:rPr>
              <a:t>dyn</a:t>
            </a:r>
            <a:r>
              <a:rPr lang="en-GB" sz="1600" dirty="0">
                <a:solidFill>
                  <a:schemeClr val="bg2">
                    <a:lumMod val="40000"/>
                    <a:lumOff val="60000"/>
                  </a:schemeClr>
                </a:solidFill>
              </a:rPr>
              <a:t> = Energy per transition × switching activity</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B47BFAB-ADED-4EA0-BA73-577FE3DDC4D4}"/>
                  </a:ext>
                </a:extLst>
              </p:cNvPr>
              <p:cNvSpPr txBox="1"/>
              <p:nvPr/>
            </p:nvSpPr>
            <p:spPr>
              <a:xfrm>
                <a:off x="4119891" y="2402131"/>
                <a:ext cx="3586313" cy="338554"/>
              </a:xfrm>
              <a:prstGeom prst="rect">
                <a:avLst/>
              </a:prstGeom>
              <a:noFill/>
            </p:spPr>
            <p:txBody>
              <a:bodyPr wrap="square" rtlCol="0">
                <a:spAutoFit/>
              </a:bodyPr>
              <a:lstStyle/>
              <a:p>
                <a:pPr algn="ctr"/>
                <a:r>
                  <a:rPr lang="en-US" sz="1600" dirty="0">
                    <a:solidFill>
                      <a:schemeClr val="bg2">
                        <a:lumMod val="40000"/>
                        <a:lumOff val="60000"/>
                      </a:schemeClr>
                    </a:solidFill>
                  </a:rPr>
                  <a:t>Energy = </a:t>
                </a:r>
                <a14:m>
                  <m:oMath xmlns:m="http://schemas.openxmlformats.org/officeDocument/2006/math">
                    <m:r>
                      <a:rPr lang="en-US" sz="1600" b="0" i="1" smtClean="0">
                        <a:solidFill>
                          <a:schemeClr val="bg2">
                            <a:lumMod val="40000"/>
                            <a:lumOff val="60000"/>
                          </a:schemeClr>
                        </a:solidFill>
                        <a:latin typeface="Cambria Math" panose="02040503050406030204" pitchFamily="18" charset="0"/>
                      </a:rPr>
                      <m:t>𝐶</m:t>
                    </m:r>
                    <m:r>
                      <a:rPr lang="en-US" sz="1600" b="0" i="1" baseline="-25000" smtClean="0">
                        <a:solidFill>
                          <a:schemeClr val="bg2">
                            <a:lumMod val="40000"/>
                            <a:lumOff val="60000"/>
                          </a:schemeClr>
                        </a:solidFill>
                        <a:latin typeface="Cambria Math" panose="02040503050406030204" pitchFamily="18" charset="0"/>
                      </a:rPr>
                      <m:t>𝐿</m:t>
                    </m:r>
                    <m:sSup>
                      <m:sSupPr>
                        <m:ctrlPr>
                          <a:rPr lang="en-US" sz="1600" b="0" i="1" smtClean="0">
                            <a:solidFill>
                              <a:schemeClr val="bg2">
                                <a:lumMod val="40000"/>
                                <a:lumOff val="60000"/>
                              </a:schemeClr>
                            </a:solidFill>
                            <a:latin typeface="Cambria Math" panose="02040503050406030204" pitchFamily="18" charset="0"/>
                          </a:rPr>
                        </m:ctrlPr>
                      </m:sSupPr>
                      <m:e>
                        <m:r>
                          <a:rPr lang="en-US" sz="1600" b="0" i="1" smtClean="0">
                            <a:solidFill>
                              <a:schemeClr val="bg2">
                                <a:lumMod val="40000"/>
                                <a:lumOff val="60000"/>
                              </a:schemeClr>
                            </a:solidFill>
                            <a:latin typeface="Cambria Math" panose="02040503050406030204" pitchFamily="18" charset="0"/>
                          </a:rPr>
                          <m:t>𝑉𝑑𝑑</m:t>
                        </m:r>
                      </m:e>
                      <m:sup>
                        <m:r>
                          <a:rPr lang="en-US" sz="1600" b="0" i="1" smtClean="0">
                            <a:solidFill>
                              <a:schemeClr val="bg2">
                                <a:lumMod val="40000"/>
                                <a:lumOff val="60000"/>
                              </a:schemeClr>
                            </a:solidFill>
                            <a:latin typeface="Cambria Math" panose="02040503050406030204" pitchFamily="18" charset="0"/>
                          </a:rPr>
                          <m:t>2</m:t>
                        </m:r>
                      </m:sup>
                    </m:sSup>
                  </m:oMath>
                </a14:m>
                <a:endParaRPr lang="en-GB" sz="1600" dirty="0">
                  <a:solidFill>
                    <a:schemeClr val="bg2">
                      <a:lumMod val="40000"/>
                      <a:lumOff val="60000"/>
                    </a:schemeClr>
                  </a:solidFill>
                </a:endParaRPr>
              </a:p>
            </p:txBody>
          </p:sp>
        </mc:Choice>
        <mc:Fallback xmlns="">
          <p:sp>
            <p:nvSpPr>
              <p:cNvPr id="29" name="TextBox 28">
                <a:extLst>
                  <a:ext uri="{FF2B5EF4-FFF2-40B4-BE49-F238E27FC236}">
                    <a16:creationId xmlns:a16="http://schemas.microsoft.com/office/drawing/2014/main" id="{BB47BFAB-ADED-4EA0-BA73-577FE3DDC4D4}"/>
                  </a:ext>
                </a:extLst>
              </p:cNvPr>
              <p:cNvSpPr txBox="1">
                <a:spLocks noRot="1" noChangeAspect="1" noMove="1" noResize="1" noEditPoints="1" noAdjustHandles="1" noChangeArrowheads="1" noChangeShapeType="1" noTextEdit="1"/>
              </p:cNvSpPr>
              <p:nvPr/>
            </p:nvSpPr>
            <p:spPr>
              <a:xfrm>
                <a:off x="4119891" y="2402131"/>
                <a:ext cx="3586313" cy="338554"/>
              </a:xfrm>
              <a:prstGeom prst="rect">
                <a:avLst/>
              </a:prstGeom>
              <a:blipFill>
                <a:blip r:embed="rId12"/>
                <a:stretch>
                  <a:fillRect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141469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25C127A-4544-7703-ACA0-E6098F53DE99}"/>
              </a:ext>
            </a:extLst>
          </p:cNvPr>
          <p:cNvPicPr>
            <a:picLocks noChangeAspect="1"/>
          </p:cNvPicPr>
          <p:nvPr/>
        </p:nvPicPr>
        <p:blipFill rotWithShape="1">
          <a:blip r:embed="rId3"/>
          <a:srcRect l="1366"/>
          <a:stretch/>
        </p:blipFill>
        <p:spPr>
          <a:xfrm>
            <a:off x="4502150" y="1053763"/>
            <a:ext cx="4628454" cy="3505628"/>
          </a:xfrm>
          <a:prstGeom prst="rect">
            <a:avLst/>
          </a:prstGeom>
        </p:spPr>
      </p:pic>
      <p:sp>
        <p:nvSpPr>
          <p:cNvPr id="2" name="Title 1">
            <a:extLst>
              <a:ext uri="{FF2B5EF4-FFF2-40B4-BE49-F238E27FC236}">
                <a16:creationId xmlns:a16="http://schemas.microsoft.com/office/drawing/2014/main" id="{6C169F92-EFD5-E932-8672-E8CB973AB1A7}"/>
              </a:ext>
            </a:extLst>
          </p:cNvPr>
          <p:cNvSpPr>
            <a:spLocks noGrp="1"/>
          </p:cNvSpPr>
          <p:nvPr>
            <p:ph type="title"/>
          </p:nvPr>
        </p:nvSpPr>
        <p:spPr/>
        <p:txBody>
          <a:bodyPr/>
          <a:lstStyle/>
          <a:p>
            <a:r>
              <a:rPr lang="en-US"/>
              <a:t>Regression-based approach (3)</a:t>
            </a:r>
            <a:endParaRPr lang="en-GB"/>
          </a:p>
        </p:txBody>
      </p:sp>
      <p:sp>
        <p:nvSpPr>
          <p:cNvPr id="4" name="Footer Placeholder 3">
            <a:extLst>
              <a:ext uri="{FF2B5EF4-FFF2-40B4-BE49-F238E27FC236}">
                <a16:creationId xmlns:a16="http://schemas.microsoft.com/office/drawing/2014/main" id="{A8F8E484-38A0-A93F-9B77-D3FC19AC8A6C}"/>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3ED0BE44-5A92-D352-41AF-70E47A548787}"/>
              </a:ext>
            </a:extLst>
          </p:cNvPr>
          <p:cNvSpPr>
            <a:spLocks noGrp="1"/>
          </p:cNvSpPr>
          <p:nvPr>
            <p:ph type="sldNum" sz="quarter" idx="12"/>
          </p:nvPr>
        </p:nvSpPr>
        <p:spPr/>
        <p:txBody>
          <a:bodyPr/>
          <a:lstStyle/>
          <a:p>
            <a:fld id="{C194BDB0-F4EA-4DD6-8281-CCE2440D0CE0}" type="slidenum">
              <a:rPr lang="en-GB" smtClean="0"/>
              <a:t>40</a:t>
            </a:fld>
            <a:endParaRPr lang="en-GB"/>
          </a:p>
        </p:txBody>
      </p:sp>
      <p:pic>
        <p:nvPicPr>
          <p:cNvPr id="11" name="Picture 10">
            <a:extLst>
              <a:ext uri="{FF2B5EF4-FFF2-40B4-BE49-F238E27FC236}">
                <a16:creationId xmlns:a16="http://schemas.microsoft.com/office/drawing/2014/main" id="{FEEF17E4-6682-4797-BA2B-0F0B034A9A65}"/>
              </a:ext>
            </a:extLst>
          </p:cNvPr>
          <p:cNvPicPr>
            <a:picLocks/>
          </p:cNvPicPr>
          <p:nvPr/>
        </p:nvPicPr>
        <p:blipFill>
          <a:blip r:embed="rId4"/>
          <a:stretch>
            <a:fillRect/>
          </a:stretch>
        </p:blipFill>
        <p:spPr>
          <a:xfrm>
            <a:off x="0" y="1053763"/>
            <a:ext cx="4502150" cy="3505628"/>
          </a:xfrm>
          <a:prstGeom prst="rect">
            <a:avLst/>
          </a:prstGeom>
        </p:spPr>
      </p:pic>
      <p:sp>
        <p:nvSpPr>
          <p:cNvPr id="12" name="Oval 11">
            <a:extLst>
              <a:ext uri="{FF2B5EF4-FFF2-40B4-BE49-F238E27FC236}">
                <a16:creationId xmlns:a16="http://schemas.microsoft.com/office/drawing/2014/main" id="{7514B517-F534-434F-B81D-81FFBFCD6C5D}"/>
              </a:ext>
            </a:extLst>
          </p:cNvPr>
          <p:cNvSpPr/>
          <p:nvPr/>
        </p:nvSpPr>
        <p:spPr>
          <a:xfrm>
            <a:off x="8002905" y="1168063"/>
            <a:ext cx="716280" cy="539037"/>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ABCE8FEF-98DE-440A-AB3F-9F22F8148AFA}"/>
              </a:ext>
            </a:extLst>
          </p:cNvPr>
          <p:cNvCxnSpPr>
            <a:cxnSpLocks/>
          </p:cNvCxnSpPr>
          <p:nvPr/>
        </p:nvCxnSpPr>
        <p:spPr>
          <a:xfrm>
            <a:off x="0" y="4566271"/>
            <a:ext cx="9144000" cy="0"/>
          </a:xfrm>
          <a:prstGeom prst="line">
            <a:avLst/>
          </a:prstGeom>
          <a:ln w="10795">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66F949-5553-4928-83F1-C8002F652417}"/>
              </a:ext>
            </a:extLst>
          </p:cNvPr>
          <p:cNvCxnSpPr>
            <a:cxnSpLocks/>
          </p:cNvCxnSpPr>
          <p:nvPr/>
        </p:nvCxnSpPr>
        <p:spPr>
          <a:xfrm flipV="1">
            <a:off x="4502150" y="1053763"/>
            <a:ext cx="0" cy="3512508"/>
          </a:xfrm>
          <a:prstGeom prst="line">
            <a:avLst/>
          </a:prstGeom>
          <a:ln w="10795">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4C0BA32-22E0-43C6-8BA9-72E086550FA6}"/>
              </a:ext>
            </a:extLst>
          </p:cNvPr>
          <p:cNvSpPr txBox="1"/>
          <p:nvPr/>
        </p:nvSpPr>
        <p:spPr>
          <a:xfrm>
            <a:off x="3542172" y="788230"/>
            <a:ext cx="5796026" cy="300082"/>
          </a:xfrm>
          <a:prstGeom prst="rect">
            <a:avLst/>
          </a:prstGeom>
          <a:noFill/>
        </p:spPr>
        <p:txBody>
          <a:bodyPr wrap="square">
            <a:spAutoFit/>
          </a:bodyPr>
          <a:lstStyle/>
          <a:p>
            <a:r>
              <a:rPr lang="en-US" i="1"/>
              <a:t>Purpose of a model is not to fit the data, but to sharpen the question (S. </a:t>
            </a:r>
            <a:r>
              <a:rPr lang="en-US" i="1" err="1"/>
              <a:t>Karlin</a:t>
            </a:r>
            <a:r>
              <a:rPr lang="en-US" i="1"/>
              <a:t>)</a:t>
            </a:r>
          </a:p>
        </p:txBody>
      </p:sp>
    </p:spTree>
    <p:extLst>
      <p:ext uri="{BB962C8B-B14F-4D97-AF65-F5344CB8AC3E}">
        <p14:creationId xmlns:p14="http://schemas.microsoft.com/office/powerpoint/2010/main" val="19835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3"/>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2F449B-3A58-DE73-2548-CB894F795CF7}"/>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2792DF66-99DD-DA73-8DFF-F97A77CCE2FF}"/>
              </a:ext>
            </a:extLst>
          </p:cNvPr>
          <p:cNvSpPr>
            <a:spLocks noGrp="1"/>
          </p:cNvSpPr>
          <p:nvPr>
            <p:ph type="sldNum" sz="quarter" idx="12"/>
          </p:nvPr>
        </p:nvSpPr>
        <p:spPr/>
        <p:txBody>
          <a:bodyPr/>
          <a:lstStyle/>
          <a:p>
            <a:fld id="{C194BDB0-F4EA-4DD6-8281-CCE2440D0CE0}" type="slidenum">
              <a:rPr lang="en-GB" smtClean="0"/>
              <a:t>41</a:t>
            </a:fld>
            <a:endParaRPr lang="en-GB"/>
          </a:p>
        </p:txBody>
      </p:sp>
      <p:pic>
        <p:nvPicPr>
          <p:cNvPr id="7" name="Picture 6" descr="Diagram&#10;&#10;Description automatically generated">
            <a:extLst>
              <a:ext uri="{FF2B5EF4-FFF2-40B4-BE49-F238E27FC236}">
                <a16:creationId xmlns:a16="http://schemas.microsoft.com/office/drawing/2014/main" id="{42A67DA4-8BA3-4A3C-B371-20D361B55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28" y="1664"/>
            <a:ext cx="3614291" cy="4571193"/>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BC809007-C015-48CC-80A3-294AD71DC7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548" y="928298"/>
            <a:ext cx="4406354" cy="1210467"/>
          </a:xfrm>
          <a:prstGeom prst="rect">
            <a:avLst/>
          </a:prstGeom>
        </p:spPr>
      </p:pic>
      <p:sp>
        <p:nvSpPr>
          <p:cNvPr id="10" name="TextBox 9">
            <a:extLst>
              <a:ext uri="{FF2B5EF4-FFF2-40B4-BE49-F238E27FC236}">
                <a16:creationId xmlns:a16="http://schemas.microsoft.com/office/drawing/2014/main" id="{18D78F62-6912-4076-9D89-6888E8F71305}"/>
              </a:ext>
            </a:extLst>
          </p:cNvPr>
          <p:cNvSpPr txBox="1"/>
          <p:nvPr/>
        </p:nvSpPr>
        <p:spPr>
          <a:xfrm>
            <a:off x="953482" y="2198768"/>
            <a:ext cx="3682018" cy="300082"/>
          </a:xfrm>
          <a:prstGeom prst="rect">
            <a:avLst/>
          </a:prstGeom>
          <a:noFill/>
        </p:spPr>
        <p:txBody>
          <a:bodyPr wrap="square" rtlCol="0">
            <a:spAutoFit/>
          </a:bodyPr>
          <a:lstStyle/>
          <a:p>
            <a:r>
              <a:rPr lang="en-US" i="1"/>
              <a:t>Transposed FIR </a:t>
            </a:r>
            <a:r>
              <a:rPr lang="en-US" i="1" err="1"/>
              <a:t>fitler</a:t>
            </a:r>
            <a:r>
              <a:rPr lang="en-US" i="1"/>
              <a:t> components’ decomposition</a:t>
            </a:r>
          </a:p>
        </p:txBody>
      </p:sp>
      <p:sp>
        <p:nvSpPr>
          <p:cNvPr id="14" name="Title 1">
            <a:extLst>
              <a:ext uri="{FF2B5EF4-FFF2-40B4-BE49-F238E27FC236}">
                <a16:creationId xmlns:a16="http://schemas.microsoft.com/office/drawing/2014/main" id="{7785A45B-A707-4A39-9697-61D0FB9C0EE7}"/>
              </a:ext>
            </a:extLst>
          </p:cNvPr>
          <p:cNvSpPr>
            <a:spLocks noGrp="1"/>
          </p:cNvSpPr>
          <p:nvPr>
            <p:ph type="title"/>
          </p:nvPr>
        </p:nvSpPr>
        <p:spPr>
          <a:xfrm>
            <a:off x="758825" y="518711"/>
            <a:ext cx="7556500" cy="539038"/>
          </a:xfrm>
        </p:spPr>
        <p:txBody>
          <a:bodyPr/>
          <a:lstStyle/>
          <a:p>
            <a:r>
              <a:rPr lang="en-US"/>
              <a:t>Experimental validation: FIR filter</a:t>
            </a:r>
            <a:endParaRPr lang="en-GB"/>
          </a:p>
        </p:txBody>
      </p:sp>
      <p:sp>
        <p:nvSpPr>
          <p:cNvPr id="15" name="TextBox 14">
            <a:extLst>
              <a:ext uri="{FF2B5EF4-FFF2-40B4-BE49-F238E27FC236}">
                <a16:creationId xmlns:a16="http://schemas.microsoft.com/office/drawing/2014/main" id="{3DF84A4B-BBB0-4887-A70A-1ED5297E9870}"/>
              </a:ext>
            </a:extLst>
          </p:cNvPr>
          <p:cNvSpPr txBox="1"/>
          <p:nvPr/>
        </p:nvSpPr>
        <p:spPr>
          <a:xfrm>
            <a:off x="953482" y="2390735"/>
            <a:ext cx="3682018" cy="507831"/>
          </a:xfrm>
          <a:prstGeom prst="rect">
            <a:avLst/>
          </a:prstGeom>
          <a:noFill/>
        </p:spPr>
        <p:txBody>
          <a:bodyPr wrap="square" rtlCol="0">
            <a:spAutoFit/>
          </a:bodyPr>
          <a:lstStyle/>
          <a:p>
            <a:r>
              <a:rPr lang="en-US"/>
              <a:t>(M</a:t>
            </a:r>
            <a:r>
              <a:rPr lang="en-US" baseline="-25000"/>
              <a:t>i</a:t>
            </a:r>
            <a:r>
              <a:rPr lang="en-US"/>
              <a:t> = multipliers; A</a:t>
            </a:r>
            <a:r>
              <a:rPr lang="en-US" baseline="-25000"/>
              <a:t>i</a:t>
            </a:r>
            <a:r>
              <a:rPr lang="en-US"/>
              <a:t> = adders; Q</a:t>
            </a:r>
            <a:r>
              <a:rPr lang="en-US" baseline="-25000"/>
              <a:t>i </a:t>
            </a:r>
            <a:r>
              <a:rPr lang="en-US"/>
              <a:t>,Y = registers)</a:t>
            </a:r>
          </a:p>
          <a:p>
            <a:endParaRPr lang="en-US"/>
          </a:p>
        </p:txBody>
      </p:sp>
      <p:sp>
        <p:nvSpPr>
          <p:cNvPr id="11" name="TextBox 10">
            <a:extLst>
              <a:ext uri="{FF2B5EF4-FFF2-40B4-BE49-F238E27FC236}">
                <a16:creationId xmlns:a16="http://schemas.microsoft.com/office/drawing/2014/main" id="{05935558-9123-4CFC-8E5F-CFDE32516FB9}"/>
              </a:ext>
            </a:extLst>
          </p:cNvPr>
          <p:cNvSpPr txBox="1"/>
          <p:nvPr/>
        </p:nvSpPr>
        <p:spPr>
          <a:xfrm>
            <a:off x="758825" y="2968355"/>
            <a:ext cx="3682018" cy="984885"/>
          </a:xfrm>
          <a:prstGeom prst="rect">
            <a:avLst/>
          </a:prstGeom>
          <a:noFill/>
        </p:spPr>
        <p:txBody>
          <a:bodyPr wrap="square" rtlCol="0">
            <a:spAutoFit/>
          </a:bodyPr>
          <a:lstStyle/>
          <a:p>
            <a:r>
              <a:rPr lang="en-US" sz="1600" b="1" dirty="0"/>
              <a:t>Characterization phase:</a:t>
            </a:r>
          </a:p>
          <a:p>
            <a:pPr marL="285750" indent="-285750">
              <a:buFont typeface="Arial" panose="020B0604020202020204" pitchFamily="34" charset="0"/>
              <a:buChar char="•"/>
            </a:pPr>
            <a:r>
              <a:rPr lang="en-US" sz="1400" dirty="0"/>
              <a:t>Average input/output toggle rate (1%-100%)</a:t>
            </a:r>
          </a:p>
          <a:p>
            <a:pPr marL="285750" indent="-285750">
              <a:buFont typeface="Arial" panose="020B0604020202020204" pitchFamily="34" charset="0"/>
              <a:buChar char="•"/>
            </a:pPr>
            <a:r>
              <a:rPr lang="en-US" sz="1400" dirty="0" err="1"/>
              <a:t>Bitwidth</a:t>
            </a:r>
            <a:r>
              <a:rPr lang="en-US" sz="1400" dirty="0"/>
              <a:t> (8bit -32bit)</a:t>
            </a:r>
          </a:p>
          <a:p>
            <a:pPr marL="285750" indent="-285750">
              <a:buFont typeface="Arial" panose="020B0604020202020204" pitchFamily="34" charset="0"/>
              <a:buChar char="•"/>
            </a:pPr>
            <a:r>
              <a:rPr lang="en-US" sz="1400" dirty="0"/>
              <a:t>XGB supervised learning</a:t>
            </a:r>
          </a:p>
        </p:txBody>
      </p:sp>
    </p:spTree>
    <p:extLst>
      <p:ext uri="{BB962C8B-B14F-4D97-AF65-F5344CB8AC3E}">
        <p14:creationId xmlns:p14="http://schemas.microsoft.com/office/powerpoint/2010/main" val="170667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2F449B-3A58-DE73-2548-CB894F795CF7}"/>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2792DF66-99DD-DA73-8DFF-F97A77CCE2FF}"/>
              </a:ext>
            </a:extLst>
          </p:cNvPr>
          <p:cNvSpPr>
            <a:spLocks noGrp="1"/>
          </p:cNvSpPr>
          <p:nvPr>
            <p:ph type="sldNum" sz="quarter" idx="12"/>
          </p:nvPr>
        </p:nvSpPr>
        <p:spPr/>
        <p:txBody>
          <a:bodyPr/>
          <a:lstStyle/>
          <a:p>
            <a:fld id="{C194BDB0-F4EA-4DD6-8281-CCE2440D0CE0}" type="slidenum">
              <a:rPr lang="en-GB" smtClean="0"/>
              <a:t>42</a:t>
            </a:fld>
            <a:endParaRPr lang="en-GB"/>
          </a:p>
        </p:txBody>
      </p:sp>
      <p:pic>
        <p:nvPicPr>
          <p:cNvPr id="7" name="Picture 6" descr="Diagram&#10;&#10;Description automatically generated">
            <a:extLst>
              <a:ext uri="{FF2B5EF4-FFF2-40B4-BE49-F238E27FC236}">
                <a16:creationId xmlns:a16="http://schemas.microsoft.com/office/drawing/2014/main" id="{42A67DA4-8BA3-4A3C-B371-20D361B55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28" y="1664"/>
            <a:ext cx="3614291" cy="4571193"/>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BC809007-C015-48CC-80A3-294AD71DC7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548" y="928298"/>
            <a:ext cx="4406354" cy="1210467"/>
          </a:xfrm>
          <a:prstGeom prst="rect">
            <a:avLst/>
          </a:prstGeom>
        </p:spPr>
      </p:pic>
      <p:sp>
        <p:nvSpPr>
          <p:cNvPr id="10" name="TextBox 9">
            <a:extLst>
              <a:ext uri="{FF2B5EF4-FFF2-40B4-BE49-F238E27FC236}">
                <a16:creationId xmlns:a16="http://schemas.microsoft.com/office/drawing/2014/main" id="{18D78F62-6912-4076-9D89-6888E8F71305}"/>
              </a:ext>
            </a:extLst>
          </p:cNvPr>
          <p:cNvSpPr txBox="1"/>
          <p:nvPr/>
        </p:nvSpPr>
        <p:spPr>
          <a:xfrm>
            <a:off x="953482" y="2198768"/>
            <a:ext cx="3682018" cy="300082"/>
          </a:xfrm>
          <a:prstGeom prst="rect">
            <a:avLst/>
          </a:prstGeom>
          <a:noFill/>
        </p:spPr>
        <p:txBody>
          <a:bodyPr wrap="square" rtlCol="0">
            <a:spAutoFit/>
          </a:bodyPr>
          <a:lstStyle/>
          <a:p>
            <a:r>
              <a:rPr lang="en-US" i="1"/>
              <a:t>Transposed FIR </a:t>
            </a:r>
            <a:r>
              <a:rPr lang="en-US" i="1" err="1"/>
              <a:t>fitler</a:t>
            </a:r>
            <a:r>
              <a:rPr lang="en-US" i="1"/>
              <a:t> components’ decomposition</a:t>
            </a:r>
          </a:p>
        </p:txBody>
      </p:sp>
      <p:sp>
        <p:nvSpPr>
          <p:cNvPr id="14" name="Title 1">
            <a:extLst>
              <a:ext uri="{FF2B5EF4-FFF2-40B4-BE49-F238E27FC236}">
                <a16:creationId xmlns:a16="http://schemas.microsoft.com/office/drawing/2014/main" id="{7785A45B-A707-4A39-9697-61D0FB9C0EE7}"/>
              </a:ext>
            </a:extLst>
          </p:cNvPr>
          <p:cNvSpPr>
            <a:spLocks noGrp="1"/>
          </p:cNvSpPr>
          <p:nvPr>
            <p:ph type="title"/>
          </p:nvPr>
        </p:nvSpPr>
        <p:spPr>
          <a:xfrm>
            <a:off x="758825" y="518711"/>
            <a:ext cx="7556500" cy="539038"/>
          </a:xfrm>
        </p:spPr>
        <p:txBody>
          <a:bodyPr/>
          <a:lstStyle/>
          <a:p>
            <a:r>
              <a:rPr lang="en-US"/>
              <a:t>Experimental validation: FIR filter</a:t>
            </a:r>
            <a:endParaRPr lang="en-GB"/>
          </a:p>
        </p:txBody>
      </p:sp>
      <p:sp>
        <p:nvSpPr>
          <p:cNvPr id="15" name="TextBox 14">
            <a:extLst>
              <a:ext uri="{FF2B5EF4-FFF2-40B4-BE49-F238E27FC236}">
                <a16:creationId xmlns:a16="http://schemas.microsoft.com/office/drawing/2014/main" id="{3DF84A4B-BBB0-4887-A70A-1ED5297E9870}"/>
              </a:ext>
            </a:extLst>
          </p:cNvPr>
          <p:cNvSpPr txBox="1"/>
          <p:nvPr/>
        </p:nvSpPr>
        <p:spPr>
          <a:xfrm>
            <a:off x="953482" y="2390735"/>
            <a:ext cx="3682018" cy="507831"/>
          </a:xfrm>
          <a:prstGeom prst="rect">
            <a:avLst/>
          </a:prstGeom>
          <a:noFill/>
        </p:spPr>
        <p:txBody>
          <a:bodyPr wrap="square" rtlCol="0">
            <a:spAutoFit/>
          </a:bodyPr>
          <a:lstStyle/>
          <a:p>
            <a:r>
              <a:rPr lang="en-US"/>
              <a:t>(M</a:t>
            </a:r>
            <a:r>
              <a:rPr lang="en-US" baseline="-25000"/>
              <a:t>i</a:t>
            </a:r>
            <a:r>
              <a:rPr lang="en-US"/>
              <a:t> = multipliers; A</a:t>
            </a:r>
            <a:r>
              <a:rPr lang="en-US" baseline="-25000"/>
              <a:t>i</a:t>
            </a:r>
            <a:r>
              <a:rPr lang="en-US"/>
              <a:t> = adders; Q</a:t>
            </a:r>
            <a:r>
              <a:rPr lang="en-US" baseline="-25000"/>
              <a:t>i </a:t>
            </a:r>
            <a:r>
              <a:rPr lang="en-US"/>
              <a:t>,Y = registers)</a:t>
            </a:r>
          </a:p>
          <a:p>
            <a:endParaRPr lang="en-US"/>
          </a:p>
        </p:txBody>
      </p:sp>
      <p:sp>
        <p:nvSpPr>
          <p:cNvPr id="11" name="TextBox 10">
            <a:extLst>
              <a:ext uri="{FF2B5EF4-FFF2-40B4-BE49-F238E27FC236}">
                <a16:creationId xmlns:a16="http://schemas.microsoft.com/office/drawing/2014/main" id="{05935558-9123-4CFC-8E5F-CFDE32516FB9}"/>
              </a:ext>
            </a:extLst>
          </p:cNvPr>
          <p:cNvSpPr txBox="1"/>
          <p:nvPr/>
        </p:nvSpPr>
        <p:spPr>
          <a:xfrm>
            <a:off x="758825" y="2968355"/>
            <a:ext cx="3460467" cy="984885"/>
          </a:xfrm>
          <a:prstGeom prst="rect">
            <a:avLst/>
          </a:prstGeom>
          <a:noFill/>
        </p:spPr>
        <p:txBody>
          <a:bodyPr wrap="square" rtlCol="0">
            <a:spAutoFit/>
          </a:bodyPr>
          <a:lstStyle/>
          <a:p>
            <a:r>
              <a:rPr lang="en-US" sz="1600" b="1"/>
              <a:t>Run-phase:</a:t>
            </a:r>
          </a:p>
          <a:p>
            <a:pPr marL="285750" indent="-285750">
              <a:buFont typeface="Arial" panose="020B0604020202020204" pitchFamily="34" charset="0"/>
              <a:buChar char="•"/>
            </a:pPr>
            <a:r>
              <a:rPr lang="en-US" sz="1400"/>
              <a:t>Run arbitrary workload (RTL)</a:t>
            </a:r>
          </a:p>
          <a:p>
            <a:pPr marL="285750" indent="-285750">
              <a:buFont typeface="Arial" panose="020B0604020202020204" pitchFamily="34" charset="0"/>
              <a:buChar char="•"/>
            </a:pPr>
            <a:r>
              <a:rPr lang="en-US" sz="1400"/>
              <a:t>Parse activity and features</a:t>
            </a:r>
          </a:p>
          <a:p>
            <a:pPr marL="285750" indent="-285750">
              <a:buFont typeface="Arial" panose="020B0604020202020204" pitchFamily="34" charset="0"/>
              <a:buChar char="•"/>
            </a:pPr>
            <a:r>
              <a:rPr lang="en-US" sz="1400"/>
              <a:t>Instant power inference from activity </a:t>
            </a:r>
          </a:p>
        </p:txBody>
      </p:sp>
      <p:sp>
        <p:nvSpPr>
          <p:cNvPr id="2" name="TextBox 1">
            <a:extLst>
              <a:ext uri="{FF2B5EF4-FFF2-40B4-BE49-F238E27FC236}">
                <a16:creationId xmlns:a16="http://schemas.microsoft.com/office/drawing/2014/main" id="{9F32FF1E-438A-411F-85CA-EE59ACEB0CAA}"/>
              </a:ext>
            </a:extLst>
          </p:cNvPr>
          <p:cNvSpPr txBox="1"/>
          <p:nvPr/>
        </p:nvSpPr>
        <p:spPr>
          <a:xfrm>
            <a:off x="869576" y="4087906"/>
            <a:ext cx="3101789" cy="300082"/>
          </a:xfrm>
          <a:prstGeom prst="rect">
            <a:avLst/>
          </a:prstGeom>
          <a:noFill/>
        </p:spPr>
        <p:txBody>
          <a:bodyPr wrap="square" rtlCol="0">
            <a:spAutoFit/>
          </a:bodyPr>
          <a:lstStyle/>
          <a:p>
            <a:r>
              <a:rPr lang="en-US" i="1"/>
              <a:t>Do we achieve post-synthesis accuracy?</a:t>
            </a:r>
          </a:p>
        </p:txBody>
      </p:sp>
    </p:spTree>
    <p:extLst>
      <p:ext uri="{BB962C8B-B14F-4D97-AF65-F5344CB8AC3E}">
        <p14:creationId xmlns:p14="http://schemas.microsoft.com/office/powerpoint/2010/main" val="427125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51E294A-FEB6-417D-9ACF-DCA143A4B868}"/>
              </a:ext>
            </a:extLst>
          </p:cNvPr>
          <p:cNvPicPr>
            <a:picLocks noChangeAspect="1"/>
          </p:cNvPicPr>
          <p:nvPr/>
        </p:nvPicPr>
        <p:blipFill rotWithShape="1">
          <a:blip r:embed="rId3"/>
          <a:srcRect b="8417"/>
          <a:stretch/>
        </p:blipFill>
        <p:spPr>
          <a:xfrm>
            <a:off x="7861383" y="1818505"/>
            <a:ext cx="1282617" cy="2635462"/>
          </a:xfrm>
          <a:prstGeom prst="rect">
            <a:avLst/>
          </a:prstGeom>
        </p:spPr>
      </p:pic>
      <p:sp>
        <p:nvSpPr>
          <p:cNvPr id="2" name="Title 1">
            <a:extLst>
              <a:ext uri="{FF2B5EF4-FFF2-40B4-BE49-F238E27FC236}">
                <a16:creationId xmlns:a16="http://schemas.microsoft.com/office/drawing/2014/main" id="{5F3F7FE1-6CCB-C547-EDF8-403123C3E806}"/>
              </a:ext>
            </a:extLst>
          </p:cNvPr>
          <p:cNvSpPr>
            <a:spLocks noGrp="1"/>
          </p:cNvSpPr>
          <p:nvPr>
            <p:ph type="title"/>
          </p:nvPr>
        </p:nvSpPr>
        <p:spPr/>
        <p:txBody>
          <a:bodyPr/>
          <a:lstStyle/>
          <a:p>
            <a:r>
              <a:rPr lang="en-US"/>
              <a:t>Experimental validation: FIR filter</a:t>
            </a:r>
            <a:br>
              <a:rPr lang="en-US"/>
            </a:br>
            <a:r>
              <a:rPr lang="en-US" sz="1800" b="0"/>
              <a:t>Results</a:t>
            </a:r>
            <a:endParaRPr lang="en-GB" b="0"/>
          </a:p>
        </p:txBody>
      </p:sp>
      <p:sp>
        <p:nvSpPr>
          <p:cNvPr id="4" name="Footer Placeholder 3">
            <a:extLst>
              <a:ext uri="{FF2B5EF4-FFF2-40B4-BE49-F238E27FC236}">
                <a16:creationId xmlns:a16="http://schemas.microsoft.com/office/drawing/2014/main" id="{286BA0E4-82F1-CB31-2323-F82B22FC24D4}"/>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527370D3-7E01-1AF0-660E-67C878CB9B7D}"/>
              </a:ext>
            </a:extLst>
          </p:cNvPr>
          <p:cNvSpPr>
            <a:spLocks noGrp="1"/>
          </p:cNvSpPr>
          <p:nvPr>
            <p:ph type="sldNum" sz="quarter" idx="12"/>
          </p:nvPr>
        </p:nvSpPr>
        <p:spPr/>
        <p:txBody>
          <a:bodyPr/>
          <a:lstStyle/>
          <a:p>
            <a:fld id="{C194BDB0-F4EA-4DD6-8281-CCE2440D0CE0}" type="slidenum">
              <a:rPr lang="en-GB" smtClean="0"/>
              <a:t>43</a:t>
            </a:fld>
            <a:endParaRPr lang="en-GB"/>
          </a:p>
        </p:txBody>
      </p:sp>
      <p:sp>
        <p:nvSpPr>
          <p:cNvPr id="3" name="TextBox 2">
            <a:extLst>
              <a:ext uri="{FF2B5EF4-FFF2-40B4-BE49-F238E27FC236}">
                <a16:creationId xmlns:a16="http://schemas.microsoft.com/office/drawing/2014/main" id="{068A00FC-7235-4248-9A44-5928BEB502DB}"/>
              </a:ext>
            </a:extLst>
          </p:cNvPr>
          <p:cNvSpPr txBox="1"/>
          <p:nvPr/>
        </p:nvSpPr>
        <p:spPr>
          <a:xfrm>
            <a:off x="6343464" y="3452911"/>
            <a:ext cx="2698376" cy="300082"/>
          </a:xfrm>
          <a:prstGeom prst="rect">
            <a:avLst/>
          </a:prstGeom>
          <a:noFill/>
        </p:spPr>
        <p:txBody>
          <a:bodyPr wrap="square" rtlCol="0">
            <a:spAutoFit/>
          </a:bodyPr>
          <a:lstStyle/>
          <a:p>
            <a:r>
              <a:rPr lang="en-US"/>
              <a:t>Feed the </a:t>
            </a:r>
          </a:p>
        </p:txBody>
      </p:sp>
      <p:pic>
        <p:nvPicPr>
          <p:cNvPr id="15" name="Picture 14" descr="Chart, bar chart, histogram&#10;&#10;Description automatically generated">
            <a:extLst>
              <a:ext uri="{FF2B5EF4-FFF2-40B4-BE49-F238E27FC236}">
                <a16:creationId xmlns:a16="http://schemas.microsoft.com/office/drawing/2014/main" id="{B81BB6A2-D412-4126-8155-0ED20EF3E1A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 b="1606"/>
          <a:stretch/>
        </p:blipFill>
        <p:spPr>
          <a:xfrm>
            <a:off x="0" y="1818505"/>
            <a:ext cx="7917180" cy="2755146"/>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A4ACF994-DD0F-4676-8248-44FDCA6218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6881" y="691687"/>
            <a:ext cx="3316125" cy="910971"/>
          </a:xfrm>
          <a:prstGeom prst="rect">
            <a:avLst/>
          </a:prstGeom>
        </p:spPr>
      </p:pic>
    </p:spTree>
    <p:extLst>
      <p:ext uri="{BB962C8B-B14F-4D97-AF65-F5344CB8AC3E}">
        <p14:creationId xmlns:p14="http://schemas.microsoft.com/office/powerpoint/2010/main" val="65010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51E294A-FEB6-417D-9ACF-DCA143A4B868}"/>
              </a:ext>
            </a:extLst>
          </p:cNvPr>
          <p:cNvPicPr>
            <a:picLocks noChangeAspect="1"/>
          </p:cNvPicPr>
          <p:nvPr/>
        </p:nvPicPr>
        <p:blipFill rotWithShape="1">
          <a:blip r:embed="rId3"/>
          <a:srcRect b="8417"/>
          <a:stretch/>
        </p:blipFill>
        <p:spPr>
          <a:xfrm>
            <a:off x="7861383" y="1818505"/>
            <a:ext cx="1282617" cy="2635462"/>
          </a:xfrm>
          <a:prstGeom prst="rect">
            <a:avLst/>
          </a:prstGeom>
        </p:spPr>
      </p:pic>
      <p:sp>
        <p:nvSpPr>
          <p:cNvPr id="2" name="Title 1">
            <a:extLst>
              <a:ext uri="{FF2B5EF4-FFF2-40B4-BE49-F238E27FC236}">
                <a16:creationId xmlns:a16="http://schemas.microsoft.com/office/drawing/2014/main" id="{5F3F7FE1-6CCB-C547-EDF8-403123C3E806}"/>
              </a:ext>
            </a:extLst>
          </p:cNvPr>
          <p:cNvSpPr>
            <a:spLocks noGrp="1"/>
          </p:cNvSpPr>
          <p:nvPr>
            <p:ph type="title"/>
          </p:nvPr>
        </p:nvSpPr>
        <p:spPr/>
        <p:txBody>
          <a:bodyPr/>
          <a:lstStyle/>
          <a:p>
            <a:r>
              <a:rPr lang="en-US"/>
              <a:t>Experimental validation: FIR filter</a:t>
            </a:r>
            <a:br>
              <a:rPr lang="en-US"/>
            </a:br>
            <a:r>
              <a:rPr lang="en-US" sz="1800" b="0"/>
              <a:t>Results</a:t>
            </a:r>
            <a:endParaRPr lang="en-GB" b="0"/>
          </a:p>
        </p:txBody>
      </p:sp>
      <p:sp>
        <p:nvSpPr>
          <p:cNvPr id="4" name="Footer Placeholder 3">
            <a:extLst>
              <a:ext uri="{FF2B5EF4-FFF2-40B4-BE49-F238E27FC236}">
                <a16:creationId xmlns:a16="http://schemas.microsoft.com/office/drawing/2014/main" id="{286BA0E4-82F1-CB31-2323-F82B22FC24D4}"/>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527370D3-7E01-1AF0-660E-67C878CB9B7D}"/>
              </a:ext>
            </a:extLst>
          </p:cNvPr>
          <p:cNvSpPr>
            <a:spLocks noGrp="1"/>
          </p:cNvSpPr>
          <p:nvPr>
            <p:ph type="sldNum" sz="quarter" idx="12"/>
          </p:nvPr>
        </p:nvSpPr>
        <p:spPr/>
        <p:txBody>
          <a:bodyPr/>
          <a:lstStyle/>
          <a:p>
            <a:fld id="{C194BDB0-F4EA-4DD6-8281-CCE2440D0CE0}" type="slidenum">
              <a:rPr lang="en-GB" smtClean="0"/>
              <a:t>44</a:t>
            </a:fld>
            <a:endParaRPr lang="en-GB"/>
          </a:p>
        </p:txBody>
      </p:sp>
      <p:sp>
        <p:nvSpPr>
          <p:cNvPr id="3" name="TextBox 2">
            <a:extLst>
              <a:ext uri="{FF2B5EF4-FFF2-40B4-BE49-F238E27FC236}">
                <a16:creationId xmlns:a16="http://schemas.microsoft.com/office/drawing/2014/main" id="{068A00FC-7235-4248-9A44-5928BEB502DB}"/>
              </a:ext>
            </a:extLst>
          </p:cNvPr>
          <p:cNvSpPr txBox="1"/>
          <p:nvPr/>
        </p:nvSpPr>
        <p:spPr>
          <a:xfrm>
            <a:off x="6343464" y="3452911"/>
            <a:ext cx="2698376" cy="300082"/>
          </a:xfrm>
          <a:prstGeom prst="rect">
            <a:avLst/>
          </a:prstGeom>
          <a:noFill/>
        </p:spPr>
        <p:txBody>
          <a:bodyPr wrap="square" rtlCol="0">
            <a:spAutoFit/>
          </a:bodyPr>
          <a:lstStyle/>
          <a:p>
            <a:r>
              <a:rPr lang="en-US"/>
              <a:t>Feed the </a:t>
            </a:r>
          </a:p>
        </p:txBody>
      </p:sp>
      <p:pic>
        <p:nvPicPr>
          <p:cNvPr id="7" name="Picture 6" descr="Chart, bar chart, histogram&#10;&#10;Description automatically generated">
            <a:extLst>
              <a:ext uri="{FF2B5EF4-FFF2-40B4-BE49-F238E27FC236}">
                <a16:creationId xmlns:a16="http://schemas.microsoft.com/office/drawing/2014/main" id="{F25A8B11-7D58-4C71-94DB-2ABFA21FD28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96"/>
          <a:stretch/>
        </p:blipFill>
        <p:spPr>
          <a:xfrm>
            <a:off x="0" y="1776083"/>
            <a:ext cx="7918703" cy="2789267"/>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45457C5D-2699-4A9A-ADB1-7A79359907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6881" y="691687"/>
            <a:ext cx="3316125" cy="910971"/>
          </a:xfrm>
          <a:prstGeom prst="rect">
            <a:avLst/>
          </a:prstGeom>
        </p:spPr>
      </p:pic>
    </p:spTree>
    <p:extLst>
      <p:ext uri="{BB962C8B-B14F-4D97-AF65-F5344CB8AC3E}">
        <p14:creationId xmlns:p14="http://schemas.microsoft.com/office/powerpoint/2010/main" val="235157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7FE1-6CCB-C547-EDF8-403123C3E806}"/>
              </a:ext>
            </a:extLst>
          </p:cNvPr>
          <p:cNvSpPr>
            <a:spLocks noGrp="1"/>
          </p:cNvSpPr>
          <p:nvPr>
            <p:ph type="title"/>
          </p:nvPr>
        </p:nvSpPr>
        <p:spPr/>
        <p:txBody>
          <a:bodyPr/>
          <a:lstStyle/>
          <a:p>
            <a:r>
              <a:rPr lang="en-US"/>
              <a:t>Experimental validation: FIR filter</a:t>
            </a:r>
            <a:br>
              <a:rPr lang="en-US"/>
            </a:br>
            <a:r>
              <a:rPr lang="en-US" sz="1800" b="0"/>
              <a:t>Results</a:t>
            </a:r>
            <a:endParaRPr lang="en-GB" b="0"/>
          </a:p>
        </p:txBody>
      </p:sp>
      <p:pic>
        <p:nvPicPr>
          <p:cNvPr id="7" name="Content Placeholder 6" descr="Chart, bar chart&#10;&#10;Description automatically generated">
            <a:extLst>
              <a:ext uri="{FF2B5EF4-FFF2-40B4-BE49-F238E27FC236}">
                <a16:creationId xmlns:a16="http://schemas.microsoft.com/office/drawing/2014/main" id="{A490F1A3-2DB5-4153-830C-EA13DEB8433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134244"/>
            <a:ext cx="4578873" cy="3434155"/>
          </a:xfrm>
        </p:spPr>
      </p:pic>
      <p:sp>
        <p:nvSpPr>
          <p:cNvPr id="4" name="Footer Placeholder 3">
            <a:extLst>
              <a:ext uri="{FF2B5EF4-FFF2-40B4-BE49-F238E27FC236}">
                <a16:creationId xmlns:a16="http://schemas.microsoft.com/office/drawing/2014/main" id="{286BA0E4-82F1-CB31-2323-F82B22FC24D4}"/>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527370D3-7E01-1AF0-660E-67C878CB9B7D}"/>
              </a:ext>
            </a:extLst>
          </p:cNvPr>
          <p:cNvSpPr>
            <a:spLocks noGrp="1"/>
          </p:cNvSpPr>
          <p:nvPr>
            <p:ph type="sldNum" sz="quarter" idx="12"/>
          </p:nvPr>
        </p:nvSpPr>
        <p:spPr/>
        <p:txBody>
          <a:bodyPr/>
          <a:lstStyle/>
          <a:p>
            <a:fld id="{C194BDB0-F4EA-4DD6-8281-CCE2440D0CE0}" type="slidenum">
              <a:rPr lang="en-GB" smtClean="0"/>
              <a:t>45</a:t>
            </a:fld>
            <a:endParaRPr lang="en-GB"/>
          </a:p>
        </p:txBody>
      </p:sp>
      <p:pic>
        <p:nvPicPr>
          <p:cNvPr id="9" name="Picture 8" descr="Chart, bar chart&#10;&#10;Description automatically generated">
            <a:extLst>
              <a:ext uri="{FF2B5EF4-FFF2-40B4-BE49-F238E27FC236}">
                <a16:creationId xmlns:a16="http://schemas.microsoft.com/office/drawing/2014/main" id="{4A885EB9-BEDA-4D56-A62B-3DC759947D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8873" y="1134243"/>
            <a:ext cx="4578873" cy="3434155"/>
          </a:xfrm>
          <a:prstGeom prst="rect">
            <a:avLst/>
          </a:prstGeom>
        </p:spPr>
      </p:pic>
    </p:spTree>
    <p:extLst>
      <p:ext uri="{BB962C8B-B14F-4D97-AF65-F5344CB8AC3E}">
        <p14:creationId xmlns:p14="http://schemas.microsoft.com/office/powerpoint/2010/main" val="287587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7FE1-6CCB-C547-EDF8-403123C3E806}"/>
              </a:ext>
            </a:extLst>
          </p:cNvPr>
          <p:cNvSpPr>
            <a:spLocks noGrp="1"/>
          </p:cNvSpPr>
          <p:nvPr>
            <p:ph type="title"/>
          </p:nvPr>
        </p:nvSpPr>
        <p:spPr/>
        <p:txBody>
          <a:bodyPr/>
          <a:lstStyle/>
          <a:p>
            <a:r>
              <a:rPr lang="en-US"/>
              <a:t>Experimental validation: FIR filter</a:t>
            </a:r>
            <a:br>
              <a:rPr lang="en-US"/>
            </a:br>
            <a:r>
              <a:rPr lang="en-US" sz="1800" b="0"/>
              <a:t>Limitations</a:t>
            </a:r>
            <a:endParaRPr lang="en-GB"/>
          </a:p>
        </p:txBody>
      </p:sp>
      <p:sp>
        <p:nvSpPr>
          <p:cNvPr id="3" name="Content Placeholder 2">
            <a:extLst>
              <a:ext uri="{FF2B5EF4-FFF2-40B4-BE49-F238E27FC236}">
                <a16:creationId xmlns:a16="http://schemas.microsoft.com/office/drawing/2014/main" id="{CCA6141D-5596-725B-5CB7-AAB9AFEDBC5B}"/>
              </a:ext>
            </a:extLst>
          </p:cNvPr>
          <p:cNvSpPr>
            <a:spLocks noGrp="1"/>
          </p:cNvSpPr>
          <p:nvPr>
            <p:ph idx="1"/>
          </p:nvPr>
        </p:nvSpPr>
        <p:spPr/>
        <p:txBody>
          <a:bodyPr/>
          <a:lstStyle/>
          <a:p>
            <a:pPr marL="342900" indent="-342900">
              <a:buFont typeface="Arial" panose="020B0604020202020204" pitchFamily="34" charset="0"/>
              <a:buChar char="•"/>
            </a:pPr>
            <a:r>
              <a:rPr lang="en-GB" dirty="0"/>
              <a:t>Glue logic: it is inferred during synthesis of the final design</a:t>
            </a:r>
          </a:p>
          <a:p>
            <a:pPr lvl="1"/>
            <a:r>
              <a:rPr lang="en-GB" dirty="0"/>
              <a:t>	</a:t>
            </a:r>
            <a:r>
              <a:rPr lang="en-US" i="1" dirty="0"/>
              <a:t>the whole is greater than the sum of each (attributed to Aristotle)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Output activity</a:t>
            </a:r>
            <a:r>
              <a:rPr lang="en-GB" dirty="0"/>
              <a:t>: it takes part to the power consumption</a:t>
            </a:r>
          </a:p>
          <a:p>
            <a:r>
              <a:rPr lang="en-GB" dirty="0"/>
              <a:t>                              …no way to exhaustively sweep output toggle activity</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Control logic: it needs cycle-accurate information</a:t>
            </a:r>
          </a:p>
        </p:txBody>
      </p:sp>
      <p:sp>
        <p:nvSpPr>
          <p:cNvPr id="4" name="Footer Placeholder 3">
            <a:extLst>
              <a:ext uri="{FF2B5EF4-FFF2-40B4-BE49-F238E27FC236}">
                <a16:creationId xmlns:a16="http://schemas.microsoft.com/office/drawing/2014/main" id="{286BA0E4-82F1-CB31-2323-F82B22FC24D4}"/>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527370D3-7E01-1AF0-660E-67C878CB9B7D}"/>
              </a:ext>
            </a:extLst>
          </p:cNvPr>
          <p:cNvSpPr>
            <a:spLocks noGrp="1"/>
          </p:cNvSpPr>
          <p:nvPr>
            <p:ph type="sldNum" sz="quarter" idx="12"/>
          </p:nvPr>
        </p:nvSpPr>
        <p:spPr/>
        <p:txBody>
          <a:bodyPr/>
          <a:lstStyle/>
          <a:p>
            <a:fld id="{C194BDB0-F4EA-4DD6-8281-CCE2440D0CE0}" type="slidenum">
              <a:rPr lang="en-GB" smtClean="0"/>
              <a:t>46</a:t>
            </a:fld>
            <a:endParaRPr lang="en-GB"/>
          </a:p>
        </p:txBody>
      </p:sp>
      <p:pic>
        <p:nvPicPr>
          <p:cNvPr id="8" name="Picture 7">
            <a:extLst>
              <a:ext uri="{FF2B5EF4-FFF2-40B4-BE49-F238E27FC236}">
                <a16:creationId xmlns:a16="http://schemas.microsoft.com/office/drawing/2014/main" id="{BFEE9C95-6C9D-491F-ABF9-42FD44655B3E}"/>
              </a:ext>
            </a:extLst>
          </p:cNvPr>
          <p:cNvPicPr>
            <a:picLocks noChangeAspect="1"/>
          </p:cNvPicPr>
          <p:nvPr/>
        </p:nvPicPr>
        <p:blipFill>
          <a:blip r:embed="rId3"/>
          <a:stretch>
            <a:fillRect/>
          </a:stretch>
        </p:blipFill>
        <p:spPr>
          <a:xfrm>
            <a:off x="7296067" y="894736"/>
            <a:ext cx="639793" cy="1151627"/>
          </a:xfrm>
          <a:prstGeom prst="rect">
            <a:avLst/>
          </a:prstGeom>
        </p:spPr>
      </p:pic>
      <p:sp>
        <p:nvSpPr>
          <p:cNvPr id="9" name="TextBox 8">
            <a:extLst>
              <a:ext uri="{FF2B5EF4-FFF2-40B4-BE49-F238E27FC236}">
                <a16:creationId xmlns:a16="http://schemas.microsoft.com/office/drawing/2014/main" id="{2EDBE29D-ACC4-43CE-B175-4B04BF28E450}"/>
              </a:ext>
            </a:extLst>
          </p:cNvPr>
          <p:cNvSpPr txBox="1"/>
          <p:nvPr/>
        </p:nvSpPr>
        <p:spPr>
          <a:xfrm>
            <a:off x="7210900" y="2032101"/>
            <a:ext cx="1102783" cy="246221"/>
          </a:xfrm>
          <a:prstGeom prst="rect">
            <a:avLst/>
          </a:prstGeom>
          <a:noFill/>
        </p:spPr>
        <p:txBody>
          <a:bodyPr wrap="square">
            <a:spAutoFit/>
          </a:bodyPr>
          <a:lstStyle/>
          <a:p>
            <a:r>
              <a:rPr lang="en-US" sz="1000" b="0" i="1">
                <a:solidFill>
                  <a:srgbClr val="202122"/>
                </a:solidFill>
                <a:effectLst/>
                <a:latin typeface="Arial" panose="020B0604020202020204" pitchFamily="34" charset="0"/>
              </a:rPr>
              <a:t>384–322 BC</a:t>
            </a:r>
            <a:endParaRPr lang="en-US" sz="1000" i="1"/>
          </a:p>
        </p:txBody>
      </p:sp>
    </p:spTree>
    <p:extLst>
      <p:ext uri="{BB962C8B-B14F-4D97-AF65-F5344CB8AC3E}">
        <p14:creationId xmlns:p14="http://schemas.microsoft.com/office/powerpoint/2010/main" val="147667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7FE1-6CCB-C547-EDF8-403123C3E806}"/>
              </a:ext>
            </a:extLst>
          </p:cNvPr>
          <p:cNvSpPr>
            <a:spLocks noGrp="1"/>
          </p:cNvSpPr>
          <p:nvPr>
            <p:ph type="title"/>
          </p:nvPr>
        </p:nvSpPr>
        <p:spPr>
          <a:xfrm>
            <a:off x="758825" y="518711"/>
            <a:ext cx="7556500" cy="539038"/>
          </a:xfrm>
        </p:spPr>
        <p:txBody>
          <a:bodyPr/>
          <a:lstStyle/>
          <a:p>
            <a:r>
              <a:rPr lang="en-US"/>
              <a:t>Future work</a:t>
            </a:r>
            <a:br>
              <a:rPr lang="en-US"/>
            </a:br>
            <a:r>
              <a:rPr lang="en-US" sz="1800" b="0"/>
              <a:t>to improve the results</a:t>
            </a:r>
            <a:endParaRPr lang="en-GB" b="0"/>
          </a:p>
        </p:txBody>
      </p:sp>
      <p:sp>
        <p:nvSpPr>
          <p:cNvPr id="3" name="Content Placeholder 2">
            <a:extLst>
              <a:ext uri="{FF2B5EF4-FFF2-40B4-BE49-F238E27FC236}">
                <a16:creationId xmlns:a16="http://schemas.microsoft.com/office/drawing/2014/main" id="{CCA6141D-5596-725B-5CB7-AAB9AFEDBC5B}"/>
              </a:ext>
            </a:extLst>
          </p:cNvPr>
          <p:cNvSpPr>
            <a:spLocks noGrp="1"/>
          </p:cNvSpPr>
          <p:nvPr>
            <p:ph idx="1"/>
          </p:nvPr>
        </p:nvSpPr>
        <p:spPr/>
        <p:txBody>
          <a:bodyPr/>
          <a:lstStyle/>
          <a:p>
            <a:pPr marL="342900" indent="-342900">
              <a:buFont typeface="Arial" panose="020B0604020202020204" pitchFamily="34" charset="0"/>
              <a:buChar char="•"/>
            </a:pPr>
            <a:r>
              <a:rPr lang="en-US"/>
              <a:t>Weighted contribution: every </a:t>
            </a:r>
            <a:r>
              <a:rPr lang="en-US" err="1"/>
              <a:t>bitline</a:t>
            </a:r>
            <a:r>
              <a:rPr lang="en-US"/>
              <a:t> </a:t>
            </a:r>
            <a:r>
              <a:rPr lang="en-US" err="1"/>
              <a:t>affacts</a:t>
            </a:r>
            <a:r>
              <a:rPr lang="en-US"/>
              <a:t> power differently</a:t>
            </a:r>
          </a:p>
          <a:p>
            <a:endParaRPr lang="en-US"/>
          </a:p>
          <a:p>
            <a:endParaRPr lang="en-US"/>
          </a:p>
          <a:p>
            <a:pPr marL="342900" indent="-342900">
              <a:buFont typeface="Arial" panose="020B0604020202020204" pitchFamily="34" charset="0"/>
              <a:buChar char="•"/>
            </a:pPr>
            <a:r>
              <a:rPr lang="en-US"/>
              <a:t>Glitching: no all toggles are back-annotated</a:t>
            </a:r>
          </a:p>
          <a:p>
            <a:pPr marL="342900" indent="-342900">
              <a:buFont typeface="Arial" panose="020B0604020202020204" pitchFamily="34" charset="0"/>
              <a:buChar char="•"/>
            </a:pPr>
            <a:endParaRPr lang="en-US"/>
          </a:p>
          <a:p>
            <a:endParaRPr lang="en-US"/>
          </a:p>
          <a:p>
            <a:pPr marL="342900" indent="-342900">
              <a:buFont typeface="Arial" panose="020B0604020202020204" pitchFamily="34" charset="0"/>
              <a:buChar char="•"/>
            </a:pPr>
            <a:r>
              <a:rPr lang="en-US"/>
              <a:t>Hierarchy: how much is the power affected adding more hierarchies?</a:t>
            </a:r>
            <a:endParaRPr lang="en-GB"/>
          </a:p>
        </p:txBody>
      </p:sp>
      <p:sp>
        <p:nvSpPr>
          <p:cNvPr id="4" name="Footer Placeholder 3">
            <a:extLst>
              <a:ext uri="{FF2B5EF4-FFF2-40B4-BE49-F238E27FC236}">
                <a16:creationId xmlns:a16="http://schemas.microsoft.com/office/drawing/2014/main" id="{286BA0E4-82F1-CB31-2323-F82B22FC24D4}"/>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527370D3-7E01-1AF0-660E-67C878CB9B7D}"/>
              </a:ext>
            </a:extLst>
          </p:cNvPr>
          <p:cNvSpPr>
            <a:spLocks noGrp="1"/>
          </p:cNvSpPr>
          <p:nvPr>
            <p:ph type="sldNum" sz="quarter" idx="12"/>
          </p:nvPr>
        </p:nvSpPr>
        <p:spPr/>
        <p:txBody>
          <a:bodyPr/>
          <a:lstStyle/>
          <a:p>
            <a:fld id="{C194BDB0-F4EA-4DD6-8281-CCE2440D0CE0}" type="slidenum">
              <a:rPr lang="en-GB" smtClean="0"/>
              <a:t>47</a:t>
            </a:fld>
            <a:endParaRPr lang="en-GB"/>
          </a:p>
        </p:txBody>
      </p:sp>
    </p:spTree>
    <p:extLst>
      <p:ext uri="{BB962C8B-B14F-4D97-AF65-F5344CB8AC3E}">
        <p14:creationId xmlns:p14="http://schemas.microsoft.com/office/powerpoint/2010/main" val="36379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A840-3547-B56E-B0CC-DB0362AAF2CE}"/>
              </a:ext>
            </a:extLst>
          </p:cNvPr>
          <p:cNvSpPr>
            <a:spLocks noGrp="1"/>
          </p:cNvSpPr>
          <p:nvPr>
            <p:ph type="title"/>
          </p:nvPr>
        </p:nvSpPr>
        <p:spPr/>
        <p:txBody>
          <a:bodyPr/>
          <a:lstStyle/>
          <a:p>
            <a:r>
              <a:rPr lang="en-US"/>
              <a:t>Conclusion</a:t>
            </a:r>
            <a:endParaRPr lang="en-GB"/>
          </a:p>
        </p:txBody>
      </p:sp>
      <p:sp>
        <p:nvSpPr>
          <p:cNvPr id="4" name="Footer Placeholder 3">
            <a:extLst>
              <a:ext uri="{FF2B5EF4-FFF2-40B4-BE49-F238E27FC236}">
                <a16:creationId xmlns:a16="http://schemas.microsoft.com/office/drawing/2014/main" id="{04BAFC46-89AF-6862-7F17-3DE9F24CF346}"/>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3C35A4DB-B3E8-B611-6A65-7E15D92A0915}"/>
              </a:ext>
            </a:extLst>
          </p:cNvPr>
          <p:cNvSpPr>
            <a:spLocks noGrp="1"/>
          </p:cNvSpPr>
          <p:nvPr>
            <p:ph type="sldNum" sz="quarter" idx="12"/>
          </p:nvPr>
        </p:nvSpPr>
        <p:spPr/>
        <p:txBody>
          <a:bodyPr/>
          <a:lstStyle/>
          <a:p>
            <a:fld id="{C194BDB0-F4EA-4DD6-8281-CCE2440D0CE0}" type="slidenum">
              <a:rPr lang="en-GB" smtClean="0"/>
              <a:t>48</a:t>
            </a:fld>
            <a:endParaRPr lang="en-GB"/>
          </a:p>
        </p:txBody>
      </p:sp>
      <p:sp>
        <p:nvSpPr>
          <p:cNvPr id="13" name="TextBox 12">
            <a:extLst>
              <a:ext uri="{FF2B5EF4-FFF2-40B4-BE49-F238E27FC236}">
                <a16:creationId xmlns:a16="http://schemas.microsoft.com/office/drawing/2014/main" id="{928BED03-195B-7EEB-B40E-2B0BEF3FF446}"/>
              </a:ext>
            </a:extLst>
          </p:cNvPr>
          <p:cNvSpPr txBox="1"/>
          <p:nvPr/>
        </p:nvSpPr>
        <p:spPr>
          <a:xfrm>
            <a:off x="219724" y="1085066"/>
            <a:ext cx="2024390" cy="300082"/>
          </a:xfrm>
          <a:prstGeom prst="rect">
            <a:avLst/>
          </a:prstGeom>
          <a:noFill/>
        </p:spPr>
        <p:txBody>
          <a:bodyPr wrap="square" rtlCol="0">
            <a:spAutoFit/>
          </a:bodyPr>
          <a:lstStyle/>
          <a:p>
            <a:pPr lvl="1"/>
            <a:r>
              <a:rPr lang="en-US" b="1"/>
              <a:t>Analytical approach</a:t>
            </a:r>
            <a:r>
              <a:rPr lang="en-US"/>
              <a:t>: </a:t>
            </a:r>
          </a:p>
        </p:txBody>
      </p:sp>
      <p:sp>
        <p:nvSpPr>
          <p:cNvPr id="14" name="TextBox 13">
            <a:extLst>
              <a:ext uri="{FF2B5EF4-FFF2-40B4-BE49-F238E27FC236}">
                <a16:creationId xmlns:a16="http://schemas.microsoft.com/office/drawing/2014/main" id="{E615C623-54FB-FCD5-F6B7-E9C6E31CC4DE}"/>
              </a:ext>
            </a:extLst>
          </p:cNvPr>
          <p:cNvSpPr txBox="1"/>
          <p:nvPr/>
        </p:nvSpPr>
        <p:spPr>
          <a:xfrm>
            <a:off x="2067140" y="1085066"/>
            <a:ext cx="2200062" cy="300082"/>
          </a:xfrm>
          <a:prstGeom prst="rect">
            <a:avLst/>
          </a:prstGeom>
          <a:noFill/>
        </p:spPr>
        <p:txBody>
          <a:bodyPr wrap="square" rtlCol="0">
            <a:spAutoFit/>
          </a:bodyPr>
          <a:lstStyle/>
          <a:p>
            <a:pPr lvl="1"/>
            <a:r>
              <a:rPr lang="en-US" b="1" dirty="0"/>
              <a:t>Regression approach</a:t>
            </a:r>
            <a:r>
              <a:rPr lang="en-US" dirty="0"/>
              <a:t>: </a:t>
            </a:r>
          </a:p>
        </p:txBody>
      </p:sp>
      <p:graphicFrame>
        <p:nvGraphicFramePr>
          <p:cNvPr id="15" name="Diagram 14">
            <a:extLst>
              <a:ext uri="{FF2B5EF4-FFF2-40B4-BE49-F238E27FC236}">
                <a16:creationId xmlns:a16="http://schemas.microsoft.com/office/drawing/2014/main" id="{34F61AE9-EE85-47F8-9157-2B6DFC14DB56}"/>
              </a:ext>
            </a:extLst>
          </p:cNvPr>
          <p:cNvGraphicFramePr/>
          <p:nvPr>
            <p:extLst>
              <p:ext uri="{D42A27DB-BD31-4B8C-83A1-F6EECF244321}">
                <p14:modId xmlns:p14="http://schemas.microsoft.com/office/powerpoint/2010/main" val="101185344"/>
              </p:ext>
            </p:extLst>
          </p:nvPr>
        </p:nvGraphicFramePr>
        <p:xfrm>
          <a:off x="2466582" y="1536413"/>
          <a:ext cx="1578629" cy="1832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 19">
            <a:extLst>
              <a:ext uri="{FF2B5EF4-FFF2-40B4-BE49-F238E27FC236}">
                <a16:creationId xmlns:a16="http://schemas.microsoft.com/office/drawing/2014/main" id="{854C2C89-A3ED-4614-BFFE-46397A9891BB}"/>
              </a:ext>
            </a:extLst>
          </p:cNvPr>
          <p:cNvGraphicFramePr/>
          <p:nvPr>
            <p:extLst>
              <p:ext uri="{D42A27DB-BD31-4B8C-83A1-F6EECF244321}">
                <p14:modId xmlns:p14="http://schemas.microsoft.com/office/powerpoint/2010/main" val="2182527689"/>
              </p:ext>
            </p:extLst>
          </p:nvPr>
        </p:nvGraphicFramePr>
        <p:xfrm>
          <a:off x="629915" y="1536414"/>
          <a:ext cx="1578629" cy="183295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6" name="Graphic 5" descr="Checkmark outline">
            <a:extLst>
              <a:ext uri="{FF2B5EF4-FFF2-40B4-BE49-F238E27FC236}">
                <a16:creationId xmlns:a16="http://schemas.microsoft.com/office/drawing/2014/main" id="{CB92DC4E-7B88-4EFF-9F76-97AC8EEF8FE3}"/>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39262" y="1616327"/>
            <a:ext cx="326112" cy="326112"/>
          </a:xfrm>
          <a:prstGeom prst="rect">
            <a:avLst/>
          </a:prstGeom>
        </p:spPr>
      </p:pic>
      <p:pic>
        <p:nvPicPr>
          <p:cNvPr id="16" name="Graphic 15" descr="Checkmark outline">
            <a:extLst>
              <a:ext uri="{FF2B5EF4-FFF2-40B4-BE49-F238E27FC236}">
                <a16:creationId xmlns:a16="http://schemas.microsoft.com/office/drawing/2014/main" id="{F0282FF5-2B15-4358-B6F3-66D3F466B3E3}"/>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987649" y="1818536"/>
            <a:ext cx="326112" cy="326112"/>
          </a:xfrm>
          <a:prstGeom prst="rect">
            <a:avLst/>
          </a:prstGeom>
        </p:spPr>
      </p:pic>
      <p:pic>
        <p:nvPicPr>
          <p:cNvPr id="17" name="Graphic 16" descr="Checkmark outline">
            <a:extLst>
              <a:ext uri="{FF2B5EF4-FFF2-40B4-BE49-F238E27FC236}">
                <a16:creationId xmlns:a16="http://schemas.microsoft.com/office/drawing/2014/main" id="{70353637-88A2-4954-AC60-4AE1FCB97A3A}"/>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05768" y="1487406"/>
            <a:ext cx="326112" cy="326112"/>
          </a:xfrm>
          <a:prstGeom prst="rect">
            <a:avLst/>
          </a:prstGeom>
        </p:spPr>
      </p:pic>
      <p:pic>
        <p:nvPicPr>
          <p:cNvPr id="18" name="Graphic 17" descr="Checkmark outline">
            <a:extLst>
              <a:ext uri="{FF2B5EF4-FFF2-40B4-BE49-F238E27FC236}">
                <a16:creationId xmlns:a16="http://schemas.microsoft.com/office/drawing/2014/main" id="{26A408C6-B665-413B-B693-F816389B40E7}"/>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23739" y="1899519"/>
            <a:ext cx="326112" cy="326112"/>
          </a:xfrm>
          <a:prstGeom prst="rect">
            <a:avLst/>
          </a:prstGeom>
        </p:spPr>
      </p:pic>
      <p:sp>
        <p:nvSpPr>
          <p:cNvPr id="7" name="TextBox 6">
            <a:extLst>
              <a:ext uri="{FF2B5EF4-FFF2-40B4-BE49-F238E27FC236}">
                <a16:creationId xmlns:a16="http://schemas.microsoft.com/office/drawing/2014/main" id="{4BDFC60E-7AD7-46F3-B681-D343F45ED558}"/>
              </a:ext>
            </a:extLst>
          </p:cNvPr>
          <p:cNvSpPr txBox="1"/>
          <p:nvPr/>
        </p:nvSpPr>
        <p:spPr>
          <a:xfrm>
            <a:off x="3723739" y="2544351"/>
            <a:ext cx="755507" cy="300082"/>
          </a:xfrm>
          <a:prstGeom prst="rect">
            <a:avLst/>
          </a:prstGeom>
          <a:noFill/>
        </p:spPr>
        <p:txBody>
          <a:bodyPr wrap="square" rtlCol="0">
            <a:spAutoFit/>
          </a:bodyPr>
          <a:lstStyle/>
          <a:p>
            <a:r>
              <a:rPr lang="en-US">
                <a:solidFill>
                  <a:srgbClr val="92D050"/>
                </a:solidFill>
              </a:rPr>
              <a:t>short!</a:t>
            </a:r>
          </a:p>
        </p:txBody>
      </p:sp>
      <p:sp>
        <p:nvSpPr>
          <p:cNvPr id="21" name="TextBox 20">
            <a:extLst>
              <a:ext uri="{FF2B5EF4-FFF2-40B4-BE49-F238E27FC236}">
                <a16:creationId xmlns:a16="http://schemas.microsoft.com/office/drawing/2014/main" id="{28667ADD-07FF-4DE2-BE21-23DB10A8A7DA}"/>
              </a:ext>
            </a:extLst>
          </p:cNvPr>
          <p:cNvSpPr txBox="1"/>
          <p:nvPr/>
        </p:nvSpPr>
        <p:spPr>
          <a:xfrm>
            <a:off x="3820278" y="2901080"/>
            <a:ext cx="755507" cy="300082"/>
          </a:xfrm>
          <a:prstGeom prst="rect">
            <a:avLst/>
          </a:prstGeom>
          <a:noFill/>
        </p:spPr>
        <p:txBody>
          <a:bodyPr wrap="square" rtlCol="0">
            <a:spAutoFit/>
          </a:bodyPr>
          <a:lstStyle/>
          <a:p>
            <a:r>
              <a:rPr lang="en-US">
                <a:solidFill>
                  <a:srgbClr val="92D050"/>
                </a:solidFill>
              </a:rPr>
              <a:t>generic!</a:t>
            </a:r>
          </a:p>
        </p:txBody>
      </p:sp>
      <p:sp>
        <p:nvSpPr>
          <p:cNvPr id="9" name="TextBox 8">
            <a:extLst>
              <a:ext uri="{FF2B5EF4-FFF2-40B4-BE49-F238E27FC236}">
                <a16:creationId xmlns:a16="http://schemas.microsoft.com/office/drawing/2014/main" id="{69538AB1-B328-4CC5-B6EA-204ABA297F6E}"/>
              </a:ext>
            </a:extLst>
          </p:cNvPr>
          <p:cNvSpPr txBox="1"/>
          <p:nvPr/>
        </p:nvSpPr>
        <p:spPr>
          <a:xfrm>
            <a:off x="5202061" y="1085066"/>
            <a:ext cx="3722215" cy="1131079"/>
          </a:xfrm>
          <a:prstGeom prst="rect">
            <a:avLst/>
          </a:prstGeom>
          <a:noFill/>
        </p:spPr>
        <p:txBody>
          <a:bodyPr wrap="square" rtlCol="0">
            <a:spAutoFit/>
          </a:bodyPr>
          <a:lstStyle/>
          <a:p>
            <a:r>
              <a:rPr lang="en-US" b="1" dirty="0"/>
              <a:t>Limitations</a:t>
            </a:r>
            <a:r>
              <a:rPr lang="en-US" dirty="0"/>
              <a:t>: </a:t>
            </a:r>
          </a:p>
          <a:p>
            <a:pPr marL="285750" indent="-285750">
              <a:buFontTx/>
              <a:buChar char="-"/>
            </a:pPr>
            <a:r>
              <a:rPr lang="en-US" dirty="0"/>
              <a:t>Stream processing applications</a:t>
            </a:r>
          </a:p>
          <a:p>
            <a:pPr marL="285750" indent="-285750">
              <a:buFontTx/>
              <a:buChar char="-"/>
            </a:pPr>
            <a:r>
              <a:rPr lang="en-US" dirty="0"/>
              <a:t>Structural design</a:t>
            </a:r>
          </a:p>
          <a:p>
            <a:pPr marL="285750" indent="-285750">
              <a:buFontTx/>
              <a:buChar char="-"/>
            </a:pPr>
            <a:r>
              <a:rPr lang="en-US" dirty="0"/>
              <a:t>Only one case studied </a:t>
            </a:r>
          </a:p>
          <a:p>
            <a:pPr marL="285750" indent="-285750">
              <a:buFontTx/>
              <a:buChar char="-"/>
            </a:pPr>
            <a:r>
              <a:rPr lang="en-US" dirty="0"/>
              <a:t>Manual feature extraction</a:t>
            </a:r>
          </a:p>
        </p:txBody>
      </p:sp>
      <p:sp>
        <p:nvSpPr>
          <p:cNvPr id="19" name="Content Placeholder 2">
            <a:extLst>
              <a:ext uri="{FF2B5EF4-FFF2-40B4-BE49-F238E27FC236}">
                <a16:creationId xmlns:a16="http://schemas.microsoft.com/office/drawing/2014/main" id="{CD11EFEB-CFE0-41D4-8E09-4F6E04886FF6}"/>
              </a:ext>
            </a:extLst>
          </p:cNvPr>
          <p:cNvSpPr txBox="1">
            <a:spLocks/>
          </p:cNvSpPr>
          <p:nvPr/>
        </p:nvSpPr>
        <p:spPr>
          <a:xfrm>
            <a:off x="4141558" y="4291607"/>
            <a:ext cx="5138929" cy="333182"/>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1600" err="1"/>
              <a:t>Github</a:t>
            </a:r>
            <a:r>
              <a:rPr lang="en-GB" sz="1600"/>
              <a:t> repo:</a:t>
            </a:r>
            <a:r>
              <a:rPr lang="en-GB" sz="1600" i="1"/>
              <a:t> https://github.com/damonti/Characterization</a:t>
            </a:r>
          </a:p>
        </p:txBody>
      </p:sp>
    </p:spTree>
    <p:extLst>
      <p:ext uri="{BB962C8B-B14F-4D97-AF65-F5344CB8AC3E}">
        <p14:creationId xmlns:p14="http://schemas.microsoft.com/office/powerpoint/2010/main" val="423364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B110-6816-112E-AD31-1F312112E29D}"/>
              </a:ext>
            </a:extLst>
          </p:cNvPr>
          <p:cNvSpPr>
            <a:spLocks noGrp="1"/>
          </p:cNvSpPr>
          <p:nvPr>
            <p:ph type="title"/>
          </p:nvPr>
        </p:nvSpPr>
        <p:spPr>
          <a:xfrm>
            <a:off x="793750" y="3863912"/>
            <a:ext cx="7556500" cy="539038"/>
          </a:xfrm>
        </p:spPr>
        <p:txBody>
          <a:bodyPr/>
          <a:lstStyle/>
          <a:p>
            <a:pPr algn="ctr"/>
            <a:r>
              <a:rPr lang="en-US"/>
              <a:t>Questions?</a:t>
            </a:r>
            <a:endParaRPr lang="en-GB"/>
          </a:p>
        </p:txBody>
      </p:sp>
      <p:pic>
        <p:nvPicPr>
          <p:cNvPr id="7" name="Content Placeholder 6" descr="A group of people walking&#10;&#10;Description automatically generated with medium confidence">
            <a:extLst>
              <a:ext uri="{FF2B5EF4-FFF2-40B4-BE49-F238E27FC236}">
                <a16:creationId xmlns:a16="http://schemas.microsoft.com/office/drawing/2014/main" id="{1F8B5A3C-C646-7E4A-372D-AECD5CDEA3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6281" y="1097184"/>
            <a:ext cx="3651438" cy="2434292"/>
          </a:xfrm>
        </p:spPr>
      </p:pic>
      <p:sp>
        <p:nvSpPr>
          <p:cNvPr id="4" name="Footer Placeholder 3">
            <a:extLst>
              <a:ext uri="{FF2B5EF4-FFF2-40B4-BE49-F238E27FC236}">
                <a16:creationId xmlns:a16="http://schemas.microsoft.com/office/drawing/2014/main" id="{DEB7775F-A57C-1CE9-B5B2-DA002F08F40D}"/>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C0009ADA-98DA-F8A3-DD37-080CD944AD7C}"/>
              </a:ext>
            </a:extLst>
          </p:cNvPr>
          <p:cNvSpPr>
            <a:spLocks noGrp="1"/>
          </p:cNvSpPr>
          <p:nvPr>
            <p:ph type="sldNum" sz="quarter" idx="12"/>
          </p:nvPr>
        </p:nvSpPr>
        <p:spPr/>
        <p:txBody>
          <a:bodyPr/>
          <a:lstStyle/>
          <a:p>
            <a:fld id="{C194BDB0-F4EA-4DD6-8281-CCE2440D0CE0}" type="slidenum">
              <a:rPr lang="en-GB" smtClean="0"/>
              <a:t>49</a:t>
            </a:fld>
            <a:endParaRPr lang="en-GB"/>
          </a:p>
        </p:txBody>
      </p:sp>
      <p:sp>
        <p:nvSpPr>
          <p:cNvPr id="6" name="Title 1">
            <a:extLst>
              <a:ext uri="{FF2B5EF4-FFF2-40B4-BE49-F238E27FC236}">
                <a16:creationId xmlns:a16="http://schemas.microsoft.com/office/drawing/2014/main" id="{D56A9595-F2EC-464E-98B6-36ED370038F7}"/>
              </a:ext>
            </a:extLst>
          </p:cNvPr>
          <p:cNvSpPr txBox="1">
            <a:spLocks/>
          </p:cNvSpPr>
          <p:nvPr/>
        </p:nvSpPr>
        <p:spPr>
          <a:xfrm>
            <a:off x="911225" y="549191"/>
            <a:ext cx="7556500" cy="539038"/>
          </a:xfrm>
          <a:prstGeom prst="rect">
            <a:avLst/>
          </a:prstGeom>
        </p:spPr>
        <p:txBody>
          <a:bodyPr vert="horz" lIns="0" tIns="0" rIns="0" bIns="0" rtlCol="0" anchor="t" anchorCtr="0">
            <a:noAutofit/>
          </a:bodyPr>
          <a:lstStyle>
            <a:lvl1pPr algn="l" defTabSz="685800" rtl="0" eaLnBrk="1" latinLnBrk="0" hangingPunct="1">
              <a:lnSpc>
                <a:spcPts val="2700"/>
              </a:lnSpc>
              <a:spcBef>
                <a:spcPct val="0"/>
              </a:spcBef>
              <a:buNone/>
              <a:defRPr sz="2700" b="1" kern="1200">
                <a:solidFill>
                  <a:schemeClr val="tx1"/>
                </a:solidFill>
                <a:latin typeface="+mj-lt"/>
                <a:ea typeface="+mj-ea"/>
                <a:cs typeface="+mj-cs"/>
              </a:defRPr>
            </a:lvl1pPr>
          </a:lstStyle>
          <a:p>
            <a:pPr algn="ctr"/>
            <a:r>
              <a:rPr lang="en-US"/>
              <a:t>Thank you!</a:t>
            </a:r>
            <a:endParaRPr lang="en-GB"/>
          </a:p>
        </p:txBody>
      </p:sp>
      <p:sp>
        <p:nvSpPr>
          <p:cNvPr id="3" name="TextBox 2">
            <a:extLst>
              <a:ext uri="{FF2B5EF4-FFF2-40B4-BE49-F238E27FC236}">
                <a16:creationId xmlns:a16="http://schemas.microsoft.com/office/drawing/2014/main" id="{B449D2FD-D839-4CDB-A1A1-C02B26D65090}"/>
              </a:ext>
            </a:extLst>
          </p:cNvPr>
          <p:cNvSpPr txBox="1"/>
          <p:nvPr/>
        </p:nvSpPr>
        <p:spPr>
          <a:xfrm>
            <a:off x="2936984" y="2703269"/>
            <a:ext cx="1917700" cy="338554"/>
          </a:xfrm>
          <a:prstGeom prst="rect">
            <a:avLst/>
          </a:prstGeom>
          <a:noFill/>
        </p:spPr>
        <p:txBody>
          <a:bodyPr wrap="square" rtlCol="0">
            <a:spAutoFit/>
          </a:bodyPr>
          <a:lstStyle/>
          <a:p>
            <a:r>
              <a:rPr lang="en-US" sz="1600" b="1" dirty="0">
                <a:highlight>
                  <a:srgbClr val="FFFF00"/>
                </a:highlight>
              </a:rPr>
              <a:t>Switching activity</a:t>
            </a:r>
          </a:p>
        </p:txBody>
      </p:sp>
    </p:spTree>
    <p:extLst>
      <p:ext uri="{BB962C8B-B14F-4D97-AF65-F5344CB8AC3E}">
        <p14:creationId xmlns:p14="http://schemas.microsoft.com/office/powerpoint/2010/main" val="249363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8D83-ACF6-834A-427B-9A36FE11C085}"/>
              </a:ext>
            </a:extLst>
          </p:cNvPr>
          <p:cNvSpPr>
            <a:spLocks noGrp="1"/>
          </p:cNvSpPr>
          <p:nvPr>
            <p:ph type="title"/>
          </p:nvPr>
        </p:nvSpPr>
        <p:spPr/>
        <p:txBody>
          <a:bodyPr/>
          <a:lstStyle/>
          <a:p>
            <a:r>
              <a:rPr lang="en-US" dirty="0"/>
              <a:t>Introduction (3)</a:t>
            </a:r>
            <a:endParaRPr lang="en-GB" dirty="0"/>
          </a:p>
        </p:txBody>
      </p:sp>
      <p:sp>
        <p:nvSpPr>
          <p:cNvPr id="4" name="Footer Placeholder 3">
            <a:extLst>
              <a:ext uri="{FF2B5EF4-FFF2-40B4-BE49-F238E27FC236}">
                <a16:creationId xmlns:a16="http://schemas.microsoft.com/office/drawing/2014/main" id="{5F9860D1-8D2A-4897-42B1-818290FE137A}"/>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9EFAEC1B-E210-91D6-41F8-BA97EEFF9DEE}"/>
              </a:ext>
            </a:extLst>
          </p:cNvPr>
          <p:cNvSpPr>
            <a:spLocks noGrp="1"/>
          </p:cNvSpPr>
          <p:nvPr>
            <p:ph type="sldNum" sz="quarter" idx="12"/>
          </p:nvPr>
        </p:nvSpPr>
        <p:spPr/>
        <p:txBody>
          <a:bodyPr/>
          <a:lstStyle/>
          <a:p>
            <a:fld id="{C194BDB0-F4EA-4DD6-8281-CCE2440D0CE0}" type="slidenum">
              <a:rPr lang="en-GB" smtClean="0"/>
              <a:t>5</a:t>
            </a:fld>
            <a:endParaRPr lang="en-GB"/>
          </a:p>
        </p:txBody>
      </p:sp>
      <p:sp>
        <p:nvSpPr>
          <p:cNvPr id="10" name="Rectangle: Rounded Corners 9">
            <a:extLst>
              <a:ext uri="{FF2B5EF4-FFF2-40B4-BE49-F238E27FC236}">
                <a16:creationId xmlns:a16="http://schemas.microsoft.com/office/drawing/2014/main" id="{61635683-7C4D-851A-5618-628EB68A45EC}"/>
              </a:ext>
            </a:extLst>
          </p:cNvPr>
          <p:cNvSpPr/>
          <p:nvPr/>
        </p:nvSpPr>
        <p:spPr>
          <a:xfrm>
            <a:off x="5895176" y="524147"/>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Algorithmic (</a:t>
            </a:r>
            <a:r>
              <a:rPr lang="en-US" sz="1600" err="1"/>
              <a:t>behavioural</a:t>
            </a:r>
            <a:r>
              <a:rPr lang="en-US" sz="1600"/>
              <a:t>)</a:t>
            </a:r>
            <a:endParaRPr lang="en-GB" sz="1600"/>
          </a:p>
        </p:txBody>
      </p:sp>
      <p:sp>
        <p:nvSpPr>
          <p:cNvPr id="11" name="Rectangle: Rounded Corners 10">
            <a:extLst>
              <a:ext uri="{FF2B5EF4-FFF2-40B4-BE49-F238E27FC236}">
                <a16:creationId xmlns:a16="http://schemas.microsoft.com/office/drawing/2014/main" id="{4E012A1E-207A-7779-816B-99D9F63257C4}"/>
              </a:ext>
            </a:extLst>
          </p:cNvPr>
          <p:cNvSpPr/>
          <p:nvPr/>
        </p:nvSpPr>
        <p:spPr>
          <a:xfrm>
            <a:off x="5883906" y="1263632"/>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RTL (structural)</a:t>
            </a:r>
            <a:endParaRPr lang="en-GB" sz="1600"/>
          </a:p>
        </p:txBody>
      </p:sp>
      <p:sp>
        <p:nvSpPr>
          <p:cNvPr id="12" name="Rectangle: Rounded Corners 11">
            <a:extLst>
              <a:ext uri="{FF2B5EF4-FFF2-40B4-BE49-F238E27FC236}">
                <a16:creationId xmlns:a16="http://schemas.microsoft.com/office/drawing/2014/main" id="{7231594D-F41E-B925-02F8-E254637097D6}"/>
              </a:ext>
            </a:extLst>
          </p:cNvPr>
          <p:cNvSpPr/>
          <p:nvPr/>
        </p:nvSpPr>
        <p:spPr>
          <a:xfrm>
            <a:off x="5873198" y="2016583"/>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Logic synthesis (netlist)</a:t>
            </a:r>
            <a:endParaRPr lang="en-GB" sz="1600" dirty="0"/>
          </a:p>
        </p:txBody>
      </p:sp>
      <p:sp>
        <p:nvSpPr>
          <p:cNvPr id="13" name="Rectangle: Rounded Corners 12">
            <a:extLst>
              <a:ext uri="{FF2B5EF4-FFF2-40B4-BE49-F238E27FC236}">
                <a16:creationId xmlns:a16="http://schemas.microsoft.com/office/drawing/2014/main" id="{93D00403-7714-6DE2-53C6-BCFF83D9A4F9}"/>
              </a:ext>
            </a:extLst>
          </p:cNvPr>
          <p:cNvSpPr/>
          <p:nvPr/>
        </p:nvSpPr>
        <p:spPr>
          <a:xfrm>
            <a:off x="5873198" y="2769534"/>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Physical synthesis (placed netlist)</a:t>
            </a:r>
            <a:endParaRPr lang="en-GB" sz="1600"/>
          </a:p>
        </p:txBody>
      </p:sp>
      <p:sp>
        <p:nvSpPr>
          <p:cNvPr id="14" name="Rectangle: Rounded Corners 13">
            <a:extLst>
              <a:ext uri="{FF2B5EF4-FFF2-40B4-BE49-F238E27FC236}">
                <a16:creationId xmlns:a16="http://schemas.microsoft.com/office/drawing/2014/main" id="{C2605B65-6260-54DD-2D88-107FA551174E}"/>
              </a:ext>
            </a:extLst>
          </p:cNvPr>
          <p:cNvSpPr/>
          <p:nvPr/>
        </p:nvSpPr>
        <p:spPr>
          <a:xfrm>
            <a:off x="5873198" y="3522485"/>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Sign-off &amp; tape out (on chip measure) </a:t>
            </a:r>
            <a:endParaRPr lang="en-GB" sz="1600"/>
          </a:p>
        </p:txBody>
      </p:sp>
      <p:sp>
        <p:nvSpPr>
          <p:cNvPr id="15" name="Arrow: Down 14">
            <a:extLst>
              <a:ext uri="{FF2B5EF4-FFF2-40B4-BE49-F238E27FC236}">
                <a16:creationId xmlns:a16="http://schemas.microsoft.com/office/drawing/2014/main" id="{D63B080C-DD7D-5B15-22E1-1F9BF69953A1}"/>
              </a:ext>
            </a:extLst>
          </p:cNvPr>
          <p:cNvSpPr/>
          <p:nvPr/>
        </p:nvSpPr>
        <p:spPr>
          <a:xfrm>
            <a:off x="6648820" y="969708"/>
            <a:ext cx="304800" cy="2939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56756F30-56A2-BDB1-FDB9-867A002F9E4C}"/>
              </a:ext>
            </a:extLst>
          </p:cNvPr>
          <p:cNvSpPr/>
          <p:nvPr/>
        </p:nvSpPr>
        <p:spPr>
          <a:xfrm>
            <a:off x="6648820" y="1715926"/>
            <a:ext cx="304800" cy="2939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536AD5F9-F33F-13D7-531B-FA5ED1BED457}"/>
              </a:ext>
            </a:extLst>
          </p:cNvPr>
          <p:cNvSpPr/>
          <p:nvPr/>
        </p:nvSpPr>
        <p:spPr>
          <a:xfrm>
            <a:off x="6648820" y="2468877"/>
            <a:ext cx="304800" cy="2939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4E9E8934-FEBE-2196-3864-BEDD59919BEC}"/>
              </a:ext>
            </a:extLst>
          </p:cNvPr>
          <p:cNvSpPr/>
          <p:nvPr/>
        </p:nvSpPr>
        <p:spPr>
          <a:xfrm>
            <a:off x="6648820" y="3220664"/>
            <a:ext cx="304800" cy="2939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Man with cane outline">
            <a:extLst>
              <a:ext uri="{FF2B5EF4-FFF2-40B4-BE49-F238E27FC236}">
                <a16:creationId xmlns:a16="http://schemas.microsoft.com/office/drawing/2014/main" id="{D829E231-0FF0-8D33-FC10-A8A0E91CB7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0865" y="3212729"/>
            <a:ext cx="491833" cy="491833"/>
          </a:xfrm>
          <a:prstGeom prst="rect">
            <a:avLst/>
          </a:prstGeom>
        </p:spPr>
      </p:pic>
      <p:pic>
        <p:nvPicPr>
          <p:cNvPr id="20" name="Content Placeholder 12" descr="Shape&#10;&#10;Description automatically generated with low confidence">
            <a:extLst>
              <a:ext uri="{FF2B5EF4-FFF2-40B4-BE49-F238E27FC236}">
                <a16:creationId xmlns:a16="http://schemas.microsoft.com/office/drawing/2014/main" id="{D345128C-F0F1-1523-570E-4E4DC858F7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54632" y="751694"/>
            <a:ext cx="369333" cy="369333"/>
          </a:xfrm>
          <a:prstGeom prst="rect">
            <a:avLst/>
          </a:prstGeom>
        </p:spPr>
      </p:pic>
      <p:sp>
        <p:nvSpPr>
          <p:cNvPr id="23" name="Arrow: Up-Down 22">
            <a:extLst>
              <a:ext uri="{FF2B5EF4-FFF2-40B4-BE49-F238E27FC236}">
                <a16:creationId xmlns:a16="http://schemas.microsoft.com/office/drawing/2014/main" id="{F08FD437-C7F6-6EF0-21E4-7A1DDF76DE95}"/>
              </a:ext>
            </a:extLst>
          </p:cNvPr>
          <p:cNvSpPr/>
          <p:nvPr/>
        </p:nvSpPr>
        <p:spPr>
          <a:xfrm>
            <a:off x="7916837" y="712603"/>
            <a:ext cx="551961" cy="3152417"/>
          </a:xfrm>
          <a:prstGeom prst="upDownArrow">
            <a:avLst/>
          </a:prstGeom>
          <a:solidFill>
            <a:schemeClr val="accent2">
              <a:lumMod val="40000"/>
              <a:lumOff val="6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4" name="TextBox 23">
            <a:extLst>
              <a:ext uri="{FF2B5EF4-FFF2-40B4-BE49-F238E27FC236}">
                <a16:creationId xmlns:a16="http://schemas.microsoft.com/office/drawing/2014/main" id="{F030B40C-CC48-384A-1572-2851C98F2E58}"/>
              </a:ext>
            </a:extLst>
          </p:cNvPr>
          <p:cNvSpPr txBox="1"/>
          <p:nvPr/>
        </p:nvSpPr>
        <p:spPr>
          <a:xfrm rot="5400000">
            <a:off x="6823847" y="2138770"/>
            <a:ext cx="2759975" cy="300082"/>
          </a:xfrm>
          <a:prstGeom prst="rect">
            <a:avLst/>
          </a:prstGeom>
          <a:noFill/>
        </p:spPr>
        <p:txBody>
          <a:bodyPr wrap="square" rtlCol="0">
            <a:spAutoFit/>
          </a:bodyPr>
          <a:lstStyle/>
          <a:p>
            <a:pPr algn="ctr"/>
            <a:r>
              <a:rPr lang="en-US"/>
              <a:t>Time (simulation + effort)</a:t>
            </a:r>
            <a:endParaRPr lang="en-GB"/>
          </a:p>
        </p:txBody>
      </p:sp>
      <p:sp>
        <p:nvSpPr>
          <p:cNvPr id="25" name="TextBox 24">
            <a:extLst>
              <a:ext uri="{FF2B5EF4-FFF2-40B4-BE49-F238E27FC236}">
                <a16:creationId xmlns:a16="http://schemas.microsoft.com/office/drawing/2014/main" id="{974014ED-1DEA-1A0E-E28D-D983500936EB}"/>
              </a:ext>
            </a:extLst>
          </p:cNvPr>
          <p:cNvSpPr txBox="1"/>
          <p:nvPr/>
        </p:nvSpPr>
        <p:spPr>
          <a:xfrm>
            <a:off x="4990030" y="591646"/>
            <a:ext cx="1012485" cy="307777"/>
          </a:xfrm>
          <a:prstGeom prst="rect">
            <a:avLst/>
          </a:prstGeom>
          <a:noFill/>
        </p:spPr>
        <p:txBody>
          <a:bodyPr wrap="square" rtlCol="0">
            <a:spAutoFit/>
          </a:bodyPr>
          <a:lstStyle/>
          <a:p>
            <a:r>
              <a:rPr lang="en-US" sz="1400" i="1"/>
              <a:t>~minutes </a:t>
            </a:r>
            <a:endParaRPr lang="en-GB" sz="1400" i="1"/>
          </a:p>
        </p:txBody>
      </p:sp>
      <p:sp>
        <p:nvSpPr>
          <p:cNvPr id="33" name="TextBox 32">
            <a:extLst>
              <a:ext uri="{FF2B5EF4-FFF2-40B4-BE49-F238E27FC236}">
                <a16:creationId xmlns:a16="http://schemas.microsoft.com/office/drawing/2014/main" id="{7316B55B-6E2A-331C-FEBE-BE503FF14693}"/>
              </a:ext>
            </a:extLst>
          </p:cNvPr>
          <p:cNvSpPr txBox="1"/>
          <p:nvPr/>
        </p:nvSpPr>
        <p:spPr>
          <a:xfrm>
            <a:off x="557214" y="2921391"/>
            <a:ext cx="3848271" cy="923330"/>
          </a:xfrm>
          <a:prstGeom prst="rect">
            <a:avLst/>
          </a:prstGeom>
          <a:noFill/>
        </p:spPr>
        <p:txBody>
          <a:bodyPr wrap="square" rtlCol="0">
            <a:spAutoFit/>
          </a:bodyPr>
          <a:lstStyle/>
          <a:p>
            <a:pPr algn="ctr"/>
            <a:r>
              <a:rPr lang="en-US" sz="1800" b="1"/>
              <a:t>Conflicting trends:</a:t>
            </a:r>
          </a:p>
          <a:p>
            <a:pPr marL="342900" indent="-342900">
              <a:buFont typeface="Arial" panose="020B0604020202020204" pitchFamily="34" charset="0"/>
              <a:buChar char="•"/>
            </a:pPr>
            <a:r>
              <a:rPr lang="en-US" sz="1800"/>
              <a:t>Fast estimations are inaccurate</a:t>
            </a:r>
          </a:p>
          <a:p>
            <a:pPr marL="342900" indent="-342900">
              <a:buFont typeface="Arial" panose="020B0604020202020204" pitchFamily="34" charset="0"/>
              <a:buChar char="•"/>
            </a:pPr>
            <a:r>
              <a:rPr lang="en-US" sz="1800"/>
              <a:t>Accurate estimations take time</a:t>
            </a:r>
          </a:p>
        </p:txBody>
      </p:sp>
      <p:sp>
        <p:nvSpPr>
          <p:cNvPr id="37" name="TextBox 36">
            <a:extLst>
              <a:ext uri="{FF2B5EF4-FFF2-40B4-BE49-F238E27FC236}">
                <a16:creationId xmlns:a16="http://schemas.microsoft.com/office/drawing/2014/main" id="{F5FA6B03-8BF4-CF68-9B4D-C732440BE5D6}"/>
              </a:ext>
            </a:extLst>
          </p:cNvPr>
          <p:cNvSpPr txBox="1"/>
          <p:nvPr/>
        </p:nvSpPr>
        <p:spPr>
          <a:xfrm>
            <a:off x="5069101" y="1337114"/>
            <a:ext cx="1012485" cy="307777"/>
          </a:xfrm>
          <a:prstGeom prst="rect">
            <a:avLst/>
          </a:prstGeom>
          <a:noFill/>
        </p:spPr>
        <p:txBody>
          <a:bodyPr wrap="square" rtlCol="0">
            <a:spAutoFit/>
          </a:bodyPr>
          <a:lstStyle/>
          <a:p>
            <a:r>
              <a:rPr lang="en-US" sz="1400" i="1"/>
              <a:t>~hours</a:t>
            </a:r>
            <a:endParaRPr lang="en-GB" sz="1400" i="1"/>
          </a:p>
        </p:txBody>
      </p:sp>
      <p:sp>
        <p:nvSpPr>
          <p:cNvPr id="38" name="TextBox 37">
            <a:extLst>
              <a:ext uri="{FF2B5EF4-FFF2-40B4-BE49-F238E27FC236}">
                <a16:creationId xmlns:a16="http://schemas.microsoft.com/office/drawing/2014/main" id="{F3BA1443-0C99-2474-FF52-379B42FAA78E}"/>
              </a:ext>
            </a:extLst>
          </p:cNvPr>
          <p:cNvSpPr txBox="1"/>
          <p:nvPr/>
        </p:nvSpPr>
        <p:spPr>
          <a:xfrm>
            <a:off x="4738517" y="2072008"/>
            <a:ext cx="1355049" cy="307777"/>
          </a:xfrm>
          <a:prstGeom prst="rect">
            <a:avLst/>
          </a:prstGeom>
          <a:noFill/>
        </p:spPr>
        <p:txBody>
          <a:bodyPr wrap="square" rtlCol="0">
            <a:spAutoFit/>
          </a:bodyPr>
          <a:lstStyle/>
          <a:p>
            <a:r>
              <a:rPr lang="en-US" sz="1400" i="1"/>
              <a:t>~days/weeks </a:t>
            </a:r>
            <a:endParaRPr lang="en-GB" sz="1400" i="1"/>
          </a:p>
        </p:txBody>
      </p:sp>
      <p:sp>
        <p:nvSpPr>
          <p:cNvPr id="39" name="TextBox 38">
            <a:extLst>
              <a:ext uri="{FF2B5EF4-FFF2-40B4-BE49-F238E27FC236}">
                <a16:creationId xmlns:a16="http://schemas.microsoft.com/office/drawing/2014/main" id="{BE45A5E2-0EAE-C4FA-C695-47BD20EEA43B}"/>
              </a:ext>
            </a:extLst>
          </p:cNvPr>
          <p:cNvSpPr txBox="1"/>
          <p:nvPr/>
        </p:nvSpPr>
        <p:spPr>
          <a:xfrm>
            <a:off x="4587305" y="2833836"/>
            <a:ext cx="1410710" cy="307777"/>
          </a:xfrm>
          <a:prstGeom prst="rect">
            <a:avLst/>
          </a:prstGeom>
          <a:noFill/>
        </p:spPr>
        <p:txBody>
          <a:bodyPr wrap="square" rtlCol="0">
            <a:spAutoFit/>
          </a:bodyPr>
          <a:lstStyle/>
          <a:p>
            <a:r>
              <a:rPr lang="en-US" sz="1400" i="1"/>
              <a:t>~weeks/months </a:t>
            </a:r>
            <a:endParaRPr lang="en-GB" sz="1400" i="1"/>
          </a:p>
        </p:txBody>
      </p:sp>
      <p:sp>
        <p:nvSpPr>
          <p:cNvPr id="41" name="TextBox 40">
            <a:extLst>
              <a:ext uri="{FF2B5EF4-FFF2-40B4-BE49-F238E27FC236}">
                <a16:creationId xmlns:a16="http://schemas.microsoft.com/office/drawing/2014/main" id="{0BDE2FE9-EFC0-EB0E-08B8-A72EFF027F1B}"/>
              </a:ext>
            </a:extLst>
          </p:cNvPr>
          <p:cNvSpPr txBox="1"/>
          <p:nvPr/>
        </p:nvSpPr>
        <p:spPr>
          <a:xfrm>
            <a:off x="4608705" y="3587887"/>
            <a:ext cx="1355428" cy="307777"/>
          </a:xfrm>
          <a:prstGeom prst="rect">
            <a:avLst/>
          </a:prstGeom>
          <a:noFill/>
        </p:spPr>
        <p:txBody>
          <a:bodyPr wrap="square" rtlCol="0">
            <a:spAutoFit/>
          </a:bodyPr>
          <a:lstStyle/>
          <a:p>
            <a:r>
              <a:rPr lang="en-US" sz="1400" i="1"/>
              <a:t>~months/years </a:t>
            </a:r>
            <a:endParaRPr lang="en-GB" sz="1400" i="1"/>
          </a:p>
        </p:txBody>
      </p:sp>
      <p:sp>
        <p:nvSpPr>
          <p:cNvPr id="28" name="TextBox 27">
            <a:extLst>
              <a:ext uri="{FF2B5EF4-FFF2-40B4-BE49-F238E27FC236}">
                <a16:creationId xmlns:a16="http://schemas.microsoft.com/office/drawing/2014/main" id="{9DC3BF34-87A3-4A64-96B2-D35A258E7A29}"/>
              </a:ext>
            </a:extLst>
          </p:cNvPr>
          <p:cNvSpPr txBox="1"/>
          <p:nvPr/>
        </p:nvSpPr>
        <p:spPr>
          <a:xfrm>
            <a:off x="557214" y="1322173"/>
            <a:ext cx="3709986" cy="1200329"/>
          </a:xfrm>
          <a:prstGeom prst="rect">
            <a:avLst/>
          </a:prstGeom>
          <a:noFill/>
        </p:spPr>
        <p:txBody>
          <a:bodyPr wrap="square" lIns="91440" tIns="45720" rIns="91440" bIns="45720" rtlCol="0" anchor="t">
            <a:spAutoFit/>
          </a:bodyPr>
          <a:lstStyle/>
          <a:p>
            <a:pPr algn="ctr"/>
            <a:r>
              <a:rPr lang="en-GB" sz="1800" b="1" dirty="0"/>
              <a:t>Need to meet strict power constraints by:</a:t>
            </a:r>
            <a:endParaRPr lang="en-GB" sz="1800" dirty="0"/>
          </a:p>
          <a:p>
            <a:pPr marL="285750" indent="-285750">
              <a:buFont typeface="Arial" panose="020B0604020202020204" pitchFamily="34" charset="0"/>
              <a:buChar char="•"/>
            </a:pPr>
            <a:r>
              <a:rPr lang="en-GB" sz="1800" dirty="0">
                <a:ea typeface="+mn-lt"/>
                <a:cs typeface="+mn-lt"/>
              </a:rPr>
              <a:t>Explore design choices (DSE);</a:t>
            </a:r>
          </a:p>
          <a:p>
            <a:pPr marL="285750" indent="-285750">
              <a:buFont typeface="Arial" panose="020B0604020202020204" pitchFamily="34" charset="0"/>
              <a:buChar char="•"/>
            </a:pPr>
            <a:r>
              <a:rPr lang="en-GB" sz="1800" dirty="0">
                <a:ea typeface="+mn-lt"/>
                <a:cs typeface="+mn-lt"/>
              </a:rPr>
              <a:t>Being accurate</a:t>
            </a:r>
          </a:p>
        </p:txBody>
      </p:sp>
      <p:cxnSp>
        <p:nvCxnSpPr>
          <p:cNvPr id="26" name="Straight Arrow Connector 25">
            <a:extLst>
              <a:ext uri="{FF2B5EF4-FFF2-40B4-BE49-F238E27FC236}">
                <a16:creationId xmlns:a16="http://schemas.microsoft.com/office/drawing/2014/main" id="{15DE1B6C-1FC7-4819-B04D-636FE5C8309B}"/>
              </a:ext>
            </a:extLst>
          </p:cNvPr>
          <p:cNvCxnSpPr>
            <a:cxnSpLocks/>
          </p:cNvCxnSpPr>
          <p:nvPr/>
        </p:nvCxnSpPr>
        <p:spPr>
          <a:xfrm>
            <a:off x="4775200" y="944308"/>
            <a:ext cx="1108706" cy="3674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E779489-883F-4410-B60A-40B28B9E9421}"/>
              </a:ext>
            </a:extLst>
          </p:cNvPr>
          <p:cNvCxnSpPr>
            <a:cxnSpLocks/>
          </p:cNvCxnSpPr>
          <p:nvPr/>
        </p:nvCxnSpPr>
        <p:spPr>
          <a:xfrm>
            <a:off x="4764492" y="1697788"/>
            <a:ext cx="1108706" cy="3674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3FECC5C-BE67-4E03-A01E-16FC97CA0701}"/>
                  </a:ext>
                </a:extLst>
              </p:cNvPr>
              <p:cNvSpPr txBox="1"/>
              <p:nvPr/>
            </p:nvSpPr>
            <p:spPr>
              <a:xfrm>
                <a:off x="4377975" y="1386652"/>
                <a:ext cx="5150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𝐶</m:t>
                          </m:r>
                        </m:e>
                        <m:sub>
                          <m:r>
                            <a:rPr lang="en-US" sz="1800" i="1">
                              <a:latin typeface="Cambria Math" panose="02040503050406030204" pitchFamily="18" charset="0"/>
                              <a:ea typeface="Cambria Math" panose="02040503050406030204" pitchFamily="18" charset="0"/>
                            </a:rPr>
                            <m:t>𝐿</m:t>
                          </m:r>
                        </m:sub>
                      </m:sSub>
                    </m:oMath>
                  </m:oMathPara>
                </a14:m>
                <a:endParaRPr lang="en-US" sz="1600"/>
              </a:p>
            </p:txBody>
          </p:sp>
        </mc:Choice>
        <mc:Fallback xmlns="">
          <p:sp>
            <p:nvSpPr>
              <p:cNvPr id="31" name="TextBox 30">
                <a:extLst>
                  <a:ext uri="{FF2B5EF4-FFF2-40B4-BE49-F238E27FC236}">
                    <a16:creationId xmlns:a16="http://schemas.microsoft.com/office/drawing/2014/main" id="{93FECC5C-BE67-4E03-A01E-16FC97CA0701}"/>
                  </a:ext>
                </a:extLst>
              </p:cNvPr>
              <p:cNvSpPr txBox="1">
                <a:spLocks noRot="1" noChangeAspect="1" noMove="1" noResize="1" noEditPoints="1" noAdjustHandles="1" noChangeArrowheads="1" noChangeShapeType="1" noTextEdit="1"/>
              </p:cNvSpPr>
              <p:nvPr/>
            </p:nvSpPr>
            <p:spPr>
              <a:xfrm>
                <a:off x="4377975" y="1386652"/>
                <a:ext cx="51505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F6AC695-E53B-4C3F-9B4E-76DC914BA42E}"/>
                  </a:ext>
                </a:extLst>
              </p:cNvPr>
              <p:cNvSpPr txBox="1"/>
              <p:nvPr/>
            </p:nvSpPr>
            <p:spPr>
              <a:xfrm>
                <a:off x="3991803" y="664378"/>
                <a:ext cx="137384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sz="2000" i="1" smtClean="0">
                          <a:latin typeface="Cambria Math" panose="02040503050406030204" pitchFamily="18" charset="0"/>
                        </a:rPr>
                        <m:t>𝛼</m:t>
                      </m:r>
                    </m:oMath>
                  </m:oMathPara>
                </a14:m>
                <a:endParaRPr lang="en-US" sz="1200"/>
              </a:p>
            </p:txBody>
          </p:sp>
        </mc:Choice>
        <mc:Fallback xmlns="">
          <p:sp>
            <p:nvSpPr>
              <p:cNvPr id="34" name="TextBox 33">
                <a:extLst>
                  <a:ext uri="{FF2B5EF4-FFF2-40B4-BE49-F238E27FC236}">
                    <a16:creationId xmlns:a16="http://schemas.microsoft.com/office/drawing/2014/main" id="{CF6AC695-E53B-4C3F-9B4E-76DC914BA42E}"/>
                  </a:ext>
                </a:extLst>
              </p:cNvPr>
              <p:cNvSpPr txBox="1">
                <a:spLocks noRot="1" noChangeAspect="1" noMove="1" noResize="1" noEditPoints="1" noAdjustHandles="1" noChangeArrowheads="1" noChangeShapeType="1" noTextEdit="1"/>
              </p:cNvSpPr>
              <p:nvPr/>
            </p:nvSpPr>
            <p:spPr>
              <a:xfrm>
                <a:off x="3991803" y="664378"/>
                <a:ext cx="1373841" cy="40011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2871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Introduction (4)</a:t>
            </a:r>
            <a:br>
              <a:rPr lang="en-US" dirty="0"/>
            </a:br>
            <a:r>
              <a:rPr lang="en-US" sz="1800" dirty="0"/>
              <a:t>Problem statement</a:t>
            </a:r>
            <a:endParaRPr lang="en-GB" dirty="0"/>
          </a:p>
        </p:txBody>
      </p:sp>
      <mc:AlternateContent xmlns:mc="http://schemas.openxmlformats.org/markup-compatibility/2006">
        <mc:Choice xmlns:a14="http://schemas.microsoft.com/office/drawing/2010/main" Requires="a14">
          <p:sp>
            <p:nvSpPr>
              <p:cNvPr id="3" name="Tijdelijke aanduiding voor inhoud 2"/>
              <p:cNvSpPr>
                <a:spLocks noGrp="1"/>
              </p:cNvSpPr>
              <p:nvPr>
                <p:ph idx="1"/>
              </p:nvPr>
            </p:nvSpPr>
            <p:spPr>
              <a:xfrm>
                <a:off x="748992" y="1375469"/>
                <a:ext cx="7556501" cy="2922458"/>
              </a:xfrm>
            </p:spPr>
            <p:txBody>
              <a:bodyPr/>
              <a:lstStyle/>
              <a:p>
                <a:pPr lvl="2">
                  <a:spcBef>
                    <a:spcPts val="400"/>
                  </a:spcBef>
                </a:pPr>
                <a:r>
                  <a:rPr lang="en-GB" b="1" dirty="0"/>
                  <a:t>Prior art</a:t>
                </a:r>
                <a:r>
                  <a:rPr lang="en-GB" dirty="0"/>
                  <a:t>:</a:t>
                </a:r>
              </a:p>
              <a:p>
                <a:pPr lvl="3">
                  <a:spcBef>
                    <a:spcPts val="400"/>
                  </a:spcBef>
                  <a:buFont typeface="Courier New" panose="02070309020205020404" pitchFamily="49" charset="0"/>
                  <a:buChar char="o"/>
                </a:pPr>
                <a:r>
                  <a:rPr lang="en-GB" dirty="0"/>
                  <a:t>Accurate and slow; </a:t>
                </a:r>
              </a:p>
              <a:p>
                <a:pPr lvl="3">
                  <a:spcBef>
                    <a:spcPts val="400"/>
                  </a:spcBef>
                  <a:buFont typeface="Courier New" panose="02070309020205020404" pitchFamily="49" charset="0"/>
                  <a:buChar char="o"/>
                </a:pPr>
                <a:r>
                  <a:rPr lang="en-GB" dirty="0"/>
                  <a:t>Fast but inaccurate (no </a:t>
                </a:r>
                <a14:m>
                  <m:oMath xmlns:m="http://schemas.openxmlformats.org/officeDocument/2006/math">
                    <m:r>
                      <a:rPr lang="el-GR" i="1" smtClean="0">
                        <a:latin typeface="Cambria Math" panose="02040503050406030204" pitchFamily="18" charset="0"/>
                      </a:rPr>
                      <m:t>𝛼</m:t>
                    </m:r>
                  </m:oMath>
                </a14:m>
                <a:r>
                  <a:rPr lang="en-GB" dirty="0"/>
                  <a:t>) </a:t>
                </a:r>
              </a:p>
              <a:p>
                <a:pPr lvl="3">
                  <a:spcBef>
                    <a:spcPts val="400"/>
                  </a:spcBef>
                  <a:buFont typeface="Courier New" panose="02070309020205020404" pitchFamily="49" charset="0"/>
                  <a:buChar char="o"/>
                </a:pPr>
                <a:r>
                  <a:rPr lang="en-GB" dirty="0"/>
                  <a:t>Not generic solution (fixed implementation)</a:t>
                </a:r>
              </a:p>
              <a:p>
                <a:pPr marL="179025" lvl="3" indent="0">
                  <a:spcBef>
                    <a:spcPts val="400"/>
                  </a:spcBef>
                  <a:buNone/>
                </a:pPr>
                <a:endParaRPr lang="en-GB" dirty="0"/>
              </a:p>
              <a:p>
                <a:pPr lvl="2">
                  <a:spcBef>
                    <a:spcPts val="400"/>
                  </a:spcBef>
                </a:pPr>
                <a:r>
                  <a:rPr lang="en-US" b="1" dirty="0"/>
                  <a:t>This work</a:t>
                </a:r>
                <a:r>
                  <a:rPr lang="en-US" dirty="0"/>
                  <a:t>: </a:t>
                </a:r>
              </a:p>
              <a:p>
                <a:pPr lvl="3">
                  <a:spcBef>
                    <a:spcPts val="400"/>
                  </a:spcBef>
                  <a:buFont typeface="Courier New" panose="02070309020205020404" pitchFamily="49" charset="0"/>
                  <a:buChar char="o"/>
                </a:pPr>
                <a:r>
                  <a:rPr lang="en-US" dirty="0"/>
                  <a:t>Fast, by reducing variable space; </a:t>
                </a:r>
              </a:p>
              <a:p>
                <a:pPr lvl="3">
                  <a:spcBef>
                    <a:spcPts val="400"/>
                  </a:spcBef>
                  <a:buFont typeface="Courier New" panose="02070309020205020404" pitchFamily="49" charset="0"/>
                  <a:buChar char="o"/>
                </a:pPr>
                <a:r>
                  <a:rPr lang="en-US" dirty="0"/>
                  <a:t>Accurate, from realistic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𝐿</m:t>
                        </m:r>
                      </m:sub>
                    </m:sSub>
                    <m:r>
                      <a:rPr lang="en-US" b="0" i="0" smtClean="0">
                        <a:latin typeface="Cambria Math" panose="02040503050406030204" pitchFamily="18" charset="0"/>
                        <a:ea typeface="Cambria Math" panose="02040503050406030204" pitchFamily="18" charset="0"/>
                      </a:rPr>
                      <m:t> </m:t>
                    </m:r>
                  </m:oMath>
                </a14:m>
                <a:r>
                  <a:rPr lang="en-US" dirty="0"/>
                  <a:t>and</a:t>
                </a:r>
                <a:r>
                  <a:rPr lang="el-GR" dirty="0"/>
                  <a:t> </a:t>
                </a:r>
                <a14:m>
                  <m:oMath xmlns:m="http://schemas.openxmlformats.org/officeDocument/2006/math">
                    <m:r>
                      <a:rPr lang="el-GR" i="1" smtClean="0">
                        <a:latin typeface="Cambria Math" panose="02040503050406030204" pitchFamily="18" charset="0"/>
                      </a:rPr>
                      <m:t>𝛼</m:t>
                    </m:r>
                  </m:oMath>
                </a14:m>
                <a:r>
                  <a:rPr lang="en-US" dirty="0"/>
                  <a:t>; </a:t>
                </a:r>
              </a:p>
              <a:p>
                <a:pPr lvl="3">
                  <a:spcBef>
                    <a:spcPts val="400"/>
                  </a:spcBef>
                  <a:buFont typeface="Courier New" panose="02070309020205020404" pitchFamily="49" charset="0"/>
                  <a:buChar char="o"/>
                </a:pPr>
                <a:r>
                  <a:rPr lang="en-US" dirty="0"/>
                  <a:t>Generic solution with a component-based approach</a:t>
                </a:r>
              </a:p>
              <a:p>
                <a:pPr marL="0" lvl="2" indent="0">
                  <a:spcBef>
                    <a:spcPts val="400"/>
                  </a:spcBef>
                  <a:buNone/>
                </a:pPr>
                <a:endParaRPr lang="en-US" dirty="0"/>
              </a:p>
              <a:p>
                <a:pPr marL="0" lvl="2" indent="0">
                  <a:spcBef>
                    <a:spcPts val="400"/>
                  </a:spcBef>
                  <a:buNone/>
                </a:pPr>
                <a:endParaRPr lang="en-GB" dirty="0"/>
              </a:p>
            </p:txBody>
          </p:sp>
        </mc:Choice>
        <mc:Fallback>
          <p:sp>
            <p:nvSpPr>
              <p:cNvPr id="3" name="Tijdelijke aanduiding voor inhoud 2"/>
              <p:cNvSpPr>
                <a:spLocks noGrp="1" noRot="1" noChangeAspect="1" noMove="1" noResize="1" noEditPoints="1" noAdjustHandles="1" noChangeArrowheads="1" noChangeShapeType="1" noTextEdit="1"/>
              </p:cNvSpPr>
              <p:nvPr>
                <p:ph idx="1"/>
              </p:nvPr>
            </p:nvSpPr>
            <p:spPr>
              <a:xfrm>
                <a:off x="748992" y="1375469"/>
                <a:ext cx="7556501" cy="2922458"/>
              </a:xfrm>
              <a:blipFill>
                <a:blip r:embed="rId3"/>
                <a:stretch>
                  <a:fillRect l="-1614" t="-2296"/>
                </a:stretch>
              </a:blipFill>
            </p:spPr>
            <p:txBody>
              <a:bodyPr/>
              <a:lstStyle/>
              <a:p>
                <a:r>
                  <a:rPr lang="en-US">
                    <a:noFill/>
                  </a:rPr>
                  <a:t> </a:t>
                </a:r>
              </a:p>
            </p:txBody>
          </p:sp>
        </mc:Fallback>
      </mc:AlternateContent>
      <p:sp>
        <p:nvSpPr>
          <p:cNvPr id="4" name="Tijdelijke aanduiding voor voettekst 3"/>
          <p:cNvSpPr>
            <a:spLocks noGrp="1"/>
          </p:cNvSpPr>
          <p:nvPr>
            <p:ph type="ftr" sz="quarter" idx="11"/>
          </p:nvPr>
        </p:nvSpPr>
        <p:spPr/>
        <p:txBody>
          <a:bodyPr/>
          <a:lstStyle/>
          <a:p>
            <a:r>
              <a:rPr lang="en-US">
                <a:latin typeface="NimbusRomNo9L-Regu"/>
              </a:rPr>
              <a:t>R</a:t>
            </a:r>
            <a:r>
              <a:rPr lang="en-US" sz="1100" i="0" u="none" strike="noStrike" baseline="0">
                <a:latin typeface="NimbusRomNo9L-Regu"/>
              </a:rPr>
              <a:t>egression-based power modelling approach </a:t>
            </a:r>
            <a:r>
              <a:rPr lang="en-GB"/>
              <a:t>– MSc </a:t>
            </a:r>
            <a:r>
              <a:rPr lang="en-GB" err="1"/>
              <a:t>defense</a:t>
            </a:r>
            <a:endParaRPr lang="en-GB"/>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6</a:t>
            </a:fld>
            <a:endParaRPr lang="en-GB"/>
          </a:p>
        </p:txBody>
      </p:sp>
    </p:spTree>
    <p:extLst>
      <p:ext uri="{BB962C8B-B14F-4D97-AF65-F5344CB8AC3E}">
        <p14:creationId xmlns:p14="http://schemas.microsoft.com/office/powerpoint/2010/main" val="201116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83803-BDA1-453A-81A4-6984438DA931}"/>
              </a:ext>
            </a:extLst>
          </p:cNvPr>
          <p:cNvSpPr/>
          <p:nvPr/>
        </p:nvSpPr>
        <p:spPr>
          <a:xfrm>
            <a:off x="4952964" y="1869285"/>
            <a:ext cx="2985907" cy="7283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F9860D1-8D2A-4897-42B1-818290FE137A}"/>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9EFAEC1B-E210-91D6-41F8-BA97EEFF9DEE}"/>
              </a:ext>
            </a:extLst>
          </p:cNvPr>
          <p:cNvSpPr>
            <a:spLocks noGrp="1"/>
          </p:cNvSpPr>
          <p:nvPr>
            <p:ph type="sldNum" sz="quarter" idx="12"/>
          </p:nvPr>
        </p:nvSpPr>
        <p:spPr/>
        <p:txBody>
          <a:bodyPr/>
          <a:lstStyle/>
          <a:p>
            <a:fld id="{C194BDB0-F4EA-4DD6-8281-CCE2440D0CE0}" type="slidenum">
              <a:rPr lang="en-GB" smtClean="0"/>
              <a:t>7</a:t>
            </a:fld>
            <a:endParaRPr lang="en-GB"/>
          </a:p>
        </p:txBody>
      </p:sp>
      <p:sp>
        <p:nvSpPr>
          <p:cNvPr id="10" name="Rectangle: Rounded Corners 9">
            <a:extLst>
              <a:ext uri="{FF2B5EF4-FFF2-40B4-BE49-F238E27FC236}">
                <a16:creationId xmlns:a16="http://schemas.microsoft.com/office/drawing/2014/main" id="{61635683-7C4D-851A-5618-628EB68A45EC}"/>
              </a:ext>
            </a:extLst>
          </p:cNvPr>
          <p:cNvSpPr/>
          <p:nvPr/>
        </p:nvSpPr>
        <p:spPr>
          <a:xfrm>
            <a:off x="5895176" y="524147"/>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Algorithmic (</a:t>
            </a:r>
            <a:r>
              <a:rPr lang="en-US" sz="1600" err="1"/>
              <a:t>behavioural</a:t>
            </a:r>
            <a:r>
              <a:rPr lang="en-US" sz="1600"/>
              <a:t>)</a:t>
            </a:r>
            <a:endParaRPr lang="en-GB" sz="1600"/>
          </a:p>
        </p:txBody>
      </p:sp>
      <p:sp>
        <p:nvSpPr>
          <p:cNvPr id="11" name="Rectangle: Rounded Corners 10">
            <a:extLst>
              <a:ext uri="{FF2B5EF4-FFF2-40B4-BE49-F238E27FC236}">
                <a16:creationId xmlns:a16="http://schemas.microsoft.com/office/drawing/2014/main" id="{4E012A1E-207A-7779-816B-99D9F63257C4}"/>
              </a:ext>
            </a:extLst>
          </p:cNvPr>
          <p:cNvSpPr/>
          <p:nvPr/>
        </p:nvSpPr>
        <p:spPr>
          <a:xfrm>
            <a:off x="5883906" y="1263632"/>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RTL (structural)</a:t>
            </a:r>
            <a:endParaRPr lang="en-GB" sz="1600"/>
          </a:p>
        </p:txBody>
      </p:sp>
      <p:sp>
        <p:nvSpPr>
          <p:cNvPr id="12" name="Rectangle: Rounded Corners 11">
            <a:extLst>
              <a:ext uri="{FF2B5EF4-FFF2-40B4-BE49-F238E27FC236}">
                <a16:creationId xmlns:a16="http://schemas.microsoft.com/office/drawing/2014/main" id="{7231594D-F41E-B925-02F8-E254637097D6}"/>
              </a:ext>
            </a:extLst>
          </p:cNvPr>
          <p:cNvSpPr/>
          <p:nvPr/>
        </p:nvSpPr>
        <p:spPr>
          <a:xfrm>
            <a:off x="5873198" y="2016583"/>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Logic synthesis (netlist)</a:t>
            </a:r>
            <a:endParaRPr lang="en-GB" sz="1600"/>
          </a:p>
        </p:txBody>
      </p:sp>
      <p:sp>
        <p:nvSpPr>
          <p:cNvPr id="13" name="Rectangle: Rounded Corners 12">
            <a:extLst>
              <a:ext uri="{FF2B5EF4-FFF2-40B4-BE49-F238E27FC236}">
                <a16:creationId xmlns:a16="http://schemas.microsoft.com/office/drawing/2014/main" id="{93D00403-7714-6DE2-53C6-BCFF83D9A4F9}"/>
              </a:ext>
            </a:extLst>
          </p:cNvPr>
          <p:cNvSpPr/>
          <p:nvPr/>
        </p:nvSpPr>
        <p:spPr>
          <a:xfrm>
            <a:off x="5873198" y="2769534"/>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Physical synthesis (placed netlist)</a:t>
            </a:r>
            <a:endParaRPr lang="en-GB" sz="1600"/>
          </a:p>
        </p:txBody>
      </p:sp>
      <p:sp>
        <p:nvSpPr>
          <p:cNvPr id="14" name="Rectangle: Rounded Corners 13">
            <a:extLst>
              <a:ext uri="{FF2B5EF4-FFF2-40B4-BE49-F238E27FC236}">
                <a16:creationId xmlns:a16="http://schemas.microsoft.com/office/drawing/2014/main" id="{C2605B65-6260-54DD-2D88-107FA551174E}"/>
              </a:ext>
            </a:extLst>
          </p:cNvPr>
          <p:cNvSpPr/>
          <p:nvPr/>
        </p:nvSpPr>
        <p:spPr>
          <a:xfrm>
            <a:off x="5873198" y="3522485"/>
            <a:ext cx="1834628" cy="445561"/>
          </a:xfrm>
          <a:prstGeom prst="roundRect">
            <a:avLst/>
          </a:prstGeom>
          <a:solidFill>
            <a:srgbClr val="E329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Sign-off &amp; tape out (on chip measure) </a:t>
            </a:r>
            <a:endParaRPr lang="en-GB" sz="1600"/>
          </a:p>
        </p:txBody>
      </p:sp>
      <p:sp>
        <p:nvSpPr>
          <p:cNvPr id="15" name="Arrow: Down 14">
            <a:extLst>
              <a:ext uri="{FF2B5EF4-FFF2-40B4-BE49-F238E27FC236}">
                <a16:creationId xmlns:a16="http://schemas.microsoft.com/office/drawing/2014/main" id="{D63B080C-DD7D-5B15-22E1-1F9BF69953A1}"/>
              </a:ext>
            </a:extLst>
          </p:cNvPr>
          <p:cNvSpPr/>
          <p:nvPr/>
        </p:nvSpPr>
        <p:spPr>
          <a:xfrm>
            <a:off x="6648820" y="969708"/>
            <a:ext cx="304800" cy="2939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56756F30-56A2-BDB1-FDB9-867A002F9E4C}"/>
              </a:ext>
            </a:extLst>
          </p:cNvPr>
          <p:cNvSpPr/>
          <p:nvPr/>
        </p:nvSpPr>
        <p:spPr>
          <a:xfrm>
            <a:off x="6648820" y="1715926"/>
            <a:ext cx="304800" cy="2939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536AD5F9-F33F-13D7-531B-FA5ED1BED457}"/>
              </a:ext>
            </a:extLst>
          </p:cNvPr>
          <p:cNvSpPr/>
          <p:nvPr/>
        </p:nvSpPr>
        <p:spPr>
          <a:xfrm>
            <a:off x="6648820" y="2468877"/>
            <a:ext cx="304800" cy="2939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4E9E8934-FEBE-2196-3864-BEDD59919BEC}"/>
              </a:ext>
            </a:extLst>
          </p:cNvPr>
          <p:cNvSpPr/>
          <p:nvPr/>
        </p:nvSpPr>
        <p:spPr>
          <a:xfrm>
            <a:off x="6648820" y="3220664"/>
            <a:ext cx="304800" cy="2939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Man with cane outline">
            <a:extLst>
              <a:ext uri="{FF2B5EF4-FFF2-40B4-BE49-F238E27FC236}">
                <a16:creationId xmlns:a16="http://schemas.microsoft.com/office/drawing/2014/main" id="{D829E231-0FF0-8D33-FC10-A8A0E91CB7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0865" y="3212729"/>
            <a:ext cx="491833" cy="491833"/>
          </a:xfrm>
          <a:prstGeom prst="rect">
            <a:avLst/>
          </a:prstGeom>
        </p:spPr>
      </p:pic>
      <p:pic>
        <p:nvPicPr>
          <p:cNvPr id="20" name="Content Placeholder 12" descr="Shape&#10;&#10;Description automatically generated with low confidence">
            <a:extLst>
              <a:ext uri="{FF2B5EF4-FFF2-40B4-BE49-F238E27FC236}">
                <a16:creationId xmlns:a16="http://schemas.microsoft.com/office/drawing/2014/main" id="{D345128C-F0F1-1523-570E-4E4DC858F7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54632" y="751694"/>
            <a:ext cx="369333" cy="369333"/>
          </a:xfrm>
          <a:prstGeom prst="rect">
            <a:avLst/>
          </a:prstGeom>
        </p:spPr>
      </p:pic>
      <p:sp>
        <p:nvSpPr>
          <p:cNvPr id="23" name="Arrow: Up-Down 22">
            <a:extLst>
              <a:ext uri="{FF2B5EF4-FFF2-40B4-BE49-F238E27FC236}">
                <a16:creationId xmlns:a16="http://schemas.microsoft.com/office/drawing/2014/main" id="{F08FD437-C7F6-6EF0-21E4-7A1DDF76DE95}"/>
              </a:ext>
            </a:extLst>
          </p:cNvPr>
          <p:cNvSpPr/>
          <p:nvPr/>
        </p:nvSpPr>
        <p:spPr>
          <a:xfrm>
            <a:off x="7916837" y="712603"/>
            <a:ext cx="551961" cy="3152417"/>
          </a:xfrm>
          <a:prstGeom prst="upDownArrow">
            <a:avLst/>
          </a:prstGeom>
          <a:solidFill>
            <a:schemeClr val="accent2">
              <a:lumMod val="40000"/>
              <a:lumOff val="6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4" name="TextBox 23">
            <a:extLst>
              <a:ext uri="{FF2B5EF4-FFF2-40B4-BE49-F238E27FC236}">
                <a16:creationId xmlns:a16="http://schemas.microsoft.com/office/drawing/2014/main" id="{F030B40C-CC48-384A-1572-2851C98F2E58}"/>
              </a:ext>
            </a:extLst>
          </p:cNvPr>
          <p:cNvSpPr txBox="1"/>
          <p:nvPr/>
        </p:nvSpPr>
        <p:spPr>
          <a:xfrm rot="5400000">
            <a:off x="6823847" y="2138770"/>
            <a:ext cx="2759975" cy="300082"/>
          </a:xfrm>
          <a:prstGeom prst="rect">
            <a:avLst/>
          </a:prstGeom>
          <a:noFill/>
        </p:spPr>
        <p:txBody>
          <a:bodyPr wrap="square" rtlCol="0">
            <a:spAutoFit/>
          </a:bodyPr>
          <a:lstStyle/>
          <a:p>
            <a:pPr algn="ctr"/>
            <a:r>
              <a:rPr lang="en-US"/>
              <a:t>Time (simulation + effort)</a:t>
            </a:r>
            <a:endParaRPr lang="en-GB"/>
          </a:p>
        </p:txBody>
      </p:sp>
      <p:sp>
        <p:nvSpPr>
          <p:cNvPr id="25" name="TextBox 24">
            <a:extLst>
              <a:ext uri="{FF2B5EF4-FFF2-40B4-BE49-F238E27FC236}">
                <a16:creationId xmlns:a16="http://schemas.microsoft.com/office/drawing/2014/main" id="{974014ED-1DEA-1A0E-E28D-D983500936EB}"/>
              </a:ext>
            </a:extLst>
          </p:cNvPr>
          <p:cNvSpPr txBox="1"/>
          <p:nvPr/>
        </p:nvSpPr>
        <p:spPr>
          <a:xfrm>
            <a:off x="4990030" y="591646"/>
            <a:ext cx="1012485" cy="307777"/>
          </a:xfrm>
          <a:prstGeom prst="rect">
            <a:avLst/>
          </a:prstGeom>
          <a:noFill/>
        </p:spPr>
        <p:txBody>
          <a:bodyPr wrap="square" rtlCol="0">
            <a:spAutoFit/>
          </a:bodyPr>
          <a:lstStyle/>
          <a:p>
            <a:r>
              <a:rPr lang="en-US" sz="1400" i="1"/>
              <a:t>~minutes </a:t>
            </a:r>
            <a:endParaRPr lang="en-GB" sz="1400" i="1"/>
          </a:p>
        </p:txBody>
      </p:sp>
      <p:sp>
        <p:nvSpPr>
          <p:cNvPr id="37" name="TextBox 36">
            <a:extLst>
              <a:ext uri="{FF2B5EF4-FFF2-40B4-BE49-F238E27FC236}">
                <a16:creationId xmlns:a16="http://schemas.microsoft.com/office/drawing/2014/main" id="{F5FA6B03-8BF4-CF68-9B4D-C732440BE5D6}"/>
              </a:ext>
            </a:extLst>
          </p:cNvPr>
          <p:cNvSpPr txBox="1"/>
          <p:nvPr/>
        </p:nvSpPr>
        <p:spPr>
          <a:xfrm>
            <a:off x="5069101" y="1337114"/>
            <a:ext cx="1012485" cy="307777"/>
          </a:xfrm>
          <a:prstGeom prst="rect">
            <a:avLst/>
          </a:prstGeom>
          <a:noFill/>
        </p:spPr>
        <p:txBody>
          <a:bodyPr wrap="square" rtlCol="0">
            <a:spAutoFit/>
          </a:bodyPr>
          <a:lstStyle/>
          <a:p>
            <a:r>
              <a:rPr lang="en-US" sz="1400" i="1"/>
              <a:t>~hours</a:t>
            </a:r>
            <a:endParaRPr lang="en-GB" sz="1400" i="1"/>
          </a:p>
        </p:txBody>
      </p:sp>
      <p:sp>
        <p:nvSpPr>
          <p:cNvPr id="38" name="TextBox 37">
            <a:extLst>
              <a:ext uri="{FF2B5EF4-FFF2-40B4-BE49-F238E27FC236}">
                <a16:creationId xmlns:a16="http://schemas.microsoft.com/office/drawing/2014/main" id="{F3BA1443-0C99-2474-FF52-379B42FAA78E}"/>
              </a:ext>
            </a:extLst>
          </p:cNvPr>
          <p:cNvSpPr txBox="1"/>
          <p:nvPr/>
        </p:nvSpPr>
        <p:spPr>
          <a:xfrm>
            <a:off x="4758837" y="2072008"/>
            <a:ext cx="1375369" cy="307777"/>
          </a:xfrm>
          <a:prstGeom prst="rect">
            <a:avLst/>
          </a:prstGeom>
          <a:noFill/>
        </p:spPr>
        <p:txBody>
          <a:bodyPr wrap="square" rtlCol="0">
            <a:spAutoFit/>
          </a:bodyPr>
          <a:lstStyle/>
          <a:p>
            <a:r>
              <a:rPr lang="en-US" sz="1400" i="1"/>
              <a:t>~days/weeks </a:t>
            </a:r>
            <a:endParaRPr lang="en-GB" sz="1400" i="1"/>
          </a:p>
        </p:txBody>
      </p:sp>
      <p:sp>
        <p:nvSpPr>
          <p:cNvPr id="39" name="TextBox 38">
            <a:extLst>
              <a:ext uri="{FF2B5EF4-FFF2-40B4-BE49-F238E27FC236}">
                <a16:creationId xmlns:a16="http://schemas.microsoft.com/office/drawing/2014/main" id="{BE45A5E2-0EAE-C4FA-C695-47BD20EEA43B}"/>
              </a:ext>
            </a:extLst>
          </p:cNvPr>
          <p:cNvSpPr txBox="1"/>
          <p:nvPr/>
        </p:nvSpPr>
        <p:spPr>
          <a:xfrm>
            <a:off x="4587305" y="2833836"/>
            <a:ext cx="1410710" cy="307777"/>
          </a:xfrm>
          <a:prstGeom prst="rect">
            <a:avLst/>
          </a:prstGeom>
          <a:noFill/>
        </p:spPr>
        <p:txBody>
          <a:bodyPr wrap="square" rtlCol="0">
            <a:spAutoFit/>
          </a:bodyPr>
          <a:lstStyle/>
          <a:p>
            <a:r>
              <a:rPr lang="en-US" sz="1400" i="1"/>
              <a:t>~weeks/months </a:t>
            </a:r>
            <a:endParaRPr lang="en-GB" sz="1400" i="1"/>
          </a:p>
        </p:txBody>
      </p:sp>
      <p:sp>
        <p:nvSpPr>
          <p:cNvPr id="41" name="TextBox 40">
            <a:extLst>
              <a:ext uri="{FF2B5EF4-FFF2-40B4-BE49-F238E27FC236}">
                <a16:creationId xmlns:a16="http://schemas.microsoft.com/office/drawing/2014/main" id="{0BDE2FE9-EFC0-EB0E-08B8-A72EFF027F1B}"/>
              </a:ext>
            </a:extLst>
          </p:cNvPr>
          <p:cNvSpPr txBox="1"/>
          <p:nvPr/>
        </p:nvSpPr>
        <p:spPr>
          <a:xfrm>
            <a:off x="4608705" y="3587887"/>
            <a:ext cx="1355428" cy="307777"/>
          </a:xfrm>
          <a:prstGeom prst="rect">
            <a:avLst/>
          </a:prstGeom>
          <a:noFill/>
        </p:spPr>
        <p:txBody>
          <a:bodyPr wrap="square" rtlCol="0">
            <a:spAutoFit/>
          </a:bodyPr>
          <a:lstStyle/>
          <a:p>
            <a:r>
              <a:rPr lang="en-US" sz="1400" i="1"/>
              <a:t>~months/years </a:t>
            </a:r>
            <a:endParaRPr lang="en-GB" sz="1400" i="1"/>
          </a:p>
        </p:txBody>
      </p:sp>
      <p:sp>
        <p:nvSpPr>
          <p:cNvPr id="29" name="Title 1">
            <a:extLst>
              <a:ext uri="{FF2B5EF4-FFF2-40B4-BE49-F238E27FC236}">
                <a16:creationId xmlns:a16="http://schemas.microsoft.com/office/drawing/2014/main" id="{38BCA26D-8445-48E3-876A-2650283DDD1E}"/>
              </a:ext>
            </a:extLst>
          </p:cNvPr>
          <p:cNvSpPr>
            <a:spLocks noGrp="1"/>
          </p:cNvSpPr>
          <p:nvPr>
            <p:ph type="title"/>
          </p:nvPr>
        </p:nvSpPr>
        <p:spPr>
          <a:xfrm>
            <a:off x="758825" y="518711"/>
            <a:ext cx="7556500" cy="539038"/>
          </a:xfrm>
        </p:spPr>
        <p:txBody>
          <a:bodyPr/>
          <a:lstStyle/>
          <a:p>
            <a:r>
              <a:rPr lang="en-US"/>
              <a:t>Literature overview (1)</a:t>
            </a:r>
            <a:endParaRPr lang="en-GB"/>
          </a:p>
        </p:txBody>
      </p:sp>
      <p:sp>
        <p:nvSpPr>
          <p:cNvPr id="30" name="TextBox 29">
            <a:extLst>
              <a:ext uri="{FF2B5EF4-FFF2-40B4-BE49-F238E27FC236}">
                <a16:creationId xmlns:a16="http://schemas.microsoft.com/office/drawing/2014/main" id="{19D8A75A-D794-4150-B86E-2A67A3A5083F}"/>
              </a:ext>
            </a:extLst>
          </p:cNvPr>
          <p:cNvSpPr txBox="1"/>
          <p:nvPr/>
        </p:nvSpPr>
        <p:spPr>
          <a:xfrm>
            <a:off x="557214" y="1354961"/>
            <a:ext cx="3848271" cy="1200329"/>
          </a:xfrm>
          <a:prstGeom prst="rect">
            <a:avLst/>
          </a:prstGeom>
          <a:noFill/>
        </p:spPr>
        <p:txBody>
          <a:bodyPr wrap="square" rtlCol="0">
            <a:spAutoFit/>
          </a:bodyPr>
          <a:lstStyle/>
          <a:p>
            <a:pPr algn="ctr"/>
            <a:r>
              <a:rPr lang="en-GB" sz="1800" b="1"/>
              <a:t>Conventional tools (</a:t>
            </a:r>
            <a:r>
              <a:rPr lang="en-GB" sz="1800" b="1" err="1"/>
              <a:t>eg</a:t>
            </a:r>
            <a:r>
              <a:rPr lang="en-GB" sz="1800" b="1"/>
              <a:t>: Joules):</a:t>
            </a:r>
            <a:r>
              <a:rPr lang="en-GB" sz="1800"/>
              <a:t> </a:t>
            </a:r>
          </a:p>
          <a:p>
            <a:pPr marL="342900" indent="-342900">
              <a:buFont typeface="Arial" panose="020B0604020202020204" pitchFamily="34" charset="0"/>
              <a:buChar char="•"/>
            </a:pPr>
            <a:r>
              <a:rPr lang="en-GB" sz="1800"/>
              <a:t>Post-synthesis accuracy</a:t>
            </a:r>
          </a:p>
          <a:p>
            <a:pPr marL="342900" indent="-342900">
              <a:buFont typeface="Arial" panose="020B0604020202020204" pitchFamily="34" charset="0"/>
              <a:buChar char="•"/>
            </a:pPr>
            <a:r>
              <a:rPr lang="en-GB" sz="1800"/>
              <a:t>Time consuming for design space explorations</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1BE96BD-59AE-4771-967F-09F1AAA66EEC}"/>
                  </a:ext>
                </a:extLst>
              </p:cNvPr>
              <p:cNvSpPr txBox="1"/>
              <p:nvPr/>
            </p:nvSpPr>
            <p:spPr>
              <a:xfrm>
                <a:off x="530023" y="2836689"/>
                <a:ext cx="3764071" cy="923330"/>
              </a:xfrm>
              <a:prstGeom prst="rect">
                <a:avLst/>
              </a:prstGeom>
              <a:noFill/>
            </p:spPr>
            <p:txBody>
              <a:bodyPr wrap="square" rtlCol="0">
                <a:spAutoFit/>
              </a:bodyPr>
              <a:lstStyle/>
              <a:p>
                <a:pPr algn="ctr"/>
                <a:r>
                  <a:rPr lang="en-GB" sz="1800" b="1" dirty="0"/>
                  <a:t>Simulation-based (</a:t>
                </a:r>
                <a14:m>
                  <m:oMath xmlns:m="http://schemas.openxmlformats.org/officeDocument/2006/math">
                    <m:r>
                      <a:rPr lang="el-GR" sz="1800" b="1" i="1">
                        <a:latin typeface="Cambria Math" panose="02040503050406030204" pitchFamily="18" charset="0"/>
                      </a:rPr>
                      <m:t>𝜶</m:t>
                    </m:r>
                  </m:oMath>
                </a14:m>
                <a:r>
                  <a:rPr lang="en-GB" sz="1800" b="1" dirty="0"/>
                  <a:t>) research topics:</a:t>
                </a:r>
                <a:endParaRPr lang="en-GB" sz="1800" dirty="0"/>
              </a:p>
              <a:p>
                <a:pPr marL="342900" indent="-342900">
                  <a:buFont typeface="Arial" panose="020B0604020202020204" pitchFamily="34" charset="0"/>
                  <a:buChar char="•"/>
                </a:pPr>
                <a:r>
                  <a:rPr lang="en-GB" sz="1800" dirty="0"/>
                  <a:t>Analytical</a:t>
                </a:r>
              </a:p>
              <a:p>
                <a:pPr marL="342900" indent="-342900">
                  <a:buFont typeface="Arial" panose="020B0604020202020204" pitchFamily="34" charset="0"/>
                  <a:buChar char="•"/>
                </a:pPr>
                <a:r>
                  <a:rPr lang="en-GB" sz="1800" dirty="0"/>
                  <a:t>Regression-based</a:t>
                </a:r>
              </a:p>
            </p:txBody>
          </p:sp>
        </mc:Choice>
        <mc:Fallback xmlns="">
          <p:sp>
            <p:nvSpPr>
              <p:cNvPr id="32" name="TextBox 31">
                <a:extLst>
                  <a:ext uri="{FF2B5EF4-FFF2-40B4-BE49-F238E27FC236}">
                    <a16:creationId xmlns:a16="http://schemas.microsoft.com/office/drawing/2014/main" id="{11BE96BD-59AE-4771-967F-09F1AAA66EEC}"/>
                  </a:ext>
                </a:extLst>
              </p:cNvPr>
              <p:cNvSpPr txBox="1">
                <a:spLocks noRot="1" noChangeAspect="1" noMove="1" noResize="1" noEditPoints="1" noAdjustHandles="1" noChangeArrowheads="1" noChangeShapeType="1" noTextEdit="1"/>
              </p:cNvSpPr>
              <p:nvPr/>
            </p:nvSpPr>
            <p:spPr>
              <a:xfrm>
                <a:off x="530023" y="2836689"/>
                <a:ext cx="3764071" cy="923330"/>
              </a:xfrm>
              <a:prstGeom prst="rect">
                <a:avLst/>
              </a:prstGeom>
              <a:blipFill>
                <a:blip r:embed="rId6"/>
                <a:stretch>
                  <a:fillRect l="-1135" t="-3289" r="-648" b="-9211"/>
                </a:stretch>
              </a:blipFill>
            </p:spPr>
            <p:txBody>
              <a:bodyPr/>
              <a:lstStyle/>
              <a:p>
                <a:r>
                  <a:rPr lang="en-US">
                    <a:noFill/>
                  </a:rPr>
                  <a:t> </a:t>
                </a:r>
              </a:p>
            </p:txBody>
          </p:sp>
        </mc:Fallback>
      </mc:AlternateContent>
    </p:spTree>
    <p:extLst>
      <p:ext uri="{BB962C8B-B14F-4D97-AF65-F5344CB8AC3E}">
        <p14:creationId xmlns:p14="http://schemas.microsoft.com/office/powerpoint/2010/main" val="256703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5CFC1F9-E6B4-4AF3-BFDF-12FA6DC40C58}"/>
              </a:ext>
            </a:extLst>
          </p:cNvPr>
          <p:cNvSpPr/>
          <p:nvPr/>
        </p:nvSpPr>
        <p:spPr>
          <a:xfrm>
            <a:off x="1711582" y="2126790"/>
            <a:ext cx="2973486" cy="1922014"/>
          </a:xfrm>
          <a:prstGeom prst="rect">
            <a:avLst/>
          </a:prstGeom>
          <a:solidFill>
            <a:schemeClr val="accent2">
              <a:alpha val="1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2F93C-C6B7-2E9D-1BBF-9BA4103C80B1}"/>
              </a:ext>
            </a:extLst>
          </p:cNvPr>
          <p:cNvSpPr>
            <a:spLocks noGrp="1"/>
          </p:cNvSpPr>
          <p:nvPr>
            <p:ph type="title"/>
          </p:nvPr>
        </p:nvSpPr>
        <p:spPr/>
        <p:txBody>
          <a:bodyPr/>
          <a:lstStyle/>
          <a:p>
            <a:r>
              <a:rPr lang="en-US"/>
              <a:t>Literature overview (2)</a:t>
            </a:r>
            <a:endParaRPr lang="en-GB"/>
          </a:p>
        </p:txBody>
      </p:sp>
      <p:sp>
        <p:nvSpPr>
          <p:cNvPr id="3" name="Content Placeholder 2">
            <a:extLst>
              <a:ext uri="{FF2B5EF4-FFF2-40B4-BE49-F238E27FC236}">
                <a16:creationId xmlns:a16="http://schemas.microsoft.com/office/drawing/2014/main" id="{341EA635-6A17-044A-4EC5-94FD1487CA2E}"/>
              </a:ext>
            </a:extLst>
          </p:cNvPr>
          <p:cNvSpPr>
            <a:spLocks noGrp="1"/>
          </p:cNvSpPr>
          <p:nvPr>
            <p:ph idx="1"/>
          </p:nvPr>
        </p:nvSpPr>
        <p:spPr>
          <a:xfrm>
            <a:off x="291465" y="1292999"/>
            <a:ext cx="5215256" cy="413321"/>
          </a:xfrm>
        </p:spPr>
        <p:txBody>
          <a:bodyPr/>
          <a:lstStyle/>
          <a:p>
            <a:r>
              <a:rPr lang="en-US" sz="2000" b="1" i="1"/>
              <a:t>Analytical approach (</a:t>
            </a:r>
            <a:r>
              <a:rPr lang="el-GR" sz="2000" b="1" i="1"/>
              <a:t>α</a:t>
            </a:r>
            <a:r>
              <a:rPr lang="en-US" sz="2000" b="1" i="1"/>
              <a:t> from action count) </a:t>
            </a:r>
          </a:p>
          <a:p>
            <a:endParaRPr lang="en-US" sz="1000" b="1" i="1"/>
          </a:p>
        </p:txBody>
      </p:sp>
      <p:sp>
        <p:nvSpPr>
          <p:cNvPr id="4" name="Footer Placeholder 3">
            <a:extLst>
              <a:ext uri="{FF2B5EF4-FFF2-40B4-BE49-F238E27FC236}">
                <a16:creationId xmlns:a16="http://schemas.microsoft.com/office/drawing/2014/main" id="{E51AAA38-217A-32A0-DA5C-C0B901A21EE6}"/>
              </a:ext>
            </a:extLst>
          </p:cNvPr>
          <p:cNvSpPr>
            <a:spLocks noGrp="1"/>
          </p:cNvSpPr>
          <p:nvPr>
            <p:ph type="ftr" sz="quarter" idx="11"/>
          </p:nvPr>
        </p:nvSpPr>
        <p:spPr>
          <a:xfrm>
            <a:off x="1114426" y="4567500"/>
            <a:ext cx="7042149" cy="576000"/>
          </a:xfrm>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D53A37D9-228F-784C-E68A-D418F2F360E4}"/>
              </a:ext>
            </a:extLst>
          </p:cNvPr>
          <p:cNvSpPr>
            <a:spLocks noGrp="1"/>
          </p:cNvSpPr>
          <p:nvPr>
            <p:ph type="sldNum" sz="quarter" idx="12"/>
          </p:nvPr>
        </p:nvSpPr>
        <p:spPr/>
        <p:txBody>
          <a:bodyPr/>
          <a:lstStyle/>
          <a:p>
            <a:fld id="{C194BDB0-F4EA-4DD6-8281-CCE2440D0CE0}" type="slidenum">
              <a:rPr lang="en-GB" smtClean="0"/>
              <a:t>8</a:t>
            </a:fld>
            <a:endParaRPr lang="en-GB"/>
          </a:p>
        </p:txBody>
      </p:sp>
      <p:sp>
        <p:nvSpPr>
          <p:cNvPr id="6" name="TextBox 5">
            <a:extLst>
              <a:ext uri="{FF2B5EF4-FFF2-40B4-BE49-F238E27FC236}">
                <a16:creationId xmlns:a16="http://schemas.microsoft.com/office/drawing/2014/main" id="{BE85B83D-EDF6-2F5B-5A09-ED0B9526B976}"/>
              </a:ext>
            </a:extLst>
          </p:cNvPr>
          <p:cNvSpPr txBox="1"/>
          <p:nvPr/>
        </p:nvSpPr>
        <p:spPr>
          <a:xfrm>
            <a:off x="5652995" y="1856298"/>
            <a:ext cx="3314826" cy="1200329"/>
          </a:xfrm>
          <a:prstGeom prst="rect">
            <a:avLst/>
          </a:prstGeom>
          <a:noFill/>
        </p:spPr>
        <p:txBody>
          <a:bodyPr wrap="square" rtlCol="0">
            <a:spAutoFit/>
          </a:bodyPr>
          <a:lstStyle/>
          <a:p>
            <a:r>
              <a:rPr lang="en-US" sz="1800"/>
              <a:t>Common drawbacks:</a:t>
            </a:r>
          </a:p>
          <a:p>
            <a:pPr marL="285750" indent="-285750">
              <a:buFontTx/>
              <a:buChar char="-"/>
            </a:pPr>
            <a:r>
              <a:rPr lang="en-US" sz="1800"/>
              <a:t>Action based (no activity involved)</a:t>
            </a:r>
          </a:p>
          <a:p>
            <a:pPr marL="285750" indent="-285750">
              <a:buFontTx/>
              <a:buChar char="-"/>
            </a:pPr>
            <a:r>
              <a:rPr lang="en-US" sz="1800"/>
              <a:t>Complex C++ libraries </a:t>
            </a:r>
            <a:endParaRPr lang="en-US" sz="1800">
              <a:sym typeface="Wingdings" panose="05000000000000000000" pitchFamily="2" charset="2"/>
            </a:endParaRPr>
          </a:p>
        </p:txBody>
      </p:sp>
      <p:sp>
        <p:nvSpPr>
          <p:cNvPr id="9" name="TextBox 8">
            <a:extLst>
              <a:ext uri="{FF2B5EF4-FFF2-40B4-BE49-F238E27FC236}">
                <a16:creationId xmlns:a16="http://schemas.microsoft.com/office/drawing/2014/main" id="{3BDE11BA-74FC-BD71-E1A2-52B64132A938}"/>
              </a:ext>
            </a:extLst>
          </p:cNvPr>
          <p:cNvSpPr txBox="1"/>
          <p:nvPr/>
        </p:nvSpPr>
        <p:spPr>
          <a:xfrm>
            <a:off x="5577843" y="604800"/>
            <a:ext cx="3389980" cy="1477328"/>
          </a:xfrm>
          <a:prstGeom prst="rect">
            <a:avLst/>
          </a:prstGeom>
          <a:noFill/>
        </p:spPr>
        <p:txBody>
          <a:bodyPr wrap="square" rtlCol="0">
            <a:spAutoFit/>
          </a:bodyPr>
          <a:lstStyle/>
          <a:p>
            <a:r>
              <a:rPr lang="en-US" sz="1800"/>
              <a:t>Common benefits:</a:t>
            </a:r>
          </a:p>
          <a:p>
            <a:r>
              <a:rPr lang="en-US" sz="1800"/>
              <a:t>- Hierarchical approach based on OO models</a:t>
            </a:r>
          </a:p>
          <a:p>
            <a:r>
              <a:rPr lang="en-US" sz="1800"/>
              <a:t>- Fast power estimation</a:t>
            </a:r>
          </a:p>
          <a:p>
            <a:endParaRPr lang="en-GB" sz="1800"/>
          </a:p>
        </p:txBody>
      </p:sp>
      <p:sp>
        <p:nvSpPr>
          <p:cNvPr id="12" name="Rectangle: Rounded Corners 11">
            <a:extLst>
              <a:ext uri="{FF2B5EF4-FFF2-40B4-BE49-F238E27FC236}">
                <a16:creationId xmlns:a16="http://schemas.microsoft.com/office/drawing/2014/main" id="{4E4C6E04-C90B-7E01-2751-0193F57D85A3}"/>
              </a:ext>
            </a:extLst>
          </p:cNvPr>
          <p:cNvSpPr/>
          <p:nvPr/>
        </p:nvSpPr>
        <p:spPr>
          <a:xfrm>
            <a:off x="391913" y="2679968"/>
            <a:ext cx="1185334" cy="51858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Tech parameters (C/C++)</a:t>
            </a:r>
            <a:endParaRPr lang="en-GB" sz="1200">
              <a:solidFill>
                <a:schemeClr val="tx1"/>
              </a:solidFill>
            </a:endParaRPr>
          </a:p>
        </p:txBody>
      </p:sp>
      <p:sp>
        <p:nvSpPr>
          <p:cNvPr id="13" name="Rectangle: Rounded Corners 12">
            <a:extLst>
              <a:ext uri="{FF2B5EF4-FFF2-40B4-BE49-F238E27FC236}">
                <a16:creationId xmlns:a16="http://schemas.microsoft.com/office/drawing/2014/main" id="{44C56BE5-0305-D586-B459-E1F393E39AEE}"/>
              </a:ext>
            </a:extLst>
          </p:cNvPr>
          <p:cNvSpPr/>
          <p:nvPr/>
        </p:nvSpPr>
        <p:spPr>
          <a:xfrm>
            <a:off x="391914" y="3417633"/>
            <a:ext cx="1185333" cy="53076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Config. File (user input)</a:t>
            </a:r>
            <a:endParaRPr lang="en-GB" sz="1200">
              <a:solidFill>
                <a:schemeClr val="tx1"/>
              </a:solidFill>
            </a:endParaRPr>
          </a:p>
        </p:txBody>
      </p:sp>
      <p:sp>
        <p:nvSpPr>
          <p:cNvPr id="14" name="Rectangle: Rounded Corners 13">
            <a:extLst>
              <a:ext uri="{FF2B5EF4-FFF2-40B4-BE49-F238E27FC236}">
                <a16:creationId xmlns:a16="http://schemas.microsoft.com/office/drawing/2014/main" id="{829FF8A2-5783-2D82-9D1C-D55F72D82082}"/>
              </a:ext>
            </a:extLst>
          </p:cNvPr>
          <p:cNvSpPr/>
          <p:nvPr/>
        </p:nvSpPr>
        <p:spPr>
          <a:xfrm>
            <a:off x="3129182" y="3134805"/>
            <a:ext cx="1185333" cy="38293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Power model</a:t>
            </a:r>
            <a:endParaRPr lang="en-GB">
              <a:solidFill>
                <a:schemeClr val="tx1"/>
              </a:solidFill>
            </a:endParaRPr>
          </a:p>
        </p:txBody>
      </p:sp>
      <p:sp>
        <p:nvSpPr>
          <p:cNvPr id="15" name="Flowchart: Or 14">
            <a:extLst>
              <a:ext uri="{FF2B5EF4-FFF2-40B4-BE49-F238E27FC236}">
                <a16:creationId xmlns:a16="http://schemas.microsoft.com/office/drawing/2014/main" id="{855BA5BF-B860-B898-E570-E3749C3879AE}"/>
              </a:ext>
            </a:extLst>
          </p:cNvPr>
          <p:cNvSpPr/>
          <p:nvPr/>
        </p:nvSpPr>
        <p:spPr>
          <a:xfrm>
            <a:off x="1962615" y="3050279"/>
            <a:ext cx="559893" cy="551986"/>
          </a:xfrm>
          <a:prstGeom prst="flowChartO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E1084C3A-C264-E945-D571-5EF73DB24161}"/>
              </a:ext>
            </a:extLst>
          </p:cNvPr>
          <p:cNvCxnSpPr>
            <a:cxnSpLocks/>
            <a:stCxn id="12" idx="3"/>
            <a:endCxn id="15" idx="1"/>
          </p:cNvCxnSpPr>
          <p:nvPr/>
        </p:nvCxnSpPr>
        <p:spPr>
          <a:xfrm>
            <a:off x="1577247" y="2939260"/>
            <a:ext cx="467362" cy="191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F745782-7CEB-24FA-AE66-071EFB884541}"/>
              </a:ext>
            </a:extLst>
          </p:cNvPr>
          <p:cNvCxnSpPr>
            <a:cxnSpLocks/>
            <a:endCxn id="15" idx="3"/>
          </p:cNvCxnSpPr>
          <p:nvPr/>
        </p:nvCxnSpPr>
        <p:spPr>
          <a:xfrm flipV="1">
            <a:off x="1577247" y="3521429"/>
            <a:ext cx="467362" cy="11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E77927F-962D-D5FD-C7D0-6E4CE39D7FCC}"/>
              </a:ext>
            </a:extLst>
          </p:cNvPr>
          <p:cNvCxnSpPr>
            <a:cxnSpLocks/>
            <a:stCxn id="15" idx="6"/>
            <a:endCxn id="14" idx="1"/>
          </p:cNvCxnSpPr>
          <p:nvPr/>
        </p:nvCxnSpPr>
        <p:spPr>
          <a:xfrm>
            <a:off x="2522508" y="3326272"/>
            <a:ext cx="606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C6B6A9E-FC1F-4CAD-9225-6EA3ED97E1E3}"/>
              </a:ext>
            </a:extLst>
          </p:cNvPr>
          <p:cNvSpPr/>
          <p:nvPr/>
        </p:nvSpPr>
        <p:spPr>
          <a:xfrm>
            <a:off x="3129181" y="2348120"/>
            <a:ext cx="1185333" cy="38293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Performance simulator</a:t>
            </a:r>
            <a:endParaRPr lang="en-GB">
              <a:solidFill>
                <a:schemeClr val="tx1"/>
              </a:solidFill>
            </a:endParaRPr>
          </a:p>
        </p:txBody>
      </p:sp>
      <p:sp>
        <p:nvSpPr>
          <p:cNvPr id="24" name="TextBox 23">
            <a:extLst>
              <a:ext uri="{FF2B5EF4-FFF2-40B4-BE49-F238E27FC236}">
                <a16:creationId xmlns:a16="http://schemas.microsoft.com/office/drawing/2014/main" id="{4BE86636-8558-4119-BD9B-97C251649006}"/>
              </a:ext>
            </a:extLst>
          </p:cNvPr>
          <p:cNvSpPr txBox="1"/>
          <p:nvPr/>
        </p:nvSpPr>
        <p:spPr>
          <a:xfrm>
            <a:off x="3721847" y="2775361"/>
            <a:ext cx="1110347" cy="276999"/>
          </a:xfrm>
          <a:prstGeom prst="rect">
            <a:avLst/>
          </a:prstGeom>
          <a:noFill/>
        </p:spPr>
        <p:txBody>
          <a:bodyPr wrap="square" rtlCol="0">
            <a:spAutoFit/>
          </a:bodyPr>
          <a:lstStyle/>
          <a:p>
            <a:r>
              <a:rPr lang="en-US" sz="1200" i="1"/>
              <a:t>action count</a:t>
            </a:r>
            <a:endParaRPr lang="en-GB" sz="1200" i="1"/>
          </a:p>
        </p:txBody>
      </p:sp>
      <p:cxnSp>
        <p:nvCxnSpPr>
          <p:cNvPr id="25" name="Straight Arrow Connector 24">
            <a:extLst>
              <a:ext uri="{FF2B5EF4-FFF2-40B4-BE49-F238E27FC236}">
                <a16:creationId xmlns:a16="http://schemas.microsoft.com/office/drawing/2014/main" id="{6E1CA3BA-9F6B-47A4-8AB2-0B518F8106C4}"/>
              </a:ext>
            </a:extLst>
          </p:cNvPr>
          <p:cNvCxnSpPr>
            <a:cxnSpLocks/>
            <a:stCxn id="21" idx="2"/>
            <a:endCxn id="14" idx="0"/>
          </p:cNvCxnSpPr>
          <p:nvPr/>
        </p:nvCxnSpPr>
        <p:spPr>
          <a:xfrm>
            <a:off x="3721848" y="2731053"/>
            <a:ext cx="1" cy="40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07337C4-F253-4676-809B-0743F3613BB4}"/>
              </a:ext>
            </a:extLst>
          </p:cNvPr>
          <p:cNvSpPr txBox="1"/>
          <p:nvPr/>
        </p:nvSpPr>
        <p:spPr>
          <a:xfrm>
            <a:off x="3691547" y="1658240"/>
            <a:ext cx="776115" cy="276999"/>
          </a:xfrm>
          <a:prstGeom prst="rect">
            <a:avLst/>
          </a:prstGeom>
          <a:noFill/>
        </p:spPr>
        <p:txBody>
          <a:bodyPr wrap="square" rtlCol="0">
            <a:spAutoFit/>
          </a:bodyPr>
          <a:lstStyle/>
          <a:p>
            <a:r>
              <a:rPr lang="en-US" sz="1200" i="1"/>
              <a:t>workload</a:t>
            </a:r>
            <a:endParaRPr lang="en-GB" sz="1200" i="1"/>
          </a:p>
        </p:txBody>
      </p:sp>
      <p:cxnSp>
        <p:nvCxnSpPr>
          <p:cNvPr id="30" name="Straight Arrow Connector 29">
            <a:extLst>
              <a:ext uri="{FF2B5EF4-FFF2-40B4-BE49-F238E27FC236}">
                <a16:creationId xmlns:a16="http://schemas.microsoft.com/office/drawing/2014/main" id="{7E3CF9C6-3B95-4B30-97D2-8F732121E792}"/>
              </a:ext>
            </a:extLst>
          </p:cNvPr>
          <p:cNvCxnSpPr>
            <a:cxnSpLocks/>
            <a:stCxn id="14" idx="3"/>
          </p:cNvCxnSpPr>
          <p:nvPr/>
        </p:nvCxnSpPr>
        <p:spPr>
          <a:xfrm>
            <a:off x="4314515" y="3326272"/>
            <a:ext cx="6812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2754F92-BF63-490D-981C-BC2853A76978}"/>
              </a:ext>
            </a:extLst>
          </p:cNvPr>
          <p:cNvSpPr txBox="1"/>
          <p:nvPr/>
        </p:nvSpPr>
        <p:spPr>
          <a:xfrm>
            <a:off x="3474721" y="3738722"/>
            <a:ext cx="1358070" cy="307777"/>
          </a:xfrm>
          <a:prstGeom prst="rect">
            <a:avLst/>
          </a:prstGeom>
          <a:noFill/>
        </p:spPr>
        <p:txBody>
          <a:bodyPr wrap="square" rtlCol="0">
            <a:spAutoFit/>
          </a:bodyPr>
          <a:lstStyle/>
          <a:p>
            <a:r>
              <a:rPr lang="en-US" sz="1400" i="1"/>
              <a:t>Analytical tool</a:t>
            </a:r>
            <a:endParaRPr lang="en-GB" sz="1400" i="1"/>
          </a:p>
        </p:txBody>
      </p:sp>
      <p:cxnSp>
        <p:nvCxnSpPr>
          <p:cNvPr id="34" name="Straight Arrow Connector 33">
            <a:extLst>
              <a:ext uri="{FF2B5EF4-FFF2-40B4-BE49-F238E27FC236}">
                <a16:creationId xmlns:a16="http://schemas.microsoft.com/office/drawing/2014/main" id="{836C61BA-EDFE-4381-ABA9-F8BAA8D8434E}"/>
              </a:ext>
            </a:extLst>
          </p:cNvPr>
          <p:cNvCxnSpPr>
            <a:cxnSpLocks/>
            <a:endCxn id="21" idx="0"/>
          </p:cNvCxnSpPr>
          <p:nvPr/>
        </p:nvCxnSpPr>
        <p:spPr>
          <a:xfrm>
            <a:off x="3721848" y="1765437"/>
            <a:ext cx="0" cy="58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3913A3F-E929-48C4-9B1A-67731F19B9C6}"/>
              </a:ext>
            </a:extLst>
          </p:cNvPr>
          <p:cNvSpPr txBox="1"/>
          <p:nvPr/>
        </p:nvSpPr>
        <p:spPr>
          <a:xfrm>
            <a:off x="4856111" y="3056073"/>
            <a:ext cx="987728" cy="461665"/>
          </a:xfrm>
          <a:prstGeom prst="rect">
            <a:avLst/>
          </a:prstGeom>
          <a:noFill/>
        </p:spPr>
        <p:txBody>
          <a:bodyPr wrap="square" rtlCol="0">
            <a:spAutoFit/>
          </a:bodyPr>
          <a:lstStyle/>
          <a:p>
            <a:pPr algn="ctr"/>
            <a:r>
              <a:rPr lang="en-US" sz="1200" i="1"/>
              <a:t>Estimated power</a:t>
            </a:r>
            <a:endParaRPr lang="en-GB" sz="1200" i="1"/>
          </a:p>
        </p:txBody>
      </p:sp>
      <p:sp>
        <p:nvSpPr>
          <p:cNvPr id="56" name="TextBox 55">
            <a:extLst>
              <a:ext uri="{FF2B5EF4-FFF2-40B4-BE49-F238E27FC236}">
                <a16:creationId xmlns:a16="http://schemas.microsoft.com/office/drawing/2014/main" id="{777E4EE8-5F7E-4CEF-978D-3FA2BC4892C7}"/>
              </a:ext>
            </a:extLst>
          </p:cNvPr>
          <p:cNvSpPr txBox="1"/>
          <p:nvPr/>
        </p:nvSpPr>
        <p:spPr>
          <a:xfrm>
            <a:off x="6093961" y="3246279"/>
            <a:ext cx="2472397" cy="984885"/>
          </a:xfrm>
          <a:prstGeom prst="rect">
            <a:avLst/>
          </a:prstGeom>
          <a:noFill/>
        </p:spPr>
        <p:txBody>
          <a:bodyPr wrap="square" rtlCol="0">
            <a:spAutoFit/>
          </a:bodyPr>
          <a:lstStyle/>
          <a:p>
            <a:pPr>
              <a:spcAft>
                <a:spcPts val="600"/>
              </a:spcAft>
            </a:pPr>
            <a:r>
              <a:rPr lang="en-US" sz="1600"/>
              <a:t>Notable examples</a:t>
            </a:r>
          </a:p>
          <a:p>
            <a:pPr marL="342900" indent="-342900">
              <a:spcAft>
                <a:spcPts val="600"/>
              </a:spcAft>
              <a:buFont typeface="Arial" panose="020B0604020202020204" pitchFamily="34" charset="0"/>
              <a:buChar char="•"/>
            </a:pPr>
            <a:r>
              <a:rPr lang="en-US" sz="1600" b="1" err="1"/>
              <a:t>McPAT</a:t>
            </a:r>
            <a:r>
              <a:rPr lang="en-US" sz="1600" b="1"/>
              <a:t> </a:t>
            </a:r>
            <a:r>
              <a:rPr lang="en-US" sz="1600"/>
              <a:t>for CPUs </a:t>
            </a:r>
          </a:p>
          <a:p>
            <a:pPr marL="342900" indent="-342900">
              <a:spcAft>
                <a:spcPts val="600"/>
              </a:spcAft>
              <a:buFont typeface="Arial" panose="020B0604020202020204" pitchFamily="34" charset="0"/>
              <a:buChar char="•"/>
            </a:pPr>
            <a:r>
              <a:rPr lang="en-US" sz="1600" b="1"/>
              <a:t>DSENT</a:t>
            </a:r>
            <a:r>
              <a:rPr lang="en-US" sz="1600"/>
              <a:t> for </a:t>
            </a:r>
            <a:r>
              <a:rPr lang="en-US" sz="1600" err="1"/>
              <a:t>NoCs</a:t>
            </a:r>
            <a:endParaRPr lang="en-US" sz="1600"/>
          </a:p>
        </p:txBody>
      </p:sp>
    </p:spTree>
    <p:extLst>
      <p:ext uri="{BB962C8B-B14F-4D97-AF65-F5344CB8AC3E}">
        <p14:creationId xmlns:p14="http://schemas.microsoft.com/office/powerpoint/2010/main" val="79664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iagram&#10;&#10;Description automatically generated">
            <a:extLst>
              <a:ext uri="{FF2B5EF4-FFF2-40B4-BE49-F238E27FC236}">
                <a16:creationId xmlns:a16="http://schemas.microsoft.com/office/drawing/2014/main" id="{A2E4CD0A-E692-46F7-AF9D-03264BBBFCA7}"/>
              </a:ext>
            </a:extLst>
          </p:cNvPr>
          <p:cNvPicPr>
            <a:picLocks noChangeAspect="1"/>
          </p:cNvPicPr>
          <p:nvPr/>
        </p:nvPicPr>
        <p:blipFill rotWithShape="1">
          <a:blip r:embed="rId3">
            <a:extLst>
              <a:ext uri="{28A0092B-C50C-407E-A947-70E740481C1C}">
                <a14:useLocalDpi xmlns:a14="http://schemas.microsoft.com/office/drawing/2010/main" val="0"/>
              </a:ext>
            </a:extLst>
          </a:blip>
          <a:srcRect l="1998" t="32227" r="1537" b="31772"/>
          <a:stretch/>
        </p:blipFill>
        <p:spPr>
          <a:xfrm>
            <a:off x="291465" y="1731743"/>
            <a:ext cx="5756961" cy="1812613"/>
          </a:xfrm>
          <a:prstGeom prst="rect">
            <a:avLst/>
          </a:prstGeom>
        </p:spPr>
      </p:pic>
      <p:sp>
        <p:nvSpPr>
          <p:cNvPr id="2" name="Title 1">
            <a:extLst>
              <a:ext uri="{FF2B5EF4-FFF2-40B4-BE49-F238E27FC236}">
                <a16:creationId xmlns:a16="http://schemas.microsoft.com/office/drawing/2014/main" id="{5623FC63-F8BF-CF22-E77B-C0E0A6D238EA}"/>
              </a:ext>
            </a:extLst>
          </p:cNvPr>
          <p:cNvSpPr>
            <a:spLocks noGrp="1"/>
          </p:cNvSpPr>
          <p:nvPr>
            <p:ph type="title"/>
          </p:nvPr>
        </p:nvSpPr>
        <p:spPr/>
        <p:txBody>
          <a:bodyPr/>
          <a:lstStyle/>
          <a:p>
            <a:r>
              <a:rPr lang="en-US"/>
              <a:t>Literature overview (3)</a:t>
            </a:r>
            <a:endParaRPr lang="en-GB"/>
          </a:p>
        </p:txBody>
      </p:sp>
      <p:sp>
        <p:nvSpPr>
          <p:cNvPr id="4" name="Footer Placeholder 3">
            <a:extLst>
              <a:ext uri="{FF2B5EF4-FFF2-40B4-BE49-F238E27FC236}">
                <a16:creationId xmlns:a16="http://schemas.microsoft.com/office/drawing/2014/main" id="{931FA182-FEE9-DF34-5556-E495F1CB355E}"/>
              </a:ext>
            </a:extLst>
          </p:cNvPr>
          <p:cNvSpPr>
            <a:spLocks noGrp="1"/>
          </p:cNvSpPr>
          <p:nvPr>
            <p:ph type="ftr" sz="quarter" idx="11"/>
          </p:nvPr>
        </p:nvSpPr>
        <p:spPr/>
        <p:txBody>
          <a:bodyPr/>
          <a:lstStyle/>
          <a:p>
            <a:r>
              <a:rPr lang="en-US"/>
              <a:t>Regression-based power modelling approach – MSc defense</a:t>
            </a:r>
            <a:endParaRPr lang="en-GB"/>
          </a:p>
        </p:txBody>
      </p:sp>
      <p:sp>
        <p:nvSpPr>
          <p:cNvPr id="5" name="Slide Number Placeholder 4">
            <a:extLst>
              <a:ext uri="{FF2B5EF4-FFF2-40B4-BE49-F238E27FC236}">
                <a16:creationId xmlns:a16="http://schemas.microsoft.com/office/drawing/2014/main" id="{824712EE-E0F2-0EF8-71A6-58683CF2E32C}"/>
              </a:ext>
            </a:extLst>
          </p:cNvPr>
          <p:cNvSpPr>
            <a:spLocks noGrp="1"/>
          </p:cNvSpPr>
          <p:nvPr>
            <p:ph type="sldNum" sz="quarter" idx="12"/>
          </p:nvPr>
        </p:nvSpPr>
        <p:spPr/>
        <p:txBody>
          <a:bodyPr/>
          <a:lstStyle/>
          <a:p>
            <a:fld id="{C194BDB0-F4EA-4DD6-8281-CCE2440D0CE0}" type="slidenum">
              <a:rPr lang="en-GB" smtClean="0"/>
              <a:t>9</a:t>
            </a:fld>
            <a:endParaRPr lang="en-GB"/>
          </a:p>
        </p:txBody>
      </p:sp>
      <p:sp>
        <p:nvSpPr>
          <p:cNvPr id="6" name="TextBox 5">
            <a:extLst>
              <a:ext uri="{FF2B5EF4-FFF2-40B4-BE49-F238E27FC236}">
                <a16:creationId xmlns:a16="http://schemas.microsoft.com/office/drawing/2014/main" id="{D3C034DE-533F-D1A7-D4F7-7C54E5B61111}"/>
              </a:ext>
            </a:extLst>
          </p:cNvPr>
          <p:cNvSpPr txBox="1"/>
          <p:nvPr/>
        </p:nvSpPr>
        <p:spPr>
          <a:xfrm>
            <a:off x="6301516" y="1193134"/>
            <a:ext cx="2416984" cy="1077218"/>
          </a:xfrm>
          <a:prstGeom prst="rect">
            <a:avLst/>
          </a:prstGeom>
          <a:noFill/>
        </p:spPr>
        <p:txBody>
          <a:bodyPr wrap="square" rtlCol="0">
            <a:spAutoFit/>
          </a:bodyPr>
          <a:lstStyle/>
          <a:p>
            <a:r>
              <a:rPr lang="en-US" sz="1600" dirty="0"/>
              <a:t>Common benefits:</a:t>
            </a:r>
          </a:p>
          <a:p>
            <a:pPr marL="285750" indent="-285750">
              <a:buFontTx/>
              <a:buChar char="-"/>
            </a:pPr>
            <a:r>
              <a:rPr lang="en-US" sz="1600" dirty="0"/>
              <a:t>Accurate results for selected workloads </a:t>
            </a:r>
          </a:p>
          <a:p>
            <a:pPr marL="285750" indent="-285750">
              <a:buFontTx/>
              <a:buChar char="-"/>
            </a:pPr>
            <a:r>
              <a:rPr lang="en-US" sz="1600" dirty="0"/>
              <a:t>Fast estimation time</a:t>
            </a:r>
          </a:p>
        </p:txBody>
      </p:sp>
      <p:sp>
        <p:nvSpPr>
          <p:cNvPr id="7" name="TextBox 6">
            <a:extLst>
              <a:ext uri="{FF2B5EF4-FFF2-40B4-BE49-F238E27FC236}">
                <a16:creationId xmlns:a16="http://schemas.microsoft.com/office/drawing/2014/main" id="{709EA05D-0A85-C7D7-420E-AEE4985BB43A}"/>
              </a:ext>
            </a:extLst>
          </p:cNvPr>
          <p:cNvSpPr txBox="1"/>
          <p:nvPr/>
        </p:nvSpPr>
        <p:spPr>
          <a:xfrm>
            <a:off x="6301516" y="2405737"/>
            <a:ext cx="2923164" cy="1569660"/>
          </a:xfrm>
          <a:prstGeom prst="rect">
            <a:avLst/>
          </a:prstGeom>
          <a:noFill/>
        </p:spPr>
        <p:txBody>
          <a:bodyPr wrap="square" rtlCol="0">
            <a:spAutoFit/>
          </a:bodyPr>
          <a:lstStyle/>
          <a:p>
            <a:r>
              <a:rPr lang="en-US" sz="1600" dirty="0"/>
              <a:t>Common drawbacks:</a:t>
            </a:r>
          </a:p>
          <a:p>
            <a:pPr marL="342900" indent="-342900">
              <a:buFontTx/>
              <a:buChar char="-"/>
            </a:pPr>
            <a:r>
              <a:rPr lang="en-US" sz="1600" dirty="0"/>
              <a:t>Extended cycle-accurate training times</a:t>
            </a:r>
          </a:p>
          <a:p>
            <a:pPr marL="342900" indent="-342900">
              <a:buFontTx/>
              <a:buChar char="-"/>
            </a:pPr>
            <a:r>
              <a:rPr lang="en-US" sz="1600" dirty="0"/>
              <a:t>Power model fixed to hardware implementation (preventing DSE)</a:t>
            </a:r>
          </a:p>
        </p:txBody>
      </p:sp>
      <p:sp>
        <p:nvSpPr>
          <p:cNvPr id="9" name="Content Placeholder 2">
            <a:extLst>
              <a:ext uri="{FF2B5EF4-FFF2-40B4-BE49-F238E27FC236}">
                <a16:creationId xmlns:a16="http://schemas.microsoft.com/office/drawing/2014/main" id="{42BA2C4B-A005-4EA3-BA2C-0AC28ECA8363}"/>
              </a:ext>
            </a:extLst>
          </p:cNvPr>
          <p:cNvSpPr txBox="1">
            <a:spLocks/>
          </p:cNvSpPr>
          <p:nvPr/>
        </p:nvSpPr>
        <p:spPr>
          <a:xfrm>
            <a:off x="291465" y="1292999"/>
            <a:ext cx="5215256" cy="413321"/>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b="1" i="1" dirty="0"/>
              <a:t>Regression-based (</a:t>
            </a:r>
            <a:r>
              <a:rPr lang="el-GR" sz="2000" b="1" i="1" dirty="0"/>
              <a:t>α</a:t>
            </a:r>
            <a:r>
              <a:rPr lang="en-US" sz="2000" b="1" i="1" dirty="0"/>
              <a:t> from proxy activity)</a:t>
            </a:r>
          </a:p>
          <a:p>
            <a:endParaRPr lang="en-US" sz="2000" b="1" i="1" dirty="0"/>
          </a:p>
          <a:p>
            <a:endParaRPr lang="en-US" sz="1000" b="1" i="1" dirty="0"/>
          </a:p>
        </p:txBody>
      </p:sp>
      <p:sp>
        <p:nvSpPr>
          <p:cNvPr id="12" name="TextBox 11">
            <a:extLst>
              <a:ext uri="{FF2B5EF4-FFF2-40B4-BE49-F238E27FC236}">
                <a16:creationId xmlns:a16="http://schemas.microsoft.com/office/drawing/2014/main" id="{B8F7F06B-4BAE-451F-9E30-2E43FE10B10B}"/>
              </a:ext>
            </a:extLst>
          </p:cNvPr>
          <p:cNvSpPr txBox="1"/>
          <p:nvPr/>
        </p:nvSpPr>
        <p:spPr>
          <a:xfrm>
            <a:off x="291465" y="3548070"/>
            <a:ext cx="5565638" cy="984885"/>
          </a:xfrm>
          <a:prstGeom prst="rect">
            <a:avLst/>
          </a:prstGeom>
          <a:noFill/>
        </p:spPr>
        <p:txBody>
          <a:bodyPr wrap="square" rtlCol="0">
            <a:spAutoFit/>
          </a:bodyPr>
          <a:lstStyle/>
          <a:p>
            <a:pPr>
              <a:spcAft>
                <a:spcPts val="600"/>
              </a:spcAft>
            </a:pPr>
            <a:r>
              <a:rPr lang="en-US" sz="1600" dirty="0"/>
              <a:t>Examples:</a:t>
            </a:r>
          </a:p>
          <a:p>
            <a:pPr marL="342900" indent="-342900">
              <a:spcAft>
                <a:spcPts val="600"/>
              </a:spcAft>
              <a:buFont typeface="Arial" panose="020B0604020202020204" pitchFamily="34" charset="0"/>
              <a:buChar char="•"/>
            </a:pPr>
            <a:r>
              <a:rPr lang="en-US" sz="1600" b="1" dirty="0" err="1"/>
              <a:t>Yukai</a:t>
            </a:r>
            <a:r>
              <a:rPr lang="en-US" sz="1600" b="1" dirty="0"/>
              <a:t> et al. </a:t>
            </a:r>
            <a:r>
              <a:rPr lang="en-US" sz="1600" dirty="0"/>
              <a:t>: L1 regularization for feature selection</a:t>
            </a:r>
          </a:p>
          <a:p>
            <a:pPr marL="342900" indent="-342900">
              <a:spcAft>
                <a:spcPts val="600"/>
              </a:spcAft>
              <a:buFont typeface="Arial" panose="020B0604020202020204" pitchFamily="34" charset="0"/>
              <a:buChar char="•"/>
            </a:pPr>
            <a:r>
              <a:rPr lang="en-US" sz="1600" b="1" dirty="0"/>
              <a:t>Apollo</a:t>
            </a:r>
            <a:r>
              <a:rPr lang="en-US" sz="1600" dirty="0"/>
              <a:t> : L1 for selection L2 for relaxation</a:t>
            </a:r>
          </a:p>
        </p:txBody>
      </p:sp>
      <p:sp>
        <p:nvSpPr>
          <p:cNvPr id="15" name="TextBox 14">
            <a:extLst>
              <a:ext uri="{FF2B5EF4-FFF2-40B4-BE49-F238E27FC236}">
                <a16:creationId xmlns:a16="http://schemas.microsoft.com/office/drawing/2014/main" id="{76CCB8AF-3F65-4DA4-A905-BB9EACB2B07F}"/>
              </a:ext>
            </a:extLst>
          </p:cNvPr>
          <p:cNvSpPr txBox="1"/>
          <p:nvPr/>
        </p:nvSpPr>
        <p:spPr>
          <a:xfrm>
            <a:off x="291465" y="1769538"/>
            <a:ext cx="1358070" cy="276999"/>
          </a:xfrm>
          <a:prstGeom prst="rect">
            <a:avLst/>
          </a:prstGeom>
          <a:noFill/>
        </p:spPr>
        <p:txBody>
          <a:bodyPr wrap="square" rtlCol="0">
            <a:spAutoFit/>
          </a:bodyPr>
          <a:lstStyle/>
          <a:p>
            <a:r>
              <a:rPr lang="en-US" sz="1200" i="1"/>
              <a:t>From Apollo paper</a:t>
            </a:r>
            <a:endParaRPr lang="en-GB" sz="1200" i="1"/>
          </a:p>
        </p:txBody>
      </p:sp>
    </p:spTree>
    <p:extLst>
      <p:ext uri="{BB962C8B-B14F-4D97-AF65-F5344CB8AC3E}">
        <p14:creationId xmlns:p14="http://schemas.microsoft.com/office/powerpoint/2010/main" val="152728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theme/theme1.xml><?xml version="1.0" encoding="utf-8"?>
<a:theme xmlns:a="http://schemas.openxmlformats.org/drawingml/2006/main" name="Kantoorthema">
  <a:themeElements>
    <a:clrScheme name="TUe_PPT_V2">
      <a:dk1>
        <a:sysClr val="windowText" lastClr="000000"/>
      </a:dk1>
      <a:lt1>
        <a:sysClr val="window" lastClr="FFFFFF"/>
      </a:lt1>
      <a:dk2>
        <a:srgbClr val="C81919"/>
      </a:dk2>
      <a:lt2>
        <a:srgbClr val="101073"/>
      </a:lt2>
      <a:accent1>
        <a:srgbClr val="C81919"/>
      </a:accent1>
      <a:accent2>
        <a:srgbClr val="9E9EB1"/>
      </a:accent2>
      <a:accent3>
        <a:srgbClr val="0092B5"/>
      </a:accent3>
      <a:accent4>
        <a:srgbClr val="FF9A00"/>
      </a:accent4>
      <a:accent5>
        <a:srgbClr val="101073"/>
      </a:accent5>
      <a:accent6>
        <a:srgbClr val="CEDF00"/>
      </a:accent6>
      <a:hlink>
        <a:srgbClr val="0563C1"/>
      </a:hlink>
      <a:folHlink>
        <a:srgbClr val="954F72"/>
      </a:folHlink>
    </a:clrScheme>
    <a:fontScheme name="TUe_Calibri">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e_16x9.potx" id="{9370F84E-7576-4FDA-B736-A09996DF8429}" vid="{ED81D3C9-A1FB-4E5B-AF38-E92F700A58F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Mid-way presentation TUe</Template>
  <TotalTime>727</TotalTime>
  <Words>4670</Words>
  <Application>Microsoft Office PowerPoint</Application>
  <PresentationFormat>On-screen Show (16:9)</PresentationFormat>
  <Paragraphs>1006</Paragraphs>
  <Slides>49</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Cambria Math</vt:lpstr>
      <vt:lpstr>Courier New</vt:lpstr>
      <vt:lpstr>LinLibertineT</vt:lpstr>
      <vt:lpstr>NimbusRomNo9L-Regu</vt:lpstr>
      <vt:lpstr>Kantoorthema</vt:lpstr>
      <vt:lpstr>A regression-based modelling approach for accurate dynamic power estimation in digital circuits</vt:lpstr>
      <vt:lpstr>Introduction (1)</vt:lpstr>
      <vt:lpstr>Introduction (2)</vt:lpstr>
      <vt:lpstr>Introduction (2)</vt:lpstr>
      <vt:lpstr>Introduction (3)</vt:lpstr>
      <vt:lpstr>Introduction (4) Problem statement</vt:lpstr>
      <vt:lpstr>Literature overview (1)</vt:lpstr>
      <vt:lpstr>Literature overview (2)</vt:lpstr>
      <vt:lpstr>Literature overview (3)</vt:lpstr>
      <vt:lpstr>Literature overview (4)</vt:lpstr>
      <vt:lpstr>This work (1) </vt:lpstr>
      <vt:lpstr>This work (2) </vt:lpstr>
      <vt:lpstr>This work (2) </vt:lpstr>
      <vt:lpstr>This work (3) Extraction of generic features</vt:lpstr>
      <vt:lpstr>This work (4) Simulation based on average toggle activity coverage</vt:lpstr>
      <vt:lpstr>This work (4) Simulation based on average toggle activity coverage</vt:lpstr>
      <vt:lpstr>This work (4) Simulation based on average toggle activity coverage</vt:lpstr>
      <vt:lpstr>This work (4) Simulation based on average toggle activity coverage</vt:lpstr>
      <vt:lpstr>This work (4) Simulation based on average toggle activity coverage</vt:lpstr>
      <vt:lpstr>This work (4) Simulation based on average toggle activity coverage</vt:lpstr>
      <vt:lpstr>This work (4) Simulation based on average toggle activity coverage</vt:lpstr>
      <vt:lpstr>This work (5) Problems</vt:lpstr>
      <vt:lpstr>This work (5) Problems</vt:lpstr>
      <vt:lpstr>This work (5) Problems</vt:lpstr>
      <vt:lpstr>This work (6) Summary</vt:lpstr>
      <vt:lpstr>This work (6) Summary</vt:lpstr>
      <vt:lpstr>This work (6) Summary</vt:lpstr>
      <vt:lpstr>This work (6) Summary</vt:lpstr>
      <vt:lpstr>This work (6) Summary</vt:lpstr>
      <vt:lpstr>This work (6) Summary</vt:lpstr>
      <vt:lpstr>This work (6) Summary</vt:lpstr>
      <vt:lpstr>Regression-based approach (1) </vt:lpstr>
      <vt:lpstr>Regression-based approach (1)</vt:lpstr>
      <vt:lpstr>Regression-based approach (1)</vt:lpstr>
      <vt:lpstr>Regression-based approach (2)</vt:lpstr>
      <vt:lpstr>Regression-based approach (2)</vt:lpstr>
      <vt:lpstr>Regression-based approach (2)</vt:lpstr>
      <vt:lpstr>Regression-based approach (2)</vt:lpstr>
      <vt:lpstr>Regression-based approach (2)</vt:lpstr>
      <vt:lpstr>Regression-based approach (3)</vt:lpstr>
      <vt:lpstr>Experimental validation: FIR filter</vt:lpstr>
      <vt:lpstr>Experimental validation: FIR filter</vt:lpstr>
      <vt:lpstr>Experimental validation: FIR filter Results</vt:lpstr>
      <vt:lpstr>Experimental validation: FIR filter Results</vt:lpstr>
      <vt:lpstr>Experimental validation: FIR filter Results</vt:lpstr>
      <vt:lpstr>Experimental validation: FIR filter Limitations</vt:lpstr>
      <vt:lpstr>Future work to improve the results</vt:lpstr>
      <vt:lpstr>Conclusion</vt:lpstr>
      <vt:lpstr>Questions?</vt:lpstr>
    </vt:vector>
  </TitlesOfParts>
  <Company>imec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title at the bottom</dc:title>
  <dc:creator>Dario Monticelli (UNIV EINDHOVEN)</dc:creator>
  <cp:lastModifiedBy>Dario Monticelli</cp:lastModifiedBy>
  <cp:revision>3</cp:revision>
  <dcterms:created xsi:type="dcterms:W3CDTF">2022-09-24T15:10:02Z</dcterms:created>
  <dcterms:modified xsi:type="dcterms:W3CDTF">2023-01-16T09:01:48Z</dcterms:modified>
</cp:coreProperties>
</file>