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5" r:id="rId8"/>
    <p:sldId id="266" r:id="rId9"/>
    <p:sldId id="267" r:id="rId10"/>
    <p:sldId id="262" r:id="rId11"/>
    <p:sldId id="263" r:id="rId12"/>
    <p:sldId id="268" r:id="rId13"/>
    <p:sldId id="269" r:id="rId14"/>
    <p:sldId id="264"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CBFBE1-7D5B-4CFC-BAE7-038AE3CF38F1}" v="49" dt="2021-02-20T04:56:55.26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69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Vera" userId="4d07a8b8a682166e" providerId="LiveId" clId="{BCCBFBE1-7D5B-4CFC-BAE7-038AE3CF38F1}"/>
    <pc:docChg chg="undo custSel addSld delSld modSld">
      <pc:chgData name="Alejandro Vera" userId="4d07a8b8a682166e" providerId="LiveId" clId="{BCCBFBE1-7D5B-4CFC-BAE7-038AE3CF38F1}" dt="2021-02-20T05:03:32.363" v="4023" actId="790"/>
      <pc:docMkLst>
        <pc:docMk/>
      </pc:docMkLst>
      <pc:sldChg chg="modSp mod">
        <pc:chgData name="Alejandro Vera" userId="4d07a8b8a682166e" providerId="LiveId" clId="{BCCBFBE1-7D5B-4CFC-BAE7-038AE3CF38F1}" dt="2021-02-20T05:01:39.835" v="3896" actId="1076"/>
        <pc:sldMkLst>
          <pc:docMk/>
          <pc:sldMk cId="0" sldId="256"/>
        </pc:sldMkLst>
        <pc:spChg chg="mod">
          <ac:chgData name="Alejandro Vera" userId="4d07a8b8a682166e" providerId="LiveId" clId="{BCCBFBE1-7D5B-4CFC-BAE7-038AE3CF38F1}" dt="2021-02-20T05:01:39.835" v="3896" actId="1076"/>
          <ac:spMkLst>
            <pc:docMk/>
            <pc:sldMk cId="0" sldId="256"/>
            <ac:spMk id="176" creationId="{00000000-0000-0000-0000-000000000000}"/>
          </ac:spMkLst>
        </pc:spChg>
      </pc:sldChg>
      <pc:sldChg chg="modSp mod">
        <pc:chgData name="Alejandro Vera" userId="4d07a8b8a682166e" providerId="LiveId" clId="{BCCBFBE1-7D5B-4CFC-BAE7-038AE3CF38F1}" dt="2021-02-20T05:03:32.363" v="4023" actId="790"/>
        <pc:sldMkLst>
          <pc:docMk/>
          <pc:sldMk cId="0" sldId="258"/>
        </pc:sldMkLst>
        <pc:spChg chg="mod">
          <ac:chgData name="Alejandro Vera" userId="4d07a8b8a682166e" providerId="LiveId" clId="{BCCBFBE1-7D5B-4CFC-BAE7-038AE3CF38F1}" dt="2021-02-20T01:55:06.632" v="2" actId="20577"/>
          <ac:spMkLst>
            <pc:docMk/>
            <pc:sldMk cId="0" sldId="258"/>
            <ac:spMk id="186" creationId="{00000000-0000-0000-0000-000000000000}"/>
          </ac:spMkLst>
        </pc:spChg>
        <pc:spChg chg="mod">
          <ac:chgData name="Alejandro Vera" userId="4d07a8b8a682166e" providerId="LiveId" clId="{BCCBFBE1-7D5B-4CFC-BAE7-038AE3CF38F1}" dt="2021-02-20T05:03:32.363" v="4023" actId="790"/>
          <ac:spMkLst>
            <pc:docMk/>
            <pc:sldMk cId="0" sldId="258"/>
            <ac:spMk id="187" creationId="{00000000-0000-0000-0000-000000000000}"/>
          </ac:spMkLst>
        </pc:spChg>
        <pc:spChg chg="mod">
          <ac:chgData name="Alejandro Vera" userId="4d07a8b8a682166e" providerId="LiveId" clId="{BCCBFBE1-7D5B-4CFC-BAE7-038AE3CF38F1}" dt="2021-02-20T01:55:11.713" v="4" actId="20577"/>
          <ac:spMkLst>
            <pc:docMk/>
            <pc:sldMk cId="0" sldId="258"/>
            <ac:spMk id="188" creationId="{00000000-0000-0000-0000-000000000000}"/>
          </ac:spMkLst>
        </pc:spChg>
        <pc:spChg chg="mod">
          <ac:chgData name="Alejandro Vera" userId="4d07a8b8a682166e" providerId="LiveId" clId="{BCCBFBE1-7D5B-4CFC-BAE7-038AE3CF38F1}" dt="2021-02-20T01:55:09.545" v="3" actId="20577"/>
          <ac:spMkLst>
            <pc:docMk/>
            <pc:sldMk cId="0" sldId="258"/>
            <ac:spMk id="214" creationId="{00000000-0000-0000-0000-000000000000}"/>
          </ac:spMkLst>
        </pc:spChg>
      </pc:sldChg>
      <pc:sldChg chg="addSp delSp modSp mod">
        <pc:chgData name="Alejandro Vera" userId="4d07a8b8a682166e" providerId="LiveId" clId="{BCCBFBE1-7D5B-4CFC-BAE7-038AE3CF38F1}" dt="2021-02-20T03:13:47.116" v="735" actId="1076"/>
        <pc:sldMkLst>
          <pc:docMk/>
          <pc:sldMk cId="0" sldId="261"/>
        </pc:sldMkLst>
        <pc:spChg chg="mod">
          <ac:chgData name="Alejandro Vera" userId="4d07a8b8a682166e" providerId="LiveId" clId="{BCCBFBE1-7D5B-4CFC-BAE7-038AE3CF38F1}" dt="2021-02-20T02:07:33.311" v="303" actId="20577"/>
          <ac:spMkLst>
            <pc:docMk/>
            <pc:sldMk cId="0" sldId="261"/>
            <ac:spMk id="372" creationId="{00000000-0000-0000-0000-000000000000}"/>
          </ac:spMkLst>
        </pc:spChg>
        <pc:spChg chg="del mod">
          <ac:chgData name="Alejandro Vera" userId="4d07a8b8a682166e" providerId="LiveId" clId="{BCCBFBE1-7D5B-4CFC-BAE7-038AE3CF38F1}" dt="2021-02-20T01:58:34.756" v="70" actId="478"/>
          <ac:spMkLst>
            <pc:docMk/>
            <pc:sldMk cId="0" sldId="261"/>
            <ac:spMk id="373" creationId="{00000000-0000-0000-0000-000000000000}"/>
          </ac:spMkLst>
        </pc:spChg>
        <pc:spChg chg="del">
          <ac:chgData name="Alejandro Vera" userId="4d07a8b8a682166e" providerId="LiveId" clId="{BCCBFBE1-7D5B-4CFC-BAE7-038AE3CF38F1}" dt="2021-02-20T01:58:38.679" v="71" actId="478"/>
          <ac:spMkLst>
            <pc:docMk/>
            <pc:sldMk cId="0" sldId="261"/>
            <ac:spMk id="374" creationId="{00000000-0000-0000-0000-000000000000}"/>
          </ac:spMkLst>
        </pc:spChg>
        <pc:grpChg chg="del">
          <ac:chgData name="Alejandro Vera" userId="4d07a8b8a682166e" providerId="LiveId" clId="{BCCBFBE1-7D5B-4CFC-BAE7-038AE3CF38F1}" dt="2021-02-20T01:58:28.409" v="67" actId="478"/>
          <ac:grpSpMkLst>
            <pc:docMk/>
            <pc:sldMk cId="0" sldId="261"/>
            <ac:grpSpMk id="371" creationId="{00000000-0000-0000-0000-000000000000}"/>
          </ac:grpSpMkLst>
        </pc:grpChg>
        <pc:picChg chg="add del mod">
          <ac:chgData name="Alejandro Vera" userId="4d07a8b8a682166e" providerId="LiveId" clId="{BCCBFBE1-7D5B-4CFC-BAE7-038AE3CF38F1}" dt="2021-02-20T03:13:32.653" v="728" actId="478"/>
          <ac:picMkLst>
            <pc:docMk/>
            <pc:sldMk cId="0" sldId="261"/>
            <ac:picMk id="3" creationId="{27FDC23F-EFC6-46E9-B03D-6EFF6197054B}"/>
          </ac:picMkLst>
        </pc:picChg>
        <pc:picChg chg="add mod">
          <ac:chgData name="Alejandro Vera" userId="4d07a8b8a682166e" providerId="LiveId" clId="{BCCBFBE1-7D5B-4CFC-BAE7-038AE3CF38F1}" dt="2021-02-20T03:13:47.116" v="735" actId="1076"/>
          <ac:picMkLst>
            <pc:docMk/>
            <pc:sldMk cId="0" sldId="261"/>
            <ac:picMk id="5" creationId="{10F32330-3DCD-48A8-A2BF-19925796C556}"/>
          </ac:picMkLst>
        </pc:picChg>
        <pc:picChg chg="add del mod">
          <ac:chgData name="Alejandro Vera" userId="4d07a8b8a682166e" providerId="LiveId" clId="{BCCBFBE1-7D5B-4CFC-BAE7-038AE3CF38F1}" dt="2021-02-20T02:07:35.126" v="304" actId="478"/>
          <ac:picMkLst>
            <pc:docMk/>
            <pc:sldMk cId="0" sldId="261"/>
            <ac:picMk id="1026" creationId="{D77B804C-2467-4991-A04B-0789CB413BA3}"/>
          </ac:picMkLst>
        </pc:picChg>
      </pc:sldChg>
      <pc:sldChg chg="addSp delSp modSp mod">
        <pc:chgData name="Alejandro Vera" userId="4d07a8b8a682166e" providerId="LiveId" clId="{BCCBFBE1-7D5B-4CFC-BAE7-038AE3CF38F1}" dt="2021-02-20T04:14:00.217" v="1383" actId="790"/>
        <pc:sldMkLst>
          <pc:docMk/>
          <pc:sldMk cId="0" sldId="262"/>
        </pc:sldMkLst>
        <pc:spChg chg="add mod">
          <ac:chgData name="Alejandro Vera" userId="4d07a8b8a682166e" providerId="LiveId" clId="{BCCBFBE1-7D5B-4CFC-BAE7-038AE3CF38F1}" dt="2021-02-20T03:27:22.302" v="847" actId="1076"/>
          <ac:spMkLst>
            <pc:docMk/>
            <pc:sldMk cId="0" sldId="262"/>
            <ac:spMk id="36" creationId="{B1031D1D-3903-40AB-82AE-F74E41606996}"/>
          </ac:spMkLst>
        </pc:spChg>
        <pc:spChg chg="add mod">
          <ac:chgData name="Alejandro Vera" userId="4d07a8b8a682166e" providerId="LiveId" clId="{BCCBFBE1-7D5B-4CFC-BAE7-038AE3CF38F1}" dt="2021-02-20T04:13:37.714" v="1382" actId="790"/>
          <ac:spMkLst>
            <pc:docMk/>
            <pc:sldMk cId="0" sldId="262"/>
            <ac:spMk id="37" creationId="{19172CEC-90BD-4F2A-B1B1-4E1F8091CC67}"/>
          </ac:spMkLst>
        </pc:spChg>
        <pc:spChg chg="mod">
          <ac:chgData name="Alejandro Vera" userId="4d07a8b8a682166e" providerId="LiveId" clId="{BCCBFBE1-7D5B-4CFC-BAE7-038AE3CF38F1}" dt="2021-02-20T04:11:25.463" v="1245" actId="1076"/>
          <ac:spMkLst>
            <pc:docMk/>
            <pc:sldMk cId="0" sldId="262"/>
            <ac:spMk id="397" creationId="{00000000-0000-0000-0000-000000000000}"/>
          </ac:spMkLst>
        </pc:spChg>
        <pc:spChg chg="del">
          <ac:chgData name="Alejandro Vera" userId="4d07a8b8a682166e" providerId="LiveId" clId="{BCCBFBE1-7D5B-4CFC-BAE7-038AE3CF38F1}" dt="2021-02-20T03:25:51.089" v="767" actId="478"/>
          <ac:spMkLst>
            <pc:docMk/>
            <pc:sldMk cId="0" sldId="262"/>
            <ac:spMk id="399" creationId="{00000000-0000-0000-0000-000000000000}"/>
          </ac:spMkLst>
        </pc:spChg>
        <pc:spChg chg="mod">
          <ac:chgData name="Alejandro Vera" userId="4d07a8b8a682166e" providerId="LiveId" clId="{BCCBFBE1-7D5B-4CFC-BAE7-038AE3CF38F1}" dt="2021-02-20T04:14:00.217" v="1383" actId="790"/>
          <ac:spMkLst>
            <pc:docMk/>
            <pc:sldMk cId="0" sldId="262"/>
            <ac:spMk id="400" creationId="{00000000-0000-0000-0000-000000000000}"/>
          </ac:spMkLst>
        </pc:spChg>
        <pc:spChg chg="del">
          <ac:chgData name="Alejandro Vera" userId="4d07a8b8a682166e" providerId="LiveId" clId="{BCCBFBE1-7D5B-4CFC-BAE7-038AE3CF38F1}" dt="2021-02-20T03:25:57.063" v="769" actId="478"/>
          <ac:spMkLst>
            <pc:docMk/>
            <pc:sldMk cId="0" sldId="262"/>
            <ac:spMk id="401" creationId="{00000000-0000-0000-0000-000000000000}"/>
          </ac:spMkLst>
        </pc:spChg>
        <pc:spChg chg="del">
          <ac:chgData name="Alejandro Vera" userId="4d07a8b8a682166e" providerId="LiveId" clId="{BCCBFBE1-7D5B-4CFC-BAE7-038AE3CF38F1}" dt="2021-02-20T03:25:39.280" v="763" actId="478"/>
          <ac:spMkLst>
            <pc:docMk/>
            <pc:sldMk cId="0" sldId="262"/>
            <ac:spMk id="402" creationId="{00000000-0000-0000-0000-000000000000}"/>
          </ac:spMkLst>
        </pc:spChg>
        <pc:spChg chg="del">
          <ac:chgData name="Alejandro Vera" userId="4d07a8b8a682166e" providerId="LiveId" clId="{BCCBFBE1-7D5B-4CFC-BAE7-038AE3CF38F1}" dt="2021-02-20T03:25:54.334" v="768" actId="478"/>
          <ac:spMkLst>
            <pc:docMk/>
            <pc:sldMk cId="0" sldId="262"/>
            <ac:spMk id="403" creationId="{00000000-0000-0000-0000-000000000000}"/>
          </ac:spMkLst>
        </pc:spChg>
        <pc:spChg chg="mod">
          <ac:chgData name="Alejandro Vera" userId="4d07a8b8a682166e" providerId="LiveId" clId="{BCCBFBE1-7D5B-4CFC-BAE7-038AE3CF38F1}" dt="2021-02-20T04:11:25.463" v="1245" actId="1076"/>
          <ac:spMkLst>
            <pc:docMk/>
            <pc:sldMk cId="0" sldId="262"/>
            <ac:spMk id="404" creationId="{00000000-0000-0000-0000-000000000000}"/>
          </ac:spMkLst>
        </pc:spChg>
        <pc:spChg chg="del">
          <ac:chgData name="Alejandro Vera" userId="4d07a8b8a682166e" providerId="LiveId" clId="{BCCBFBE1-7D5B-4CFC-BAE7-038AE3CF38F1}" dt="2021-02-20T03:25:51.089" v="767" actId="478"/>
          <ac:spMkLst>
            <pc:docMk/>
            <pc:sldMk cId="0" sldId="262"/>
            <ac:spMk id="405" creationId="{00000000-0000-0000-0000-000000000000}"/>
          </ac:spMkLst>
        </pc:spChg>
        <pc:spChg chg="del mod">
          <ac:chgData name="Alejandro Vera" userId="4d07a8b8a682166e" providerId="LiveId" clId="{BCCBFBE1-7D5B-4CFC-BAE7-038AE3CF38F1}" dt="2021-02-20T04:11:46.819" v="1247" actId="478"/>
          <ac:spMkLst>
            <pc:docMk/>
            <pc:sldMk cId="0" sldId="262"/>
            <ac:spMk id="406" creationId="{00000000-0000-0000-0000-000000000000}"/>
          </ac:spMkLst>
        </pc:spChg>
        <pc:spChg chg="del">
          <ac:chgData name="Alejandro Vera" userId="4d07a8b8a682166e" providerId="LiveId" clId="{BCCBFBE1-7D5B-4CFC-BAE7-038AE3CF38F1}" dt="2021-02-20T03:25:59.780" v="770" actId="478"/>
          <ac:spMkLst>
            <pc:docMk/>
            <pc:sldMk cId="0" sldId="262"/>
            <ac:spMk id="407" creationId="{00000000-0000-0000-0000-000000000000}"/>
          </ac:spMkLst>
        </pc:spChg>
        <pc:picChg chg="add mod">
          <ac:chgData name="Alejandro Vera" userId="4d07a8b8a682166e" providerId="LiveId" clId="{BCCBFBE1-7D5B-4CFC-BAE7-038AE3CF38F1}" dt="2021-02-20T03:26:47.710" v="783" actId="1076"/>
          <ac:picMkLst>
            <pc:docMk/>
            <pc:sldMk cId="0" sldId="262"/>
            <ac:picMk id="3" creationId="{F82E473A-EDBB-4454-9C86-B0DF5BAE498E}"/>
          </ac:picMkLst>
        </pc:picChg>
      </pc:sldChg>
      <pc:sldChg chg="addSp delSp modSp mod">
        <pc:chgData name="Alejandro Vera" userId="4d07a8b8a682166e" providerId="LiveId" clId="{BCCBFBE1-7D5B-4CFC-BAE7-038AE3CF38F1}" dt="2021-02-20T04:24:34.122" v="1820" actId="1076"/>
        <pc:sldMkLst>
          <pc:docMk/>
          <pc:sldMk cId="0" sldId="263"/>
        </pc:sldMkLst>
        <pc:spChg chg="add mod">
          <ac:chgData name="Alejandro Vera" userId="4d07a8b8a682166e" providerId="LiveId" clId="{BCCBFBE1-7D5B-4CFC-BAE7-038AE3CF38F1}" dt="2021-02-20T03:28:04.156" v="865" actId="20577"/>
          <ac:spMkLst>
            <pc:docMk/>
            <pc:sldMk cId="0" sldId="263"/>
            <ac:spMk id="36" creationId="{05A2B509-3C20-4120-BC80-E4313CEE58E0}"/>
          </ac:spMkLst>
        </pc:spChg>
        <pc:spChg chg="del">
          <ac:chgData name="Alejandro Vera" userId="4d07a8b8a682166e" providerId="LiveId" clId="{BCCBFBE1-7D5B-4CFC-BAE7-038AE3CF38F1}" dt="2021-02-20T04:15:21.618" v="1385" actId="478"/>
          <ac:spMkLst>
            <pc:docMk/>
            <pc:sldMk cId="0" sldId="263"/>
            <ac:spMk id="429" creationId="{00000000-0000-0000-0000-000000000000}"/>
          </ac:spMkLst>
        </pc:spChg>
        <pc:spChg chg="del">
          <ac:chgData name="Alejandro Vera" userId="4d07a8b8a682166e" providerId="LiveId" clId="{BCCBFBE1-7D5B-4CFC-BAE7-038AE3CF38F1}" dt="2021-02-20T03:27:35.477" v="848" actId="478"/>
          <ac:spMkLst>
            <pc:docMk/>
            <pc:sldMk cId="0" sldId="263"/>
            <ac:spMk id="430" creationId="{00000000-0000-0000-0000-000000000000}"/>
          </ac:spMkLst>
        </pc:spChg>
        <pc:spChg chg="del">
          <ac:chgData name="Alejandro Vera" userId="4d07a8b8a682166e" providerId="LiveId" clId="{BCCBFBE1-7D5B-4CFC-BAE7-038AE3CF38F1}" dt="2021-02-20T04:15:21.618" v="1385" actId="478"/>
          <ac:spMkLst>
            <pc:docMk/>
            <pc:sldMk cId="0" sldId="263"/>
            <ac:spMk id="431" creationId="{00000000-0000-0000-0000-000000000000}"/>
          </ac:spMkLst>
        </pc:spChg>
        <pc:spChg chg="del">
          <ac:chgData name="Alejandro Vera" userId="4d07a8b8a682166e" providerId="LiveId" clId="{BCCBFBE1-7D5B-4CFC-BAE7-038AE3CF38F1}" dt="2021-02-20T03:27:35.477" v="848" actId="478"/>
          <ac:spMkLst>
            <pc:docMk/>
            <pc:sldMk cId="0" sldId="263"/>
            <ac:spMk id="432" creationId="{00000000-0000-0000-0000-000000000000}"/>
          </ac:spMkLst>
        </pc:spChg>
        <pc:spChg chg="del mod">
          <ac:chgData name="Alejandro Vera" userId="4d07a8b8a682166e" providerId="LiveId" clId="{BCCBFBE1-7D5B-4CFC-BAE7-038AE3CF38F1}" dt="2021-02-20T04:15:24.816" v="1387" actId="478"/>
          <ac:spMkLst>
            <pc:docMk/>
            <pc:sldMk cId="0" sldId="263"/>
            <ac:spMk id="433" creationId="{00000000-0000-0000-0000-000000000000}"/>
          </ac:spMkLst>
        </pc:spChg>
        <pc:spChg chg="del">
          <ac:chgData name="Alejandro Vera" userId="4d07a8b8a682166e" providerId="LiveId" clId="{BCCBFBE1-7D5B-4CFC-BAE7-038AE3CF38F1}" dt="2021-02-20T03:27:35.477" v="848" actId="478"/>
          <ac:spMkLst>
            <pc:docMk/>
            <pc:sldMk cId="0" sldId="263"/>
            <ac:spMk id="434" creationId="{00000000-0000-0000-0000-000000000000}"/>
          </ac:spMkLst>
        </pc:spChg>
        <pc:spChg chg="del">
          <ac:chgData name="Alejandro Vera" userId="4d07a8b8a682166e" providerId="LiveId" clId="{BCCBFBE1-7D5B-4CFC-BAE7-038AE3CF38F1}" dt="2021-02-20T04:15:21.618" v="1385" actId="478"/>
          <ac:spMkLst>
            <pc:docMk/>
            <pc:sldMk cId="0" sldId="263"/>
            <ac:spMk id="435" creationId="{00000000-0000-0000-0000-000000000000}"/>
          </ac:spMkLst>
        </pc:spChg>
        <pc:spChg chg="del">
          <ac:chgData name="Alejandro Vera" userId="4d07a8b8a682166e" providerId="LiveId" clId="{BCCBFBE1-7D5B-4CFC-BAE7-038AE3CF38F1}" dt="2021-02-20T03:27:35.477" v="848" actId="478"/>
          <ac:spMkLst>
            <pc:docMk/>
            <pc:sldMk cId="0" sldId="263"/>
            <ac:spMk id="436" creationId="{00000000-0000-0000-0000-000000000000}"/>
          </ac:spMkLst>
        </pc:spChg>
        <pc:spChg chg="del mod">
          <ac:chgData name="Alejandro Vera" userId="4d07a8b8a682166e" providerId="LiveId" clId="{BCCBFBE1-7D5B-4CFC-BAE7-038AE3CF38F1}" dt="2021-02-20T04:15:21.618" v="1385" actId="478"/>
          <ac:spMkLst>
            <pc:docMk/>
            <pc:sldMk cId="0" sldId="263"/>
            <ac:spMk id="437" creationId="{00000000-0000-0000-0000-000000000000}"/>
          </ac:spMkLst>
        </pc:spChg>
        <pc:spChg chg="del">
          <ac:chgData name="Alejandro Vera" userId="4d07a8b8a682166e" providerId="LiveId" clId="{BCCBFBE1-7D5B-4CFC-BAE7-038AE3CF38F1}" dt="2021-02-20T03:27:35.477" v="848" actId="478"/>
          <ac:spMkLst>
            <pc:docMk/>
            <pc:sldMk cId="0" sldId="263"/>
            <ac:spMk id="438" creationId="{00000000-0000-0000-0000-000000000000}"/>
          </ac:spMkLst>
        </pc:spChg>
        <pc:spChg chg="del">
          <ac:chgData name="Alejandro Vera" userId="4d07a8b8a682166e" providerId="LiveId" clId="{BCCBFBE1-7D5B-4CFC-BAE7-038AE3CF38F1}" dt="2021-02-20T04:15:21.618" v="1385" actId="478"/>
          <ac:spMkLst>
            <pc:docMk/>
            <pc:sldMk cId="0" sldId="263"/>
            <ac:spMk id="439" creationId="{00000000-0000-0000-0000-000000000000}"/>
          </ac:spMkLst>
        </pc:spChg>
        <pc:spChg chg="del">
          <ac:chgData name="Alejandro Vera" userId="4d07a8b8a682166e" providerId="LiveId" clId="{BCCBFBE1-7D5B-4CFC-BAE7-038AE3CF38F1}" dt="2021-02-20T03:27:35.477" v="848" actId="478"/>
          <ac:spMkLst>
            <pc:docMk/>
            <pc:sldMk cId="0" sldId="263"/>
            <ac:spMk id="440" creationId="{00000000-0000-0000-0000-000000000000}"/>
          </ac:spMkLst>
        </pc:spChg>
        <pc:picChg chg="add mod">
          <ac:chgData name="Alejandro Vera" userId="4d07a8b8a682166e" providerId="LiveId" clId="{BCCBFBE1-7D5B-4CFC-BAE7-038AE3CF38F1}" dt="2021-02-20T04:15:42.498" v="1393" actId="1076"/>
          <ac:picMkLst>
            <pc:docMk/>
            <pc:sldMk cId="0" sldId="263"/>
            <ac:picMk id="3" creationId="{FC7ADD99-1256-4F1F-81DE-A6D39C36F0F2}"/>
          </ac:picMkLst>
        </pc:picChg>
        <pc:picChg chg="add del mod">
          <ac:chgData name="Alejandro Vera" userId="4d07a8b8a682166e" providerId="LiveId" clId="{BCCBFBE1-7D5B-4CFC-BAE7-038AE3CF38F1}" dt="2021-02-20T03:28:42.191" v="883" actId="478"/>
          <ac:picMkLst>
            <pc:docMk/>
            <pc:sldMk cId="0" sldId="263"/>
            <ac:picMk id="5" creationId="{3C9BF92E-75B7-4316-A63D-94FD7E3B969D}"/>
          </ac:picMkLst>
        </pc:picChg>
        <pc:picChg chg="add mod">
          <ac:chgData name="Alejandro Vera" userId="4d07a8b8a682166e" providerId="LiveId" clId="{BCCBFBE1-7D5B-4CFC-BAE7-038AE3CF38F1}" dt="2021-02-20T04:24:34.122" v="1820" actId="1076"/>
          <ac:picMkLst>
            <pc:docMk/>
            <pc:sldMk cId="0" sldId="263"/>
            <ac:picMk id="39" creationId="{BE28772D-BF16-4743-9F54-40BF298F6619}"/>
          </ac:picMkLst>
        </pc:picChg>
      </pc:sldChg>
      <pc:sldChg chg="addSp delSp modSp mod">
        <pc:chgData name="Alejandro Vera" userId="4d07a8b8a682166e" providerId="LiveId" clId="{BCCBFBE1-7D5B-4CFC-BAE7-038AE3CF38F1}" dt="2021-02-20T05:01:12.203" v="3884" actId="403"/>
        <pc:sldMkLst>
          <pc:docMk/>
          <pc:sldMk cId="0" sldId="264"/>
        </pc:sldMkLst>
        <pc:spChg chg="add mod">
          <ac:chgData name="Alejandro Vera" userId="4d07a8b8a682166e" providerId="LiveId" clId="{BCCBFBE1-7D5B-4CFC-BAE7-038AE3CF38F1}" dt="2021-02-20T05:01:12.203" v="3884" actId="403"/>
          <ac:spMkLst>
            <pc:docMk/>
            <pc:sldMk cId="0" sldId="264"/>
            <ac:spMk id="34" creationId="{5C973694-24F9-4C15-A502-4D5792AC01C1}"/>
          </ac:spMkLst>
        </pc:spChg>
        <pc:spChg chg="del">
          <ac:chgData name="Alejandro Vera" userId="4d07a8b8a682166e" providerId="LiveId" clId="{BCCBFBE1-7D5B-4CFC-BAE7-038AE3CF38F1}" dt="2021-02-20T04:56:48.149" v="3603" actId="478"/>
          <ac:spMkLst>
            <pc:docMk/>
            <pc:sldMk cId="0" sldId="264"/>
            <ac:spMk id="462" creationId="{00000000-0000-0000-0000-000000000000}"/>
          </ac:spMkLst>
        </pc:spChg>
        <pc:spChg chg="del">
          <ac:chgData name="Alejandro Vera" userId="4d07a8b8a682166e" providerId="LiveId" clId="{BCCBFBE1-7D5B-4CFC-BAE7-038AE3CF38F1}" dt="2021-02-20T04:56:48.149" v="3603" actId="478"/>
          <ac:spMkLst>
            <pc:docMk/>
            <pc:sldMk cId="0" sldId="264"/>
            <ac:spMk id="463" creationId="{00000000-0000-0000-0000-000000000000}"/>
          </ac:spMkLst>
        </pc:spChg>
        <pc:spChg chg="del">
          <ac:chgData name="Alejandro Vera" userId="4d07a8b8a682166e" providerId="LiveId" clId="{BCCBFBE1-7D5B-4CFC-BAE7-038AE3CF38F1}" dt="2021-02-20T04:56:48.149" v="3603" actId="478"/>
          <ac:spMkLst>
            <pc:docMk/>
            <pc:sldMk cId="0" sldId="264"/>
            <ac:spMk id="464" creationId="{00000000-0000-0000-0000-000000000000}"/>
          </ac:spMkLst>
        </pc:spChg>
        <pc:spChg chg="del">
          <ac:chgData name="Alejandro Vera" userId="4d07a8b8a682166e" providerId="LiveId" clId="{BCCBFBE1-7D5B-4CFC-BAE7-038AE3CF38F1}" dt="2021-02-20T04:56:48.149" v="3603" actId="478"/>
          <ac:spMkLst>
            <pc:docMk/>
            <pc:sldMk cId="0" sldId="264"/>
            <ac:spMk id="465" creationId="{00000000-0000-0000-0000-000000000000}"/>
          </ac:spMkLst>
        </pc:spChg>
        <pc:spChg chg="del">
          <ac:chgData name="Alejandro Vera" userId="4d07a8b8a682166e" providerId="LiveId" clId="{BCCBFBE1-7D5B-4CFC-BAE7-038AE3CF38F1}" dt="2021-02-20T04:56:48.149" v="3603" actId="478"/>
          <ac:spMkLst>
            <pc:docMk/>
            <pc:sldMk cId="0" sldId="264"/>
            <ac:spMk id="466" creationId="{00000000-0000-0000-0000-000000000000}"/>
          </ac:spMkLst>
        </pc:spChg>
        <pc:spChg chg="del">
          <ac:chgData name="Alejandro Vera" userId="4d07a8b8a682166e" providerId="LiveId" clId="{BCCBFBE1-7D5B-4CFC-BAE7-038AE3CF38F1}" dt="2021-02-20T04:56:48.149" v="3603" actId="478"/>
          <ac:spMkLst>
            <pc:docMk/>
            <pc:sldMk cId="0" sldId="264"/>
            <ac:spMk id="467" creationId="{00000000-0000-0000-0000-000000000000}"/>
          </ac:spMkLst>
        </pc:spChg>
        <pc:spChg chg="del">
          <ac:chgData name="Alejandro Vera" userId="4d07a8b8a682166e" providerId="LiveId" clId="{BCCBFBE1-7D5B-4CFC-BAE7-038AE3CF38F1}" dt="2021-02-20T04:56:48.149" v="3603" actId="478"/>
          <ac:spMkLst>
            <pc:docMk/>
            <pc:sldMk cId="0" sldId="264"/>
            <ac:spMk id="468" creationId="{00000000-0000-0000-0000-000000000000}"/>
          </ac:spMkLst>
        </pc:spChg>
        <pc:spChg chg="del">
          <ac:chgData name="Alejandro Vera" userId="4d07a8b8a682166e" providerId="LiveId" clId="{BCCBFBE1-7D5B-4CFC-BAE7-038AE3CF38F1}" dt="2021-02-20T04:56:48.149" v="3603" actId="478"/>
          <ac:spMkLst>
            <pc:docMk/>
            <pc:sldMk cId="0" sldId="264"/>
            <ac:spMk id="469" creationId="{00000000-0000-0000-0000-000000000000}"/>
          </ac:spMkLst>
        </pc:spChg>
        <pc:spChg chg="del">
          <ac:chgData name="Alejandro Vera" userId="4d07a8b8a682166e" providerId="LiveId" clId="{BCCBFBE1-7D5B-4CFC-BAE7-038AE3CF38F1}" dt="2021-02-20T04:56:48.149" v="3603" actId="478"/>
          <ac:spMkLst>
            <pc:docMk/>
            <pc:sldMk cId="0" sldId="264"/>
            <ac:spMk id="470" creationId="{00000000-0000-0000-0000-000000000000}"/>
          </ac:spMkLst>
        </pc:spChg>
        <pc:spChg chg="del">
          <ac:chgData name="Alejandro Vera" userId="4d07a8b8a682166e" providerId="LiveId" clId="{BCCBFBE1-7D5B-4CFC-BAE7-038AE3CF38F1}" dt="2021-02-20T04:56:48.149" v="3603" actId="478"/>
          <ac:spMkLst>
            <pc:docMk/>
            <pc:sldMk cId="0" sldId="264"/>
            <ac:spMk id="471" creationId="{00000000-0000-0000-0000-000000000000}"/>
          </ac:spMkLst>
        </pc:spChg>
        <pc:spChg chg="del">
          <ac:chgData name="Alejandro Vera" userId="4d07a8b8a682166e" providerId="LiveId" clId="{BCCBFBE1-7D5B-4CFC-BAE7-038AE3CF38F1}" dt="2021-02-20T04:56:48.149" v="3603" actId="478"/>
          <ac:spMkLst>
            <pc:docMk/>
            <pc:sldMk cId="0" sldId="264"/>
            <ac:spMk id="472" creationId="{00000000-0000-0000-0000-000000000000}"/>
          </ac:spMkLst>
        </pc:spChg>
        <pc:spChg chg="del">
          <ac:chgData name="Alejandro Vera" userId="4d07a8b8a682166e" providerId="LiveId" clId="{BCCBFBE1-7D5B-4CFC-BAE7-038AE3CF38F1}" dt="2021-02-20T04:56:48.149" v="3603" actId="478"/>
          <ac:spMkLst>
            <pc:docMk/>
            <pc:sldMk cId="0" sldId="264"/>
            <ac:spMk id="473" creationId="{00000000-0000-0000-0000-000000000000}"/>
          </ac:spMkLst>
        </pc:spChg>
      </pc:sldChg>
      <pc:sldChg chg="addSp delSp modSp add mod">
        <pc:chgData name="Alejandro Vera" userId="4d07a8b8a682166e" providerId="LiveId" clId="{BCCBFBE1-7D5B-4CFC-BAE7-038AE3CF38F1}" dt="2021-02-20T03:14:10.999" v="741" actId="1076"/>
        <pc:sldMkLst>
          <pc:docMk/>
          <pc:sldMk cId="2644091537" sldId="265"/>
        </pc:sldMkLst>
        <pc:spChg chg="add mod">
          <ac:chgData name="Alejandro Vera" userId="4d07a8b8a682166e" providerId="LiveId" clId="{BCCBFBE1-7D5B-4CFC-BAE7-038AE3CF38F1}" dt="2021-02-20T02:23:50.864" v="509"/>
          <ac:spMkLst>
            <pc:docMk/>
            <pc:sldMk cId="2644091537" sldId="265"/>
            <ac:spMk id="27" creationId="{A3B2B862-799C-4FB6-A6A1-A9BA43AAC763}"/>
          </ac:spMkLst>
        </pc:spChg>
        <pc:spChg chg="mod">
          <ac:chgData name="Alejandro Vera" userId="4d07a8b8a682166e" providerId="LiveId" clId="{BCCBFBE1-7D5B-4CFC-BAE7-038AE3CF38F1}" dt="2021-02-20T03:02:27.566" v="723" actId="14100"/>
          <ac:spMkLst>
            <pc:docMk/>
            <pc:sldMk cId="2644091537" sldId="265"/>
            <ac:spMk id="372" creationId="{00000000-0000-0000-0000-000000000000}"/>
          </ac:spMkLst>
        </pc:spChg>
        <pc:spChg chg="mod">
          <ac:chgData name="Alejandro Vera" userId="4d07a8b8a682166e" providerId="LiveId" clId="{BCCBFBE1-7D5B-4CFC-BAE7-038AE3CF38F1}" dt="2021-02-20T02:24:25.789" v="537" actId="20577"/>
          <ac:spMkLst>
            <pc:docMk/>
            <pc:sldMk cId="2644091537" sldId="265"/>
            <ac:spMk id="373" creationId="{00000000-0000-0000-0000-000000000000}"/>
          </ac:spMkLst>
        </pc:spChg>
        <pc:spChg chg="del mod">
          <ac:chgData name="Alejandro Vera" userId="4d07a8b8a682166e" providerId="LiveId" clId="{BCCBFBE1-7D5B-4CFC-BAE7-038AE3CF38F1}" dt="2021-02-20T02:10:49.277" v="394" actId="478"/>
          <ac:spMkLst>
            <pc:docMk/>
            <pc:sldMk cId="2644091537" sldId="265"/>
            <ac:spMk id="374" creationId="{00000000-0000-0000-0000-000000000000}"/>
          </ac:spMkLst>
        </pc:spChg>
        <pc:picChg chg="add del mod modCrop">
          <ac:chgData name="Alejandro Vera" userId="4d07a8b8a682166e" providerId="LiveId" clId="{BCCBFBE1-7D5B-4CFC-BAE7-038AE3CF38F1}" dt="2021-02-20T03:13:50.628" v="736" actId="478"/>
          <ac:picMkLst>
            <pc:docMk/>
            <pc:sldMk cId="2644091537" sldId="265"/>
            <ac:picMk id="3" creationId="{987646F7-A1EF-40EA-A96B-C4EAE3620876}"/>
          </ac:picMkLst>
        </pc:picChg>
        <pc:picChg chg="add mod">
          <ac:chgData name="Alejandro Vera" userId="4d07a8b8a682166e" providerId="LiveId" clId="{BCCBFBE1-7D5B-4CFC-BAE7-038AE3CF38F1}" dt="2021-02-20T03:14:10.999" v="741" actId="1076"/>
          <ac:picMkLst>
            <pc:docMk/>
            <pc:sldMk cId="2644091537" sldId="265"/>
            <ac:picMk id="5" creationId="{A4B0DB93-060E-4114-AFA9-0B18094384E0}"/>
          </ac:picMkLst>
        </pc:picChg>
      </pc:sldChg>
      <pc:sldChg chg="add del">
        <pc:chgData name="Alejandro Vera" userId="4d07a8b8a682166e" providerId="LiveId" clId="{BCCBFBE1-7D5B-4CFC-BAE7-038AE3CF38F1}" dt="2021-02-20T02:24:34.154" v="538" actId="47"/>
        <pc:sldMkLst>
          <pc:docMk/>
          <pc:sldMk cId="980663652" sldId="266"/>
        </pc:sldMkLst>
      </pc:sldChg>
      <pc:sldChg chg="addSp delSp modSp add mod">
        <pc:chgData name="Alejandro Vera" userId="4d07a8b8a682166e" providerId="LiveId" clId="{BCCBFBE1-7D5B-4CFC-BAE7-038AE3CF38F1}" dt="2021-02-20T03:14:30.106" v="749" actId="1076"/>
        <pc:sldMkLst>
          <pc:docMk/>
          <pc:sldMk cId="4065757385" sldId="266"/>
        </pc:sldMkLst>
        <pc:spChg chg="mod">
          <ac:chgData name="Alejandro Vera" userId="4d07a8b8a682166e" providerId="LiveId" clId="{BCCBFBE1-7D5B-4CFC-BAE7-038AE3CF38F1}" dt="2021-02-20T02:40:57.926" v="700"/>
          <ac:spMkLst>
            <pc:docMk/>
            <pc:sldMk cId="4065757385" sldId="266"/>
            <ac:spMk id="27" creationId="{A3B2B862-799C-4FB6-A6A1-A9BA43AAC763}"/>
          </ac:spMkLst>
        </pc:spChg>
        <pc:spChg chg="mod">
          <ac:chgData name="Alejandro Vera" userId="4d07a8b8a682166e" providerId="LiveId" clId="{BCCBFBE1-7D5B-4CFC-BAE7-038AE3CF38F1}" dt="2021-02-20T03:02:35.288" v="725"/>
          <ac:spMkLst>
            <pc:docMk/>
            <pc:sldMk cId="4065757385" sldId="266"/>
            <ac:spMk id="372" creationId="{00000000-0000-0000-0000-000000000000}"/>
          </ac:spMkLst>
        </pc:spChg>
        <pc:spChg chg="mod">
          <ac:chgData name="Alejandro Vera" userId="4d07a8b8a682166e" providerId="LiveId" clId="{BCCBFBE1-7D5B-4CFC-BAE7-038AE3CF38F1}" dt="2021-02-20T02:37:38.752" v="657" actId="1076"/>
          <ac:spMkLst>
            <pc:docMk/>
            <pc:sldMk cId="4065757385" sldId="266"/>
            <ac:spMk id="373" creationId="{00000000-0000-0000-0000-000000000000}"/>
          </ac:spMkLst>
        </pc:spChg>
        <pc:picChg chg="del">
          <ac:chgData name="Alejandro Vera" userId="4d07a8b8a682166e" providerId="LiveId" clId="{BCCBFBE1-7D5B-4CFC-BAE7-038AE3CF38F1}" dt="2021-02-20T02:24:45.348" v="548" actId="478"/>
          <ac:picMkLst>
            <pc:docMk/>
            <pc:sldMk cId="4065757385" sldId="266"/>
            <ac:picMk id="3" creationId="{987646F7-A1EF-40EA-A96B-C4EAE3620876}"/>
          </ac:picMkLst>
        </pc:picChg>
        <pc:picChg chg="add del mod modCrop">
          <ac:chgData name="Alejandro Vera" userId="4d07a8b8a682166e" providerId="LiveId" clId="{BCCBFBE1-7D5B-4CFC-BAE7-038AE3CF38F1}" dt="2021-02-20T03:14:14.890" v="742" actId="478"/>
          <ac:picMkLst>
            <pc:docMk/>
            <pc:sldMk cId="4065757385" sldId="266"/>
            <ac:picMk id="4" creationId="{128B5104-1999-49C7-80C2-A867E79AA48F}"/>
          </ac:picMkLst>
        </pc:picChg>
        <pc:picChg chg="add mod">
          <ac:chgData name="Alejandro Vera" userId="4d07a8b8a682166e" providerId="LiveId" clId="{BCCBFBE1-7D5B-4CFC-BAE7-038AE3CF38F1}" dt="2021-02-20T03:14:30.106" v="749" actId="1076"/>
          <ac:picMkLst>
            <pc:docMk/>
            <pc:sldMk cId="4065757385" sldId="266"/>
            <ac:picMk id="6" creationId="{F8E77675-2809-45FC-A0F2-31F3996EA021}"/>
          </ac:picMkLst>
        </pc:picChg>
      </pc:sldChg>
      <pc:sldChg chg="addSp delSp modSp add mod">
        <pc:chgData name="Alejandro Vera" userId="4d07a8b8a682166e" providerId="LiveId" clId="{BCCBFBE1-7D5B-4CFC-BAE7-038AE3CF38F1}" dt="2021-02-20T03:14:46.696" v="756" actId="14100"/>
        <pc:sldMkLst>
          <pc:docMk/>
          <pc:sldMk cId="932085792" sldId="267"/>
        </pc:sldMkLst>
        <pc:spChg chg="mod">
          <ac:chgData name="Alejandro Vera" userId="4d07a8b8a682166e" providerId="LiveId" clId="{BCCBFBE1-7D5B-4CFC-BAE7-038AE3CF38F1}" dt="2021-02-20T02:41:01.063" v="701"/>
          <ac:spMkLst>
            <pc:docMk/>
            <pc:sldMk cId="932085792" sldId="267"/>
            <ac:spMk id="27" creationId="{A3B2B862-799C-4FB6-A6A1-A9BA43AAC763}"/>
          </ac:spMkLst>
        </pc:spChg>
        <pc:spChg chg="mod">
          <ac:chgData name="Alejandro Vera" userId="4d07a8b8a682166e" providerId="LiveId" clId="{BCCBFBE1-7D5B-4CFC-BAE7-038AE3CF38F1}" dt="2021-02-20T03:02:39.421" v="727"/>
          <ac:spMkLst>
            <pc:docMk/>
            <pc:sldMk cId="932085792" sldId="267"/>
            <ac:spMk id="372" creationId="{00000000-0000-0000-0000-000000000000}"/>
          </ac:spMkLst>
        </pc:spChg>
        <pc:spChg chg="mod">
          <ac:chgData name="Alejandro Vera" userId="4d07a8b8a682166e" providerId="LiveId" clId="{BCCBFBE1-7D5B-4CFC-BAE7-038AE3CF38F1}" dt="2021-02-20T02:39:45.550" v="674" actId="20577"/>
          <ac:spMkLst>
            <pc:docMk/>
            <pc:sldMk cId="932085792" sldId="267"/>
            <ac:spMk id="373" creationId="{00000000-0000-0000-0000-000000000000}"/>
          </ac:spMkLst>
        </pc:spChg>
        <pc:picChg chg="del">
          <ac:chgData name="Alejandro Vera" userId="4d07a8b8a682166e" providerId="LiveId" clId="{BCCBFBE1-7D5B-4CFC-BAE7-038AE3CF38F1}" dt="2021-02-20T02:38:09.683" v="664" actId="478"/>
          <ac:picMkLst>
            <pc:docMk/>
            <pc:sldMk cId="932085792" sldId="267"/>
            <ac:picMk id="3" creationId="{987646F7-A1EF-40EA-A96B-C4EAE3620876}"/>
          </ac:picMkLst>
        </pc:picChg>
        <pc:picChg chg="add del mod modCrop">
          <ac:chgData name="Alejandro Vera" userId="4d07a8b8a682166e" providerId="LiveId" clId="{BCCBFBE1-7D5B-4CFC-BAE7-038AE3CF38F1}" dt="2021-02-20T03:14:33.416" v="750" actId="478"/>
          <ac:picMkLst>
            <pc:docMk/>
            <pc:sldMk cId="932085792" sldId="267"/>
            <ac:picMk id="4" creationId="{DE4622BC-04B2-4272-AC17-51FF568E5F5F}"/>
          </ac:picMkLst>
        </pc:picChg>
        <pc:picChg chg="add mod">
          <ac:chgData name="Alejandro Vera" userId="4d07a8b8a682166e" providerId="LiveId" clId="{BCCBFBE1-7D5B-4CFC-BAE7-038AE3CF38F1}" dt="2021-02-20T03:14:46.696" v="756" actId="14100"/>
          <ac:picMkLst>
            <pc:docMk/>
            <pc:sldMk cId="932085792" sldId="267"/>
            <ac:picMk id="6" creationId="{35684068-C6E1-4654-9933-E4361E7E942F}"/>
          </ac:picMkLst>
        </pc:picChg>
      </pc:sldChg>
      <pc:sldChg chg="add del">
        <pc:chgData name="Alejandro Vera" userId="4d07a8b8a682166e" providerId="LiveId" clId="{BCCBFBE1-7D5B-4CFC-BAE7-038AE3CF38F1}" dt="2021-02-20T02:24:34.974" v="539" actId="47"/>
        <pc:sldMkLst>
          <pc:docMk/>
          <pc:sldMk cId="2143791572" sldId="267"/>
        </pc:sldMkLst>
      </pc:sldChg>
      <pc:sldChg chg="addSp delSp modSp add mod">
        <pc:chgData name="Alejandro Vera" userId="4d07a8b8a682166e" providerId="LiveId" clId="{BCCBFBE1-7D5B-4CFC-BAE7-038AE3CF38F1}" dt="2021-02-20T04:31:54.903" v="2242" actId="1076"/>
        <pc:sldMkLst>
          <pc:docMk/>
          <pc:sldMk cId="4289908006" sldId="268"/>
        </pc:sldMkLst>
        <pc:spChg chg="add mod">
          <ac:chgData name="Alejandro Vera" userId="4d07a8b8a682166e" providerId="LiveId" clId="{BCCBFBE1-7D5B-4CFC-BAE7-038AE3CF38F1}" dt="2021-02-20T04:31:54.903" v="2242" actId="1076"/>
          <ac:spMkLst>
            <pc:docMk/>
            <pc:sldMk cId="4289908006" sldId="268"/>
            <ac:spMk id="32" creationId="{31401301-8DA3-4FDA-AD67-2DA5D29F8870}"/>
          </ac:spMkLst>
        </pc:spChg>
        <pc:spChg chg="add mod">
          <ac:chgData name="Alejandro Vera" userId="4d07a8b8a682166e" providerId="LiveId" clId="{BCCBFBE1-7D5B-4CFC-BAE7-038AE3CF38F1}" dt="2021-02-20T04:29:27.166" v="2221" actId="6549"/>
          <ac:spMkLst>
            <pc:docMk/>
            <pc:sldMk cId="4289908006" sldId="268"/>
            <ac:spMk id="33" creationId="{1AF503BA-FF2E-4FCB-BF6C-363B0C5D1CD6}"/>
          </ac:spMkLst>
        </pc:spChg>
        <pc:spChg chg="del">
          <ac:chgData name="Alejandro Vera" userId="4d07a8b8a682166e" providerId="LiveId" clId="{BCCBFBE1-7D5B-4CFC-BAE7-038AE3CF38F1}" dt="2021-02-20T04:16:06.754" v="1396" actId="478"/>
          <ac:spMkLst>
            <pc:docMk/>
            <pc:sldMk cId="4289908006" sldId="268"/>
            <ac:spMk id="433" creationId="{00000000-0000-0000-0000-000000000000}"/>
          </ac:spMkLst>
        </pc:spChg>
        <pc:spChg chg="add del">
          <ac:chgData name="Alejandro Vera" userId="4d07a8b8a682166e" providerId="LiveId" clId="{BCCBFBE1-7D5B-4CFC-BAE7-038AE3CF38F1}" dt="2021-02-20T04:15:59.488" v="1395" actId="21"/>
          <ac:spMkLst>
            <pc:docMk/>
            <pc:sldMk cId="4289908006" sldId="268"/>
            <ac:spMk id="435" creationId="{00000000-0000-0000-0000-000000000000}"/>
          </ac:spMkLst>
        </pc:spChg>
        <pc:spChg chg="add del">
          <ac:chgData name="Alejandro Vera" userId="4d07a8b8a682166e" providerId="LiveId" clId="{BCCBFBE1-7D5B-4CFC-BAE7-038AE3CF38F1}" dt="2021-02-20T04:15:59.488" v="1395" actId="21"/>
          <ac:spMkLst>
            <pc:docMk/>
            <pc:sldMk cId="4289908006" sldId="268"/>
            <ac:spMk id="437" creationId="{00000000-0000-0000-0000-000000000000}"/>
          </ac:spMkLst>
        </pc:spChg>
        <pc:spChg chg="add del">
          <ac:chgData name="Alejandro Vera" userId="4d07a8b8a682166e" providerId="LiveId" clId="{BCCBFBE1-7D5B-4CFC-BAE7-038AE3CF38F1}" dt="2021-02-20T04:16:19.161" v="1400" actId="478"/>
          <ac:spMkLst>
            <pc:docMk/>
            <pc:sldMk cId="4289908006" sldId="268"/>
            <ac:spMk id="439" creationId="{00000000-0000-0000-0000-000000000000}"/>
          </ac:spMkLst>
        </pc:spChg>
        <pc:picChg chg="del">
          <ac:chgData name="Alejandro Vera" userId="4d07a8b8a682166e" providerId="LiveId" clId="{BCCBFBE1-7D5B-4CFC-BAE7-038AE3CF38F1}" dt="2021-02-20T03:28:59.621" v="889" actId="478"/>
          <ac:picMkLst>
            <pc:docMk/>
            <pc:sldMk cId="4289908006" sldId="268"/>
            <ac:picMk id="3" creationId="{FC7ADD99-1256-4F1F-81DE-A6D39C36F0F2}"/>
          </ac:picMkLst>
        </pc:picChg>
        <pc:picChg chg="add del mod">
          <ac:chgData name="Alejandro Vera" userId="4d07a8b8a682166e" providerId="LiveId" clId="{BCCBFBE1-7D5B-4CFC-BAE7-038AE3CF38F1}" dt="2021-02-20T04:15:32.384" v="1389" actId="21"/>
          <ac:picMkLst>
            <pc:docMk/>
            <pc:sldMk cId="4289908006" sldId="268"/>
            <ac:picMk id="4" creationId="{43AB096A-1B22-44D8-AE99-31B38A07DACB}"/>
          </ac:picMkLst>
        </pc:picChg>
      </pc:sldChg>
      <pc:sldChg chg="addSp delSp modSp add mod">
        <pc:chgData name="Alejandro Vera" userId="4d07a8b8a682166e" providerId="LiveId" clId="{BCCBFBE1-7D5B-4CFC-BAE7-038AE3CF38F1}" dt="2021-02-20T04:57:14.235" v="3610" actId="123"/>
        <pc:sldMkLst>
          <pc:docMk/>
          <pc:sldMk cId="2676360470" sldId="269"/>
        </pc:sldMkLst>
        <pc:spChg chg="add mod">
          <ac:chgData name="Alejandro Vera" userId="4d07a8b8a682166e" providerId="LiveId" clId="{BCCBFBE1-7D5B-4CFC-BAE7-038AE3CF38F1}" dt="2021-02-20T04:30:55.879" v="2239" actId="20577"/>
          <ac:spMkLst>
            <pc:docMk/>
            <pc:sldMk cId="2676360470" sldId="269"/>
            <ac:spMk id="32" creationId="{0FE9E73D-3EE9-44C6-8C3C-CC103716D874}"/>
          </ac:spMkLst>
        </pc:spChg>
        <pc:spChg chg="add mod">
          <ac:chgData name="Alejandro Vera" userId="4d07a8b8a682166e" providerId="LiveId" clId="{BCCBFBE1-7D5B-4CFC-BAE7-038AE3CF38F1}" dt="2021-02-20T04:57:14.235" v="3610" actId="123"/>
          <ac:spMkLst>
            <pc:docMk/>
            <pc:sldMk cId="2676360470" sldId="269"/>
            <ac:spMk id="33" creationId="{917BB9CC-C667-4120-B9D5-0D9F7AE0FECC}"/>
          </ac:spMkLst>
        </pc:spChg>
        <pc:spChg chg="add del mod">
          <ac:chgData name="Alejandro Vera" userId="4d07a8b8a682166e" providerId="LiveId" clId="{BCCBFBE1-7D5B-4CFC-BAE7-038AE3CF38F1}" dt="2021-02-20T04:56:38.687" v="3601" actId="478"/>
          <ac:spMkLst>
            <pc:docMk/>
            <pc:sldMk cId="2676360470" sldId="269"/>
            <ac:spMk id="34" creationId="{3DE8155C-84D9-4114-8525-B5722D1E9460}"/>
          </ac:spMkLst>
        </pc:spChg>
        <pc:spChg chg="add del mod">
          <ac:chgData name="Alejandro Vera" userId="4d07a8b8a682166e" providerId="LiveId" clId="{BCCBFBE1-7D5B-4CFC-BAE7-038AE3CF38F1}" dt="2021-02-20T04:56:43.870" v="3602" actId="478"/>
          <ac:spMkLst>
            <pc:docMk/>
            <pc:sldMk cId="2676360470" sldId="269"/>
            <ac:spMk id="35" creationId="{501CC890-50CB-4176-AC36-37C2AA08A675}"/>
          </ac:spMkLst>
        </pc:spChg>
        <pc:spChg chg="mod">
          <ac:chgData name="Alejandro Vera" userId="4d07a8b8a682166e" providerId="LiveId" clId="{BCCBFBE1-7D5B-4CFC-BAE7-038AE3CF38F1}" dt="2021-02-20T03:36:54.280" v="965" actId="14100"/>
          <ac:spMkLst>
            <pc:docMk/>
            <pc:sldMk cId="2676360470" sldId="269"/>
            <ac:spMk id="36" creationId="{05A2B509-3C20-4120-BC80-E4313CEE58E0}"/>
          </ac:spMkLst>
        </pc:spChg>
        <pc:spChg chg="add del mod">
          <ac:chgData name="Alejandro Vera" userId="4d07a8b8a682166e" providerId="LiveId" clId="{BCCBFBE1-7D5B-4CFC-BAE7-038AE3CF38F1}" dt="2021-02-20T04:56:53.792" v="3604" actId="21"/>
          <ac:spMkLst>
            <pc:docMk/>
            <pc:sldMk cId="2676360470" sldId="269"/>
            <ac:spMk id="37" creationId="{F00698FB-84E1-4B7B-8B4E-400568B7C09F}"/>
          </ac:spMkLst>
        </pc:spChg>
        <pc:spChg chg="mod">
          <ac:chgData name="Alejandro Vera" userId="4d07a8b8a682166e" providerId="LiveId" clId="{BCCBFBE1-7D5B-4CFC-BAE7-038AE3CF38F1}" dt="2021-02-20T04:57:10.956" v="3609" actId="1076"/>
          <ac:spMkLst>
            <pc:docMk/>
            <pc:sldMk cId="2676360470" sldId="269"/>
            <ac:spMk id="429" creationId="{00000000-0000-0000-0000-000000000000}"/>
          </ac:spMkLst>
        </pc:spChg>
        <pc:spChg chg="mod">
          <ac:chgData name="Alejandro Vera" userId="4d07a8b8a682166e" providerId="LiveId" clId="{BCCBFBE1-7D5B-4CFC-BAE7-038AE3CF38F1}" dt="2021-02-20T04:57:10.956" v="3609" actId="1076"/>
          <ac:spMkLst>
            <pc:docMk/>
            <pc:sldMk cId="2676360470" sldId="269"/>
            <ac:spMk id="431" creationId="{00000000-0000-0000-0000-000000000000}"/>
          </ac:spMkLst>
        </pc:spChg>
        <pc:spChg chg="del">
          <ac:chgData name="Alejandro Vera" userId="4d07a8b8a682166e" providerId="LiveId" clId="{BCCBFBE1-7D5B-4CFC-BAE7-038AE3CF38F1}" dt="2021-02-20T04:30:34.861" v="2222" actId="478"/>
          <ac:spMkLst>
            <pc:docMk/>
            <pc:sldMk cId="2676360470" sldId="269"/>
            <ac:spMk id="433" creationId="{00000000-0000-0000-0000-000000000000}"/>
          </ac:spMkLst>
        </pc:spChg>
        <pc:spChg chg="del">
          <ac:chgData name="Alejandro Vera" userId="4d07a8b8a682166e" providerId="LiveId" clId="{BCCBFBE1-7D5B-4CFC-BAE7-038AE3CF38F1}" dt="2021-02-20T04:30:40.397" v="2225" actId="478"/>
          <ac:spMkLst>
            <pc:docMk/>
            <pc:sldMk cId="2676360470" sldId="269"/>
            <ac:spMk id="435" creationId="{00000000-0000-0000-0000-000000000000}"/>
          </ac:spMkLst>
        </pc:spChg>
        <pc:spChg chg="del">
          <ac:chgData name="Alejandro Vera" userId="4d07a8b8a682166e" providerId="LiveId" clId="{BCCBFBE1-7D5B-4CFC-BAE7-038AE3CF38F1}" dt="2021-02-20T04:30:40.397" v="2225" actId="478"/>
          <ac:spMkLst>
            <pc:docMk/>
            <pc:sldMk cId="2676360470" sldId="269"/>
            <ac:spMk id="437" creationId="{00000000-0000-0000-0000-000000000000}"/>
          </ac:spMkLst>
        </pc:spChg>
        <pc:spChg chg="del">
          <ac:chgData name="Alejandro Vera" userId="4d07a8b8a682166e" providerId="LiveId" clId="{BCCBFBE1-7D5B-4CFC-BAE7-038AE3CF38F1}" dt="2021-02-20T04:30:40.397" v="2225" actId="478"/>
          <ac:spMkLst>
            <pc:docMk/>
            <pc:sldMk cId="2676360470" sldId="269"/>
            <ac:spMk id="439" creationId="{00000000-0000-0000-0000-000000000000}"/>
          </ac:spMkLst>
        </pc:spChg>
        <pc:picChg chg="add mod">
          <ac:chgData name="Alejandro Vera" userId="4d07a8b8a682166e" providerId="LiveId" clId="{BCCBFBE1-7D5B-4CFC-BAE7-038AE3CF38F1}" dt="2021-02-20T04:41:27.266" v="2867" actId="1076"/>
          <ac:picMkLst>
            <pc:docMk/>
            <pc:sldMk cId="2676360470" sldId="269"/>
            <ac:picMk id="3" creationId="{974F00DC-E0E7-40C2-98C1-042EE76410DE}"/>
          </ac:picMkLst>
        </pc:picChg>
        <pc:picChg chg="del">
          <ac:chgData name="Alejandro Vera" userId="4d07a8b8a682166e" providerId="LiveId" clId="{BCCBFBE1-7D5B-4CFC-BAE7-038AE3CF38F1}" dt="2021-02-20T03:35:50.654" v="899" actId="478"/>
          <ac:picMkLst>
            <pc:docMk/>
            <pc:sldMk cId="2676360470" sldId="269"/>
            <ac:picMk id="4" creationId="{43AB096A-1B22-44D8-AE99-31B38A07DACB}"/>
          </ac:picMkLst>
        </pc:picChg>
      </pc:sldChg>
      <pc:sldChg chg="add del">
        <pc:chgData name="Alejandro Vera" userId="4d07a8b8a682166e" providerId="LiveId" clId="{BCCBFBE1-7D5B-4CFC-BAE7-038AE3CF38F1}" dt="2021-02-20T03:29:02.618" v="891"/>
        <pc:sldMkLst>
          <pc:docMk/>
          <pc:sldMk cId="3130910710" sldId="269"/>
        </pc:sldMkLst>
      </pc:sldChg>
      <pc:sldChg chg="add del">
        <pc:chgData name="Alejandro Vera" userId="4d07a8b8a682166e" providerId="LiveId" clId="{BCCBFBE1-7D5B-4CFC-BAE7-038AE3CF38F1}" dt="2021-02-20T03:35:54.785" v="901" actId="47"/>
        <pc:sldMkLst>
          <pc:docMk/>
          <pc:sldMk cId="3180074892"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 Juan Pérez</a:t>
            </a:r>
          </a:p>
        </p:txBody>
      </p:sp>
      <p:sp>
        <p:nvSpPr>
          <p:cNvPr id="94" name="“Escribe una cita aquí”"/>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“Escribe una cita aquí”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Slide">
    <p:spTree>
      <p:nvGrpSpPr>
        <p:cNvPr id="1" name=""/>
        <p:cNvGrpSpPr/>
        <p:nvPr/>
      </p:nvGrpSpPr>
      <p:grpSpPr>
        <a:xfrm>
          <a:off x="0" y="0"/>
          <a:ext cx="0" cy="0"/>
          <a:chOff x="0" y="0"/>
          <a:chExt cx="0" cy="0"/>
        </a:xfrm>
      </p:grpSpPr>
      <p:sp>
        <p:nvSpPr>
          <p:cNvPr id="117" name="Circle"/>
          <p:cNvSpPr/>
          <p:nvPr/>
        </p:nvSpPr>
        <p:spPr>
          <a:xfrm>
            <a:off x="22163591" y="706754"/>
            <a:ext cx="824949" cy="822961"/>
          </a:xfrm>
          <a:prstGeom prst="ellipse">
            <a:avLst/>
          </a:prstGeom>
          <a:solidFill>
            <a:srgbClr val="1073A3"/>
          </a:solidFill>
          <a:ln w="12700">
            <a:miter lim="400000"/>
          </a:ln>
        </p:spPr>
        <p:txBody>
          <a:bodyPr lIns="45719" rIns="45719" anchor="ctr"/>
          <a:lstStyle/>
          <a:p>
            <a:pPr defTabSz="1828433">
              <a:defRPr sz="3600" b="0">
                <a:solidFill>
                  <a:srgbClr val="FFFFFF"/>
                </a:solidFill>
                <a:latin typeface="Helvetica"/>
                <a:ea typeface="Helvetica"/>
                <a:cs typeface="Helvetica"/>
                <a:sym typeface="Helvetica"/>
              </a:defRPr>
            </a:pPr>
            <a:endParaRPr/>
          </a:p>
        </p:txBody>
      </p:sp>
      <p:sp>
        <p:nvSpPr>
          <p:cNvPr id="118" name="Slide Number"/>
          <p:cNvSpPr txBox="1">
            <a:spLocks noGrp="1"/>
          </p:cNvSpPr>
          <p:nvPr>
            <p:ph type="sldNum" sz="quarter" idx="2"/>
          </p:nvPr>
        </p:nvSpPr>
        <p:spPr>
          <a:xfrm>
            <a:off x="22245426" y="826014"/>
            <a:ext cx="658996" cy="640739"/>
          </a:xfrm>
          <a:prstGeom prst="rect">
            <a:avLst/>
          </a:prstGeom>
        </p:spPr>
        <p:txBody>
          <a:bodyPr lIns="91421" tIns="91421" rIns="91421" bIns="91421"/>
          <a:lstStyle>
            <a:lvl1pPr algn="l" defTabSz="1828433">
              <a:defRPr sz="3600">
                <a:solidFill>
                  <a:srgbClr val="AAAAAA"/>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Slide copia">
    <p:spTree>
      <p:nvGrpSpPr>
        <p:cNvPr id="1" name=""/>
        <p:cNvGrpSpPr/>
        <p:nvPr/>
      </p:nvGrpSpPr>
      <p:grpSpPr>
        <a:xfrm>
          <a:off x="0" y="0"/>
          <a:ext cx="0" cy="0"/>
          <a:chOff x="0" y="0"/>
          <a:chExt cx="0" cy="0"/>
        </a:xfrm>
      </p:grpSpPr>
      <p:sp>
        <p:nvSpPr>
          <p:cNvPr id="125" name="Circle"/>
          <p:cNvSpPr/>
          <p:nvPr/>
        </p:nvSpPr>
        <p:spPr>
          <a:xfrm>
            <a:off x="22163591" y="706754"/>
            <a:ext cx="824949" cy="822961"/>
          </a:xfrm>
          <a:prstGeom prst="ellipse">
            <a:avLst/>
          </a:prstGeom>
          <a:solidFill>
            <a:srgbClr val="1073A3"/>
          </a:solidFill>
          <a:ln w="12700">
            <a:miter lim="400000"/>
          </a:ln>
        </p:spPr>
        <p:txBody>
          <a:bodyPr lIns="45719" rIns="45719" anchor="ctr"/>
          <a:lstStyle/>
          <a:p>
            <a:pPr defTabSz="1828433">
              <a:defRPr sz="3600" b="0">
                <a:solidFill>
                  <a:srgbClr val="FFFFFF"/>
                </a:solidFill>
                <a:latin typeface="Helvetica"/>
                <a:ea typeface="Helvetica"/>
                <a:cs typeface="Helvetica"/>
                <a:sym typeface="Helvetica"/>
              </a:defRPr>
            </a:pPr>
            <a:endParaRPr/>
          </a:p>
        </p:txBody>
      </p:sp>
      <p:sp>
        <p:nvSpPr>
          <p:cNvPr id="126" name="Slide Number"/>
          <p:cNvSpPr txBox="1">
            <a:spLocks noGrp="1"/>
          </p:cNvSpPr>
          <p:nvPr>
            <p:ph type="sldNum" sz="quarter" idx="2"/>
          </p:nvPr>
        </p:nvSpPr>
        <p:spPr>
          <a:xfrm>
            <a:off x="22245426" y="826014"/>
            <a:ext cx="658996" cy="640739"/>
          </a:xfrm>
          <a:prstGeom prst="rect">
            <a:avLst/>
          </a:prstGeom>
        </p:spPr>
        <p:txBody>
          <a:bodyPr lIns="91421" tIns="91421" rIns="91421" bIns="91421"/>
          <a:lstStyle>
            <a:lvl1pPr algn="l" defTabSz="1828433">
              <a:defRPr sz="3600">
                <a:solidFill>
                  <a:srgbClr val="AAAAAA"/>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Slide">
    <p:spTree>
      <p:nvGrpSpPr>
        <p:cNvPr id="1" name=""/>
        <p:cNvGrpSpPr/>
        <p:nvPr/>
      </p:nvGrpSpPr>
      <p:grpSpPr>
        <a:xfrm>
          <a:off x="0" y="0"/>
          <a:ext cx="0" cy="0"/>
          <a:chOff x="0" y="0"/>
          <a:chExt cx="0" cy="0"/>
        </a:xfrm>
      </p:grpSpPr>
      <p:sp>
        <p:nvSpPr>
          <p:cNvPr id="133" name="Circle"/>
          <p:cNvSpPr/>
          <p:nvPr/>
        </p:nvSpPr>
        <p:spPr>
          <a:xfrm>
            <a:off x="22163591" y="706754"/>
            <a:ext cx="824949" cy="822961"/>
          </a:xfrm>
          <a:prstGeom prst="ellipse">
            <a:avLst/>
          </a:prstGeom>
          <a:solidFill>
            <a:srgbClr val="ED9161"/>
          </a:solidFill>
          <a:ln w="12700">
            <a:miter lim="400000"/>
          </a:ln>
        </p:spPr>
        <p:txBody>
          <a:bodyPr lIns="45719" rIns="45719" anchor="ctr"/>
          <a:lstStyle/>
          <a:p>
            <a:pPr defTabSz="1828433">
              <a:defRPr sz="3600" b="0">
                <a:solidFill>
                  <a:srgbClr val="FFFFFF"/>
                </a:solidFill>
                <a:latin typeface="Helvetica"/>
                <a:ea typeface="Helvetica"/>
                <a:cs typeface="Helvetica"/>
                <a:sym typeface="Helvetica"/>
              </a:defRPr>
            </a:pPr>
            <a:endParaRPr/>
          </a:p>
        </p:txBody>
      </p:sp>
      <p:sp>
        <p:nvSpPr>
          <p:cNvPr id="134" name="Slide Number"/>
          <p:cNvSpPr txBox="1">
            <a:spLocks noGrp="1"/>
          </p:cNvSpPr>
          <p:nvPr>
            <p:ph type="sldNum" sz="quarter" idx="2"/>
          </p:nvPr>
        </p:nvSpPr>
        <p:spPr>
          <a:xfrm>
            <a:off x="22245426" y="826014"/>
            <a:ext cx="659032" cy="640775"/>
          </a:xfrm>
          <a:prstGeom prst="rect">
            <a:avLst/>
          </a:prstGeom>
        </p:spPr>
        <p:txBody>
          <a:bodyPr lIns="91439" tIns="91439" rIns="91439" bIns="91439"/>
          <a:lstStyle>
            <a:lvl1pPr algn="l" defTabSz="1828433">
              <a:defRPr sz="3600">
                <a:solidFill>
                  <a:srgbClr val="AAAAAA"/>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Slide">
    <p:spTree>
      <p:nvGrpSpPr>
        <p:cNvPr id="1" name=""/>
        <p:cNvGrpSpPr/>
        <p:nvPr/>
      </p:nvGrpSpPr>
      <p:grpSpPr>
        <a:xfrm>
          <a:off x="0" y="0"/>
          <a:ext cx="0" cy="0"/>
          <a:chOff x="0" y="0"/>
          <a:chExt cx="0" cy="0"/>
        </a:xfrm>
      </p:grpSpPr>
      <p:sp>
        <p:nvSpPr>
          <p:cNvPr id="141" name="Circle"/>
          <p:cNvSpPr/>
          <p:nvPr/>
        </p:nvSpPr>
        <p:spPr>
          <a:xfrm>
            <a:off x="22163591" y="706754"/>
            <a:ext cx="824949" cy="822961"/>
          </a:xfrm>
          <a:prstGeom prst="ellipse">
            <a:avLst/>
          </a:prstGeom>
          <a:solidFill>
            <a:srgbClr val="23C35E"/>
          </a:solidFill>
          <a:ln w="12700">
            <a:miter lim="400000"/>
          </a:ln>
        </p:spPr>
        <p:txBody>
          <a:bodyPr lIns="45719" rIns="45719" anchor="ctr"/>
          <a:lstStyle/>
          <a:p>
            <a:pPr defTabSz="1828433">
              <a:defRPr sz="3600" b="0">
                <a:solidFill>
                  <a:srgbClr val="FFFFFF"/>
                </a:solidFill>
                <a:latin typeface="Helvetica"/>
                <a:ea typeface="Helvetica"/>
                <a:cs typeface="Helvetica"/>
                <a:sym typeface="Helvetica"/>
              </a:defRPr>
            </a:pPr>
            <a:endParaRPr/>
          </a:p>
        </p:txBody>
      </p:sp>
      <p:sp>
        <p:nvSpPr>
          <p:cNvPr id="142" name="Slide Number"/>
          <p:cNvSpPr txBox="1">
            <a:spLocks noGrp="1"/>
          </p:cNvSpPr>
          <p:nvPr>
            <p:ph type="sldNum" sz="quarter" idx="2"/>
          </p:nvPr>
        </p:nvSpPr>
        <p:spPr>
          <a:xfrm>
            <a:off x="22272319" y="826014"/>
            <a:ext cx="658996" cy="640739"/>
          </a:xfrm>
          <a:prstGeom prst="rect">
            <a:avLst/>
          </a:prstGeom>
        </p:spPr>
        <p:txBody>
          <a:bodyPr lIns="91421" tIns="91421" rIns="91421" bIns="91421"/>
          <a:lstStyle>
            <a:lvl1pPr algn="l" defTabSz="1828433">
              <a:defRPr sz="3600">
                <a:solidFill>
                  <a:srgbClr val="898989"/>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object 2"/>
          <p:cNvGrpSpPr/>
          <p:nvPr/>
        </p:nvGrpSpPr>
        <p:grpSpPr>
          <a:xfrm>
            <a:off x="0" y="4"/>
            <a:ext cx="10566094" cy="6044927"/>
            <a:chOff x="0" y="2"/>
            <a:chExt cx="10566093" cy="6044926"/>
          </a:xfrm>
        </p:grpSpPr>
        <p:sp>
          <p:nvSpPr>
            <p:cNvPr id="151" name="object 3"/>
            <p:cNvSpPr/>
            <p:nvPr/>
          </p:nvSpPr>
          <p:spPr>
            <a:xfrm>
              <a:off x="2975" y="2"/>
              <a:ext cx="7603574" cy="604492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0" y="21600"/>
                  </a:lnTo>
                  <a:close/>
                </a:path>
              </a:pathLst>
            </a:custGeom>
            <a:solidFill>
              <a:srgbClr val="535353"/>
            </a:solidFill>
            <a:ln w="12700" cap="flat">
              <a:noFill/>
              <a:miter lim="400000"/>
            </a:ln>
            <a:effectLst/>
          </p:spPr>
          <p:txBody>
            <a:bodyPr wrap="square" lIns="0" tIns="0" rIns="0" bIns="0" numCol="1" anchor="t">
              <a:noAutofit/>
            </a:bodyPr>
            <a:lstStyle/>
            <a:p>
              <a:pPr>
                <a:defRPr sz="4000"/>
              </a:pPr>
              <a:endParaRPr/>
            </a:p>
          </p:txBody>
        </p:sp>
        <p:sp>
          <p:nvSpPr>
            <p:cNvPr id="152" name="object 4"/>
            <p:cNvSpPr/>
            <p:nvPr/>
          </p:nvSpPr>
          <p:spPr>
            <a:xfrm>
              <a:off x="-1" y="2"/>
              <a:ext cx="2820319" cy="376629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627"/>
                  </a:lnTo>
                  <a:lnTo>
                    <a:pt x="610" y="0"/>
                  </a:lnTo>
                  <a:lnTo>
                    <a:pt x="21600" y="21600"/>
                  </a:lnTo>
                  <a:close/>
                </a:path>
              </a:pathLst>
            </a:custGeom>
            <a:solidFill>
              <a:schemeClr val="accent1">
                <a:hueOff val="114395"/>
                <a:lumOff val="-24975"/>
              </a:schemeClr>
            </a:solidFill>
            <a:ln w="12700" cap="flat">
              <a:noFill/>
              <a:miter lim="400000"/>
            </a:ln>
            <a:effectLst/>
          </p:spPr>
          <p:txBody>
            <a:bodyPr wrap="square" lIns="0" tIns="0" rIns="0" bIns="0" numCol="1" anchor="t">
              <a:noAutofit/>
            </a:bodyPr>
            <a:lstStyle/>
            <a:p>
              <a:pPr>
                <a:defRPr sz="4000"/>
              </a:pPr>
              <a:endParaRPr/>
            </a:p>
          </p:txBody>
        </p:sp>
        <p:sp>
          <p:nvSpPr>
            <p:cNvPr id="153" name="object 5"/>
            <p:cNvSpPr/>
            <p:nvPr/>
          </p:nvSpPr>
          <p:spPr>
            <a:xfrm>
              <a:off x="0" y="967920"/>
              <a:ext cx="10566094" cy="45663"/>
            </a:xfrm>
            <a:prstGeom prst="rect">
              <a:avLst/>
            </a:prstGeom>
            <a:solidFill>
              <a:srgbClr val="000000"/>
            </a:solidFill>
            <a:ln w="12700" cap="flat">
              <a:noFill/>
              <a:miter lim="400000"/>
            </a:ln>
            <a:effectLst/>
          </p:spPr>
          <p:txBody>
            <a:bodyPr wrap="square" lIns="0" tIns="0" rIns="0" bIns="0" numCol="1" anchor="t">
              <a:noAutofit/>
            </a:bodyPr>
            <a:lstStyle/>
            <a:p>
              <a:pPr>
                <a:defRPr sz="4000"/>
              </a:pPr>
              <a:endParaRPr/>
            </a:p>
          </p:txBody>
        </p:sp>
      </p:grpSp>
      <p:grpSp>
        <p:nvGrpSpPr>
          <p:cNvPr id="157" name="object 7"/>
          <p:cNvGrpSpPr/>
          <p:nvPr/>
        </p:nvGrpSpPr>
        <p:grpSpPr>
          <a:xfrm>
            <a:off x="-65373" y="13243692"/>
            <a:ext cx="24514746" cy="497421"/>
            <a:chOff x="0" y="0"/>
            <a:chExt cx="24514745" cy="497420"/>
          </a:xfrm>
        </p:grpSpPr>
        <p:sp>
          <p:nvSpPr>
            <p:cNvPr id="155" name="object 8"/>
            <p:cNvSpPr/>
            <p:nvPr/>
          </p:nvSpPr>
          <p:spPr>
            <a:xfrm>
              <a:off x="-1" y="161145"/>
              <a:ext cx="24514746" cy="336276"/>
            </a:xfrm>
            <a:prstGeom prst="rect">
              <a:avLst/>
            </a:prstGeom>
            <a:blipFill rotWithShape="1">
              <a:blip r:embed="rId2"/>
              <a:srcRect/>
              <a:stretch>
                <a:fillRect/>
              </a:stretch>
            </a:blipFill>
            <a:ln w="12700" cap="flat">
              <a:noFill/>
              <a:miter lim="400000"/>
            </a:ln>
            <a:effectLst/>
          </p:spPr>
          <p:txBody>
            <a:bodyPr wrap="square" lIns="0" tIns="0" rIns="0" bIns="0" numCol="1" anchor="t">
              <a:noAutofit/>
            </a:bodyPr>
            <a:lstStyle/>
            <a:p>
              <a:pPr>
                <a:defRPr sz="4000"/>
              </a:pPr>
              <a:endParaRPr/>
            </a:p>
          </p:txBody>
        </p:sp>
        <p:sp>
          <p:nvSpPr>
            <p:cNvPr id="156" name="object 9"/>
            <p:cNvSpPr/>
            <p:nvPr/>
          </p:nvSpPr>
          <p:spPr>
            <a:xfrm>
              <a:off x="12767" y="-1"/>
              <a:ext cx="24501958" cy="179399"/>
            </a:xfrm>
            <a:prstGeom prst="rect">
              <a:avLst/>
            </a:prstGeom>
            <a:solidFill>
              <a:schemeClr val="accent1">
                <a:hueOff val="114395"/>
                <a:lumOff val="-24975"/>
              </a:schemeClr>
            </a:solidFill>
            <a:ln w="12700" cap="flat">
              <a:noFill/>
              <a:miter lim="400000"/>
            </a:ln>
            <a:effectLst/>
          </p:spPr>
          <p:txBody>
            <a:bodyPr wrap="square" lIns="0" tIns="0" rIns="0" bIns="0" numCol="1" anchor="t">
              <a:noAutofit/>
            </a:bodyPr>
            <a:lstStyle/>
            <a:p>
              <a:pPr>
                <a:defRPr sz="4000"/>
              </a:pPr>
              <a:endParaRPr/>
            </a:p>
          </p:txBody>
        </p:sp>
      </p:grpSp>
      <p:sp>
        <p:nvSpPr>
          <p:cNvPr id="158" name="February 2021"/>
          <p:cNvSpPr txBox="1"/>
          <p:nvPr/>
        </p:nvSpPr>
        <p:spPr>
          <a:xfrm>
            <a:off x="21204823" y="12382073"/>
            <a:ext cx="2683765"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February 2021</a:t>
            </a:r>
          </a:p>
        </p:txBody>
      </p:sp>
      <p:sp>
        <p:nvSpPr>
          <p:cNvPr id="159" name="TEAM 3"/>
          <p:cNvSpPr txBox="1"/>
          <p:nvPr/>
        </p:nvSpPr>
        <p:spPr>
          <a:xfrm>
            <a:off x="19718656" y="716784"/>
            <a:ext cx="3390266" cy="1155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a:lvl1pPr>
          </a:lstStyle>
          <a:p>
            <a:r>
              <a:t>TEAM 3</a:t>
            </a:r>
          </a:p>
        </p:txBody>
      </p:sp>
      <p:sp>
        <p:nvSpPr>
          <p:cNvPr id="160" name="Economic Activities in México: Profit and loss…"/>
          <p:cNvSpPr txBox="1"/>
          <p:nvPr/>
        </p:nvSpPr>
        <p:spPr>
          <a:xfrm>
            <a:off x="7102164" y="4428976"/>
            <a:ext cx="8461720" cy="2520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200"/>
            </a:pPr>
            <a:r>
              <a:t>Economic Activities in México: Profit and loss</a:t>
            </a:r>
          </a:p>
          <a:p>
            <a:pPr>
              <a:defRPr sz="5200"/>
            </a:pPr>
            <a:r>
              <a:t> 1998 - 2019 vs. 2020 </a:t>
            </a:r>
          </a:p>
        </p:txBody>
      </p:sp>
      <p:grpSp>
        <p:nvGrpSpPr>
          <p:cNvPr id="175" name="Group"/>
          <p:cNvGrpSpPr/>
          <p:nvPr/>
        </p:nvGrpSpPr>
        <p:grpSpPr>
          <a:xfrm>
            <a:off x="11961004" y="7648299"/>
            <a:ext cx="5488207" cy="1708045"/>
            <a:chOff x="0" y="0"/>
            <a:chExt cx="5488206" cy="1708043"/>
          </a:xfrm>
        </p:grpSpPr>
        <p:grpSp>
          <p:nvGrpSpPr>
            <p:cNvPr id="167" name="Group"/>
            <p:cNvGrpSpPr/>
            <p:nvPr/>
          </p:nvGrpSpPr>
          <p:grpSpPr>
            <a:xfrm>
              <a:off x="-1" y="48384"/>
              <a:ext cx="2449982" cy="1611275"/>
              <a:chOff x="0" y="0"/>
              <a:chExt cx="2449980" cy="1611274"/>
            </a:xfrm>
          </p:grpSpPr>
          <p:sp>
            <p:nvSpPr>
              <p:cNvPr id="161" name="Shape"/>
              <p:cNvSpPr/>
              <p:nvPr/>
            </p:nvSpPr>
            <p:spPr>
              <a:xfrm>
                <a:off x="32982" y="0"/>
                <a:ext cx="2416999" cy="900683"/>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62" name="Rectangle"/>
              <p:cNvSpPr/>
              <p:nvPr/>
            </p:nvSpPr>
            <p:spPr>
              <a:xfrm>
                <a:off x="1540546" y="582816"/>
                <a:ext cx="342766" cy="1028459"/>
              </a:xfrm>
              <a:prstGeom prst="rect">
                <a:avLst/>
              </a:prstGeom>
              <a:solidFill>
                <a:srgbClr val="31468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63" name="Rectangle"/>
              <p:cNvSpPr/>
              <p:nvPr/>
            </p:nvSpPr>
            <p:spPr>
              <a:xfrm>
                <a:off x="0" y="1051823"/>
                <a:ext cx="342766" cy="559023"/>
              </a:xfrm>
              <a:prstGeom prst="rect">
                <a:avLst/>
              </a:prstGeom>
              <a:solidFill>
                <a:srgbClr val="B0BDE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64" name="Rectangle"/>
              <p:cNvSpPr/>
              <p:nvPr/>
            </p:nvSpPr>
            <p:spPr>
              <a:xfrm>
                <a:off x="513728" y="895201"/>
                <a:ext cx="342766" cy="715644"/>
              </a:xfrm>
              <a:prstGeom prst="rect">
                <a:avLst/>
              </a:prstGeom>
              <a:solidFill>
                <a:srgbClr val="899CD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65" name="Rectangle"/>
              <p:cNvSpPr/>
              <p:nvPr/>
            </p:nvSpPr>
            <p:spPr>
              <a:xfrm>
                <a:off x="1026818" y="739009"/>
                <a:ext cx="342766" cy="871837"/>
              </a:xfrm>
              <a:prstGeom prst="rect">
                <a:avLst/>
              </a:pr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66" name="Rectangle"/>
              <p:cNvSpPr/>
              <p:nvPr/>
            </p:nvSpPr>
            <p:spPr>
              <a:xfrm>
                <a:off x="2054274" y="426194"/>
                <a:ext cx="342766" cy="1184652"/>
              </a:xfrm>
              <a:prstGeom prst="rect">
                <a:avLst/>
              </a:prstGeom>
              <a:solidFill>
                <a:srgbClr val="212F5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nvGrpSpPr>
            <p:cNvPr id="174" name="Group"/>
            <p:cNvGrpSpPr/>
            <p:nvPr/>
          </p:nvGrpSpPr>
          <p:grpSpPr>
            <a:xfrm>
              <a:off x="3038225" y="-1"/>
              <a:ext cx="2449982" cy="1708045"/>
              <a:chOff x="0" y="0"/>
              <a:chExt cx="2449980" cy="1708043"/>
            </a:xfrm>
          </p:grpSpPr>
          <p:sp>
            <p:nvSpPr>
              <p:cNvPr id="168" name="Shape"/>
              <p:cNvSpPr/>
              <p:nvPr/>
            </p:nvSpPr>
            <p:spPr>
              <a:xfrm rot="10800000" flipH="1">
                <a:off x="-1" y="-1"/>
                <a:ext cx="2417993" cy="953623"/>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69" name="Rectangle"/>
              <p:cNvSpPr/>
              <p:nvPr/>
            </p:nvSpPr>
            <p:spPr>
              <a:xfrm flipH="1">
                <a:off x="565893" y="619137"/>
                <a:ext cx="342908" cy="1088907"/>
              </a:xfrm>
              <a:prstGeom prst="rect">
                <a:avLst/>
              </a:prstGeom>
              <a:solidFill>
                <a:srgbClr val="369E6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70" name="Rectangle"/>
              <p:cNvSpPr/>
              <p:nvPr/>
            </p:nvSpPr>
            <p:spPr>
              <a:xfrm flipH="1">
                <a:off x="2107073" y="1115711"/>
                <a:ext cx="342908" cy="591879"/>
              </a:xfrm>
              <a:prstGeom prst="rect">
                <a:avLst/>
              </a:prstGeom>
              <a:solidFill>
                <a:srgbClr val="BBE8D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71" name="Rectangle"/>
              <p:cNvSpPr/>
              <p:nvPr/>
            </p:nvSpPr>
            <p:spPr>
              <a:xfrm flipH="1">
                <a:off x="1593134" y="949883"/>
                <a:ext cx="342908" cy="757707"/>
              </a:xfrm>
              <a:prstGeom prst="rect">
                <a:avLst/>
              </a:prstGeom>
              <a:solidFill>
                <a:srgbClr val="99DCB8"/>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72" name="Rectangle"/>
              <p:cNvSpPr/>
              <p:nvPr/>
            </p:nvSpPr>
            <p:spPr>
              <a:xfrm flipH="1">
                <a:off x="1079833" y="784510"/>
                <a:ext cx="342907" cy="923080"/>
              </a:xfrm>
              <a:prstGeom prst="rect">
                <a:avLst/>
              </a:pr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173" name="Rectangle"/>
              <p:cNvSpPr/>
              <p:nvPr/>
            </p:nvSpPr>
            <p:spPr>
              <a:xfrm flipH="1">
                <a:off x="51954" y="453310"/>
                <a:ext cx="342908" cy="1254280"/>
              </a:xfrm>
              <a:prstGeom prst="rect">
                <a:avLst/>
              </a:prstGeom>
              <a:solidFill>
                <a:srgbClr val="246944"/>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sp>
        <p:nvSpPr>
          <p:cNvPr id="176" name="Gerardo Jiménez…"/>
          <p:cNvSpPr txBox="1"/>
          <p:nvPr/>
        </p:nvSpPr>
        <p:spPr>
          <a:xfrm>
            <a:off x="985742" y="9789716"/>
            <a:ext cx="4537979" cy="2872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just">
              <a:defRPr b="0"/>
            </a:pPr>
            <a:r>
              <a:rPr dirty="0"/>
              <a:t>Gerardo Jiménez</a:t>
            </a:r>
          </a:p>
          <a:p>
            <a:pPr algn="just">
              <a:defRPr b="0"/>
            </a:pPr>
            <a:r>
              <a:rPr dirty="0"/>
              <a:t>Daniela </a:t>
            </a:r>
            <a:r>
              <a:rPr dirty="0" err="1"/>
              <a:t>Marroquín</a:t>
            </a:r>
            <a:endParaRPr dirty="0"/>
          </a:p>
          <a:p>
            <a:pPr algn="just">
              <a:defRPr b="0"/>
            </a:pPr>
            <a:r>
              <a:rPr dirty="0"/>
              <a:t>Pilar Montes</a:t>
            </a:r>
          </a:p>
          <a:p>
            <a:pPr algn="just">
              <a:defRPr b="0"/>
            </a:pPr>
            <a:r>
              <a:rPr dirty="0"/>
              <a:t>Luis </a:t>
            </a:r>
            <a:r>
              <a:rPr lang="es-MX" dirty="0"/>
              <a:t>Alejandro </a:t>
            </a:r>
            <a:r>
              <a:rPr dirty="0"/>
              <a:t>Vera </a:t>
            </a:r>
          </a:p>
          <a:p>
            <a:pPr algn="just">
              <a:defRPr b="0"/>
            </a:pPr>
            <a:r>
              <a:rPr dirty="0"/>
              <a:t>Ilse Rangel</a:t>
            </a:r>
          </a:p>
          <a:p>
            <a:pPr algn="just">
              <a:defRPr b="0"/>
            </a:pPr>
            <a:r>
              <a:rPr dirty="0"/>
              <a:t>Karla </a:t>
            </a:r>
            <a:r>
              <a:rPr dirty="0" err="1"/>
              <a:t>Arzate</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lide Number"/>
          <p:cNvSpPr txBox="1">
            <a:spLocks noGrp="1"/>
          </p:cNvSpPr>
          <p:nvPr>
            <p:ph type="sldNum" sz="quarter" idx="2"/>
          </p:nvPr>
        </p:nvSpPr>
        <p:spPr>
          <a:xfrm>
            <a:off x="22397832" y="864998"/>
            <a:ext cx="356466" cy="50647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500">
                <a:solidFill>
                  <a:srgbClr val="FFFFFF"/>
                </a:solidFill>
              </a:defRPr>
            </a:lvl1pPr>
          </a:lstStyle>
          <a:p>
            <a:fld id="{86CB4B4D-7CA3-9044-876B-883B54F8677D}" type="slidenum">
              <a:rPr/>
              <a:t>10</a:t>
            </a:fld>
            <a:endParaRPr/>
          </a:p>
        </p:txBody>
      </p:sp>
      <p:sp>
        <p:nvSpPr>
          <p:cNvPr id="380" name="Conclusions"/>
          <p:cNvSpPr txBox="1"/>
          <p:nvPr/>
        </p:nvSpPr>
        <p:spPr>
          <a:xfrm>
            <a:off x="1480182" y="750703"/>
            <a:ext cx="5133750"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Conclusions</a:t>
            </a:r>
          </a:p>
        </p:txBody>
      </p:sp>
      <p:grpSp>
        <p:nvGrpSpPr>
          <p:cNvPr id="395" name="Group"/>
          <p:cNvGrpSpPr/>
          <p:nvPr/>
        </p:nvGrpSpPr>
        <p:grpSpPr>
          <a:xfrm>
            <a:off x="17710185" y="11620143"/>
            <a:ext cx="5488207" cy="1300211"/>
            <a:chOff x="0" y="0"/>
            <a:chExt cx="5488206" cy="1300209"/>
          </a:xfrm>
        </p:grpSpPr>
        <p:grpSp>
          <p:nvGrpSpPr>
            <p:cNvPr id="387" name="Group"/>
            <p:cNvGrpSpPr/>
            <p:nvPr/>
          </p:nvGrpSpPr>
          <p:grpSpPr>
            <a:xfrm>
              <a:off x="-1" y="36831"/>
              <a:ext cx="2449982" cy="1226547"/>
              <a:chOff x="0" y="0"/>
              <a:chExt cx="2449980" cy="1226545"/>
            </a:xfrm>
          </p:grpSpPr>
          <p:sp>
            <p:nvSpPr>
              <p:cNvPr id="381" name="Shape"/>
              <p:cNvSpPr/>
              <p:nvPr/>
            </p:nvSpPr>
            <p:spPr>
              <a:xfrm>
                <a:off x="32982" y="-1"/>
                <a:ext cx="2416999" cy="685626"/>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82" name="Rectangle"/>
              <p:cNvSpPr/>
              <p:nvPr/>
            </p:nvSpPr>
            <p:spPr>
              <a:xfrm>
                <a:off x="1540546" y="443655"/>
                <a:ext cx="342766" cy="782891"/>
              </a:xfrm>
              <a:prstGeom prst="rect">
                <a:avLst/>
              </a:prstGeom>
              <a:solidFill>
                <a:srgbClr val="31468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83" name="Rectangle"/>
              <p:cNvSpPr/>
              <p:nvPr/>
            </p:nvSpPr>
            <p:spPr>
              <a:xfrm>
                <a:off x="0" y="800677"/>
                <a:ext cx="342766" cy="425543"/>
              </a:xfrm>
              <a:prstGeom prst="rect">
                <a:avLst/>
              </a:prstGeom>
              <a:solidFill>
                <a:srgbClr val="B0BDE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84" name="Rectangle"/>
              <p:cNvSpPr/>
              <p:nvPr/>
            </p:nvSpPr>
            <p:spPr>
              <a:xfrm>
                <a:off x="513728" y="681452"/>
                <a:ext cx="342766" cy="544768"/>
              </a:xfrm>
              <a:prstGeom prst="rect">
                <a:avLst/>
              </a:prstGeom>
              <a:solidFill>
                <a:srgbClr val="899CD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85" name="Rectangle"/>
              <p:cNvSpPr/>
              <p:nvPr/>
            </p:nvSpPr>
            <p:spPr>
              <a:xfrm>
                <a:off x="1026818" y="562554"/>
                <a:ext cx="342766" cy="663666"/>
              </a:xfrm>
              <a:prstGeom prst="rect">
                <a:avLst/>
              </a:pr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86" name="Rectangle"/>
              <p:cNvSpPr/>
              <p:nvPr/>
            </p:nvSpPr>
            <p:spPr>
              <a:xfrm>
                <a:off x="2054274" y="324431"/>
                <a:ext cx="342766" cy="901789"/>
              </a:xfrm>
              <a:prstGeom prst="rect">
                <a:avLst/>
              </a:prstGeom>
              <a:solidFill>
                <a:srgbClr val="212F5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nvGrpSpPr>
            <p:cNvPr id="394" name="Group"/>
            <p:cNvGrpSpPr/>
            <p:nvPr/>
          </p:nvGrpSpPr>
          <p:grpSpPr>
            <a:xfrm>
              <a:off x="3038225" y="-1"/>
              <a:ext cx="2449982" cy="1300211"/>
              <a:chOff x="0" y="0"/>
              <a:chExt cx="2449980" cy="1300209"/>
            </a:xfrm>
          </p:grpSpPr>
          <p:sp>
            <p:nvSpPr>
              <p:cNvPr id="388" name="Shape"/>
              <p:cNvSpPr/>
              <p:nvPr/>
            </p:nvSpPr>
            <p:spPr>
              <a:xfrm rot="10800000" flipH="1">
                <a:off x="-1" y="-1"/>
                <a:ext cx="2417993" cy="725924"/>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89" name="Rectangle"/>
              <p:cNvSpPr/>
              <p:nvPr/>
            </p:nvSpPr>
            <p:spPr>
              <a:xfrm flipH="1">
                <a:off x="565893" y="471304"/>
                <a:ext cx="342908" cy="828906"/>
              </a:xfrm>
              <a:prstGeom prst="rect">
                <a:avLst/>
              </a:prstGeom>
              <a:solidFill>
                <a:srgbClr val="369E6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90" name="Rectangle"/>
              <p:cNvSpPr/>
              <p:nvPr/>
            </p:nvSpPr>
            <p:spPr>
              <a:xfrm flipH="1">
                <a:off x="2107073" y="849309"/>
                <a:ext cx="342908" cy="450555"/>
              </a:xfrm>
              <a:prstGeom prst="rect">
                <a:avLst/>
              </a:prstGeom>
              <a:solidFill>
                <a:srgbClr val="BBE8D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91" name="Rectangle"/>
              <p:cNvSpPr/>
              <p:nvPr/>
            </p:nvSpPr>
            <p:spPr>
              <a:xfrm flipH="1">
                <a:off x="1593134" y="723077"/>
                <a:ext cx="342908" cy="576787"/>
              </a:xfrm>
              <a:prstGeom prst="rect">
                <a:avLst/>
              </a:prstGeom>
              <a:solidFill>
                <a:srgbClr val="99DCB8"/>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92" name="Rectangle"/>
              <p:cNvSpPr/>
              <p:nvPr/>
            </p:nvSpPr>
            <p:spPr>
              <a:xfrm flipH="1">
                <a:off x="1079833" y="597191"/>
                <a:ext cx="342907" cy="702673"/>
              </a:xfrm>
              <a:prstGeom prst="rect">
                <a:avLst/>
              </a:pr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93" name="Rectangle"/>
              <p:cNvSpPr/>
              <p:nvPr/>
            </p:nvSpPr>
            <p:spPr>
              <a:xfrm flipH="1">
                <a:off x="51954" y="345072"/>
                <a:ext cx="342908" cy="954792"/>
              </a:xfrm>
              <a:prstGeom prst="rect">
                <a:avLst/>
              </a:prstGeom>
              <a:solidFill>
                <a:srgbClr val="246944"/>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sp>
        <p:nvSpPr>
          <p:cNvPr id="396" name="Rounded Rectangle"/>
          <p:cNvSpPr/>
          <p:nvPr/>
        </p:nvSpPr>
        <p:spPr>
          <a:xfrm>
            <a:off x="1749464" y="4482231"/>
            <a:ext cx="3818292" cy="749809"/>
          </a:xfrm>
          <a:prstGeom prst="roundRect">
            <a:avLst>
              <a:gd name="adj" fmla="val 50000"/>
            </a:avLst>
          </a:prstGeom>
          <a:solidFill>
            <a:srgbClr val="00B0B5"/>
          </a:solidFill>
          <a:ln w="12700">
            <a:miter lim="400000"/>
          </a:ln>
        </p:spPr>
        <p:txBody>
          <a:bodyPr lIns="45719" rIns="45719" anchor="ctr"/>
          <a:lstStyle/>
          <a:p>
            <a:pPr algn="r" defTabSz="1828433">
              <a:defRPr sz="3600" b="0">
                <a:solidFill>
                  <a:srgbClr val="FFFFFF"/>
                </a:solidFill>
                <a:latin typeface="Helvetica"/>
                <a:ea typeface="Helvetica"/>
                <a:cs typeface="Helvetica"/>
                <a:sym typeface="Helvetica"/>
              </a:defRPr>
            </a:pPr>
            <a:endParaRPr/>
          </a:p>
        </p:txBody>
      </p:sp>
      <p:sp>
        <p:nvSpPr>
          <p:cNvPr id="397" name="Rounded Rectangle"/>
          <p:cNvSpPr/>
          <p:nvPr/>
        </p:nvSpPr>
        <p:spPr>
          <a:xfrm>
            <a:off x="1770229" y="7998049"/>
            <a:ext cx="3818292" cy="749809"/>
          </a:xfrm>
          <a:prstGeom prst="roundRect">
            <a:avLst>
              <a:gd name="adj" fmla="val 50000"/>
            </a:avLst>
          </a:prstGeom>
          <a:solidFill>
            <a:srgbClr val="0085A4"/>
          </a:solidFill>
          <a:ln w="12700">
            <a:miter lim="400000"/>
          </a:ln>
        </p:spPr>
        <p:txBody>
          <a:bodyPr lIns="45719" rIns="45719" anchor="ctr"/>
          <a:lstStyle/>
          <a:p>
            <a:pPr algn="r" defTabSz="1828433">
              <a:defRPr sz="3600" b="0">
                <a:solidFill>
                  <a:srgbClr val="FFFFFF"/>
                </a:solidFill>
                <a:latin typeface="Helvetica"/>
                <a:ea typeface="Helvetica"/>
                <a:cs typeface="Helvetica"/>
                <a:sym typeface="Helvetica"/>
              </a:defRPr>
            </a:pPr>
            <a:endParaRPr/>
          </a:p>
        </p:txBody>
      </p:sp>
      <p:sp>
        <p:nvSpPr>
          <p:cNvPr id="398" name="1"/>
          <p:cNvSpPr txBox="1"/>
          <p:nvPr/>
        </p:nvSpPr>
        <p:spPr>
          <a:xfrm>
            <a:off x="3493528" y="4570114"/>
            <a:ext cx="330162"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FFFFFF"/>
                </a:solidFill>
                <a:latin typeface="Helvetica"/>
                <a:ea typeface="Helvetica"/>
                <a:cs typeface="Helvetica"/>
                <a:sym typeface="Helvetica"/>
              </a:defRPr>
            </a:lvl1pPr>
          </a:lstStyle>
          <a:p>
            <a:r>
              <a:t>1</a:t>
            </a:r>
          </a:p>
        </p:txBody>
      </p:sp>
      <p:sp>
        <p:nvSpPr>
          <p:cNvPr id="400" name="Texto"/>
          <p:cNvSpPr txBox="1"/>
          <p:nvPr/>
        </p:nvSpPr>
        <p:spPr>
          <a:xfrm>
            <a:off x="1749464" y="5360869"/>
            <a:ext cx="7207924" cy="19416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87636">
              <a:lnSpc>
                <a:spcPts val="3700"/>
              </a:lnSpc>
              <a:spcBef>
                <a:spcPts val="500"/>
              </a:spcBef>
              <a:defRPr sz="2400" b="0">
                <a:solidFill>
                  <a:srgbClr val="AAAAAA"/>
                </a:solidFill>
                <a:latin typeface="Helvetica"/>
                <a:ea typeface="Helvetica"/>
                <a:cs typeface="Helvetica"/>
                <a:sym typeface="Helvetica"/>
              </a:defRPr>
            </a:lvl1pPr>
          </a:lstStyle>
          <a:p>
            <a:pPr algn="just"/>
            <a:r>
              <a:rPr lang="en-US" dirty="0">
                <a:solidFill>
                  <a:srgbClr val="002060"/>
                </a:solidFill>
              </a:rPr>
              <a:t>During 2019, Nuevo León, Chihuahua, Querétaro had the highest revenue per merchant among the 32 states of the country; also, these states had the greatest variation between the activities.</a:t>
            </a:r>
          </a:p>
        </p:txBody>
      </p:sp>
      <p:sp>
        <p:nvSpPr>
          <p:cNvPr id="404" name="3"/>
          <p:cNvSpPr txBox="1"/>
          <p:nvPr/>
        </p:nvSpPr>
        <p:spPr>
          <a:xfrm>
            <a:off x="3498631" y="8060093"/>
            <a:ext cx="319958"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FFFFFF"/>
                </a:solidFill>
                <a:latin typeface="Helvetica"/>
                <a:ea typeface="Helvetica"/>
                <a:cs typeface="Helvetica"/>
                <a:sym typeface="Helvetica"/>
              </a:defRPr>
            </a:lvl1pPr>
          </a:lstStyle>
          <a:p>
            <a:r>
              <a:rPr lang="es-MX" dirty="0"/>
              <a:t>2</a:t>
            </a:r>
            <a:endParaRPr dirty="0"/>
          </a:p>
        </p:txBody>
      </p:sp>
      <p:grpSp>
        <p:nvGrpSpPr>
          <p:cNvPr id="410" name="Group"/>
          <p:cNvGrpSpPr/>
          <p:nvPr/>
        </p:nvGrpSpPr>
        <p:grpSpPr>
          <a:xfrm>
            <a:off x="23976392" y="-23667"/>
            <a:ext cx="414289" cy="13763334"/>
            <a:chOff x="0" y="0"/>
            <a:chExt cx="414287" cy="13763333"/>
          </a:xfrm>
        </p:grpSpPr>
        <p:sp>
          <p:nvSpPr>
            <p:cNvPr id="408"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9"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pic>
        <p:nvPicPr>
          <p:cNvPr id="3" name="Picture 2" descr="Chart, histogram&#10;&#10;Description automatically generated">
            <a:extLst>
              <a:ext uri="{FF2B5EF4-FFF2-40B4-BE49-F238E27FC236}">
                <a16:creationId xmlns:a16="http://schemas.microsoft.com/office/drawing/2014/main" id="{F82E473A-EDBB-4454-9C86-B0DF5BAE4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624" y="3045214"/>
            <a:ext cx="13701774" cy="9874796"/>
          </a:xfrm>
          <a:prstGeom prst="rect">
            <a:avLst/>
          </a:prstGeom>
        </p:spPr>
      </p:pic>
      <p:sp>
        <p:nvSpPr>
          <p:cNvPr id="36" name="Top 5 Profit and Loss Activities">
            <a:extLst>
              <a:ext uri="{FF2B5EF4-FFF2-40B4-BE49-F238E27FC236}">
                <a16:creationId xmlns:a16="http://schemas.microsoft.com/office/drawing/2014/main" id="{B1031D1D-3903-40AB-82AE-F74E41606996}"/>
              </a:ext>
            </a:extLst>
          </p:cNvPr>
          <p:cNvSpPr txBox="1"/>
          <p:nvPr/>
        </p:nvSpPr>
        <p:spPr>
          <a:xfrm>
            <a:off x="1749464" y="2052540"/>
            <a:ext cx="9301583" cy="1209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4600">
                <a:solidFill>
                  <a:srgbClr val="08204D"/>
                </a:solidFill>
                <a:latin typeface="Poppins SemiBold"/>
                <a:ea typeface="Poppins SemiBold"/>
                <a:cs typeface="Poppins SemiBold"/>
                <a:sym typeface="Poppins SemiBold"/>
              </a:defRPr>
            </a:lvl1pPr>
          </a:lstStyle>
          <a:p>
            <a:r>
              <a:rPr lang="es-MX" dirty="0" err="1"/>
              <a:t>Revenues</a:t>
            </a:r>
            <a:r>
              <a:rPr lang="es-MX" dirty="0"/>
              <a:t> </a:t>
            </a:r>
            <a:r>
              <a:rPr lang="es-MX" dirty="0" err="1"/>
              <a:t>distribution</a:t>
            </a:r>
            <a:r>
              <a:rPr lang="es-MX" dirty="0"/>
              <a:t> </a:t>
            </a:r>
            <a:r>
              <a:rPr lang="es-MX" dirty="0" err="1"/>
              <a:t>by</a:t>
            </a:r>
            <a:r>
              <a:rPr lang="es-MX" dirty="0"/>
              <a:t> </a:t>
            </a:r>
            <a:r>
              <a:rPr lang="es-MX" dirty="0" err="1"/>
              <a:t>State</a:t>
            </a:r>
            <a:r>
              <a:rPr lang="es-MX" dirty="0"/>
              <a:t> (2019)</a:t>
            </a:r>
            <a:endParaRPr dirty="0"/>
          </a:p>
        </p:txBody>
      </p:sp>
      <p:sp>
        <p:nvSpPr>
          <p:cNvPr id="37" name="Texto">
            <a:extLst>
              <a:ext uri="{FF2B5EF4-FFF2-40B4-BE49-F238E27FC236}">
                <a16:creationId xmlns:a16="http://schemas.microsoft.com/office/drawing/2014/main" id="{19172CEC-90BD-4F2A-B1B1-4E1F8091CC67}"/>
              </a:ext>
            </a:extLst>
          </p:cNvPr>
          <p:cNvSpPr txBox="1"/>
          <p:nvPr/>
        </p:nvSpPr>
        <p:spPr>
          <a:xfrm>
            <a:off x="1770229" y="9002918"/>
            <a:ext cx="7207924" cy="24161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87636">
              <a:lnSpc>
                <a:spcPts val="3700"/>
              </a:lnSpc>
              <a:spcBef>
                <a:spcPts val="500"/>
              </a:spcBef>
              <a:defRPr sz="2400" b="0">
                <a:solidFill>
                  <a:srgbClr val="AAAAAA"/>
                </a:solidFill>
                <a:latin typeface="Helvetica"/>
                <a:ea typeface="Helvetica"/>
                <a:cs typeface="Helvetica"/>
                <a:sym typeface="Helvetica"/>
              </a:defRPr>
            </a:lvl1pPr>
          </a:lstStyle>
          <a:p>
            <a:pPr algn="just"/>
            <a:r>
              <a:rPr lang="en-US" dirty="0">
                <a:solidFill>
                  <a:srgbClr val="002060"/>
                </a:solidFill>
              </a:rPr>
              <a:t>In contrast, during 2019, most of the states of Mexico’s South Region had the lowest revenue per merchant among the 32 states of the country; also, these states had the smallest variation between the activities.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lide Number"/>
          <p:cNvSpPr txBox="1">
            <a:spLocks noGrp="1"/>
          </p:cNvSpPr>
          <p:nvPr>
            <p:ph type="sldNum" sz="quarter" idx="2"/>
          </p:nvPr>
        </p:nvSpPr>
        <p:spPr>
          <a:xfrm>
            <a:off x="22397832" y="864998"/>
            <a:ext cx="356466" cy="50647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500">
                <a:solidFill>
                  <a:srgbClr val="FFFFFF"/>
                </a:solidFill>
              </a:defRPr>
            </a:lvl1pPr>
          </a:lstStyle>
          <a:p>
            <a:fld id="{86CB4B4D-7CA3-9044-876B-883B54F8677D}" type="slidenum">
              <a:t>11</a:t>
            </a:fld>
            <a:endParaRPr/>
          </a:p>
        </p:txBody>
      </p:sp>
      <p:sp>
        <p:nvSpPr>
          <p:cNvPr id="413" name="Conclusions"/>
          <p:cNvSpPr txBox="1"/>
          <p:nvPr/>
        </p:nvSpPr>
        <p:spPr>
          <a:xfrm>
            <a:off x="1480182" y="750703"/>
            <a:ext cx="5133750"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Conclusions</a:t>
            </a:r>
          </a:p>
        </p:txBody>
      </p:sp>
      <p:grpSp>
        <p:nvGrpSpPr>
          <p:cNvPr id="428" name="Group"/>
          <p:cNvGrpSpPr/>
          <p:nvPr/>
        </p:nvGrpSpPr>
        <p:grpSpPr>
          <a:xfrm>
            <a:off x="17710185" y="11620143"/>
            <a:ext cx="5488207" cy="1300211"/>
            <a:chOff x="0" y="0"/>
            <a:chExt cx="5488206" cy="1300209"/>
          </a:xfrm>
        </p:grpSpPr>
        <p:grpSp>
          <p:nvGrpSpPr>
            <p:cNvPr id="420" name="Group"/>
            <p:cNvGrpSpPr/>
            <p:nvPr/>
          </p:nvGrpSpPr>
          <p:grpSpPr>
            <a:xfrm>
              <a:off x="-1" y="36831"/>
              <a:ext cx="2449982" cy="1226547"/>
              <a:chOff x="0" y="0"/>
              <a:chExt cx="2449980" cy="1226545"/>
            </a:xfrm>
          </p:grpSpPr>
          <p:sp>
            <p:nvSpPr>
              <p:cNvPr id="414" name="Shape"/>
              <p:cNvSpPr/>
              <p:nvPr/>
            </p:nvSpPr>
            <p:spPr>
              <a:xfrm>
                <a:off x="32982" y="-1"/>
                <a:ext cx="2416999" cy="685626"/>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5" name="Rectangle"/>
              <p:cNvSpPr/>
              <p:nvPr/>
            </p:nvSpPr>
            <p:spPr>
              <a:xfrm>
                <a:off x="1540546" y="443655"/>
                <a:ext cx="342766" cy="782891"/>
              </a:xfrm>
              <a:prstGeom prst="rect">
                <a:avLst/>
              </a:prstGeom>
              <a:solidFill>
                <a:srgbClr val="31468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6" name="Rectangle"/>
              <p:cNvSpPr/>
              <p:nvPr/>
            </p:nvSpPr>
            <p:spPr>
              <a:xfrm>
                <a:off x="0" y="800677"/>
                <a:ext cx="342766" cy="425543"/>
              </a:xfrm>
              <a:prstGeom prst="rect">
                <a:avLst/>
              </a:prstGeom>
              <a:solidFill>
                <a:srgbClr val="B0BDE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7" name="Rectangle"/>
              <p:cNvSpPr/>
              <p:nvPr/>
            </p:nvSpPr>
            <p:spPr>
              <a:xfrm>
                <a:off x="513728" y="681452"/>
                <a:ext cx="342766" cy="544768"/>
              </a:xfrm>
              <a:prstGeom prst="rect">
                <a:avLst/>
              </a:prstGeom>
              <a:solidFill>
                <a:srgbClr val="899CD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8" name="Rectangle"/>
              <p:cNvSpPr/>
              <p:nvPr/>
            </p:nvSpPr>
            <p:spPr>
              <a:xfrm>
                <a:off x="1026818" y="562554"/>
                <a:ext cx="342766" cy="663666"/>
              </a:xfrm>
              <a:prstGeom prst="rect">
                <a:avLst/>
              </a:pr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9" name="Rectangle"/>
              <p:cNvSpPr/>
              <p:nvPr/>
            </p:nvSpPr>
            <p:spPr>
              <a:xfrm>
                <a:off x="2054274" y="324431"/>
                <a:ext cx="342766" cy="901789"/>
              </a:xfrm>
              <a:prstGeom prst="rect">
                <a:avLst/>
              </a:prstGeom>
              <a:solidFill>
                <a:srgbClr val="212F5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nvGrpSpPr>
            <p:cNvPr id="427" name="Group"/>
            <p:cNvGrpSpPr/>
            <p:nvPr/>
          </p:nvGrpSpPr>
          <p:grpSpPr>
            <a:xfrm>
              <a:off x="3038225" y="-1"/>
              <a:ext cx="2449982" cy="1300211"/>
              <a:chOff x="0" y="0"/>
              <a:chExt cx="2449980" cy="1300209"/>
            </a:xfrm>
          </p:grpSpPr>
          <p:sp>
            <p:nvSpPr>
              <p:cNvPr id="421" name="Shape"/>
              <p:cNvSpPr/>
              <p:nvPr/>
            </p:nvSpPr>
            <p:spPr>
              <a:xfrm rot="10800000" flipH="1">
                <a:off x="-1" y="-1"/>
                <a:ext cx="2417993" cy="725924"/>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2" name="Rectangle"/>
              <p:cNvSpPr/>
              <p:nvPr/>
            </p:nvSpPr>
            <p:spPr>
              <a:xfrm flipH="1">
                <a:off x="565893" y="471304"/>
                <a:ext cx="342908" cy="828906"/>
              </a:xfrm>
              <a:prstGeom prst="rect">
                <a:avLst/>
              </a:prstGeom>
              <a:solidFill>
                <a:srgbClr val="369E6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3" name="Rectangle"/>
              <p:cNvSpPr/>
              <p:nvPr/>
            </p:nvSpPr>
            <p:spPr>
              <a:xfrm flipH="1">
                <a:off x="2107073" y="849309"/>
                <a:ext cx="342908" cy="450555"/>
              </a:xfrm>
              <a:prstGeom prst="rect">
                <a:avLst/>
              </a:prstGeom>
              <a:solidFill>
                <a:srgbClr val="BBE8D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4" name="Rectangle"/>
              <p:cNvSpPr/>
              <p:nvPr/>
            </p:nvSpPr>
            <p:spPr>
              <a:xfrm flipH="1">
                <a:off x="1593134" y="723077"/>
                <a:ext cx="342908" cy="576787"/>
              </a:xfrm>
              <a:prstGeom prst="rect">
                <a:avLst/>
              </a:prstGeom>
              <a:solidFill>
                <a:srgbClr val="99DCB8"/>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5" name="Rectangle"/>
              <p:cNvSpPr/>
              <p:nvPr/>
            </p:nvSpPr>
            <p:spPr>
              <a:xfrm flipH="1">
                <a:off x="1079833" y="597191"/>
                <a:ext cx="342907" cy="702673"/>
              </a:xfrm>
              <a:prstGeom prst="rect">
                <a:avLst/>
              </a:pr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6" name="Rectangle"/>
              <p:cNvSpPr/>
              <p:nvPr/>
            </p:nvSpPr>
            <p:spPr>
              <a:xfrm flipH="1">
                <a:off x="51954" y="345072"/>
                <a:ext cx="342908" cy="954792"/>
              </a:xfrm>
              <a:prstGeom prst="rect">
                <a:avLst/>
              </a:prstGeom>
              <a:solidFill>
                <a:srgbClr val="246944"/>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grpSp>
        <p:nvGrpSpPr>
          <p:cNvPr id="443" name="Group"/>
          <p:cNvGrpSpPr/>
          <p:nvPr/>
        </p:nvGrpSpPr>
        <p:grpSpPr>
          <a:xfrm>
            <a:off x="23976392" y="-23667"/>
            <a:ext cx="414289" cy="13763334"/>
            <a:chOff x="0" y="0"/>
            <a:chExt cx="414287" cy="13763333"/>
          </a:xfrm>
        </p:grpSpPr>
        <p:sp>
          <p:nvSpPr>
            <p:cNvPr id="441"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2"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pic>
        <p:nvPicPr>
          <p:cNvPr id="3" name="Picture 2" descr="Chart, box and whisker chart&#10;&#10;Description automatically generated">
            <a:extLst>
              <a:ext uri="{FF2B5EF4-FFF2-40B4-BE49-F238E27FC236}">
                <a16:creationId xmlns:a16="http://schemas.microsoft.com/office/drawing/2014/main" id="{FC7ADD99-1256-4F1F-81DE-A6D39C36F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81" y="4237301"/>
            <a:ext cx="9682940" cy="7863329"/>
          </a:xfrm>
          <a:prstGeom prst="rect">
            <a:avLst/>
          </a:prstGeom>
        </p:spPr>
      </p:pic>
      <p:sp>
        <p:nvSpPr>
          <p:cNvPr id="36" name="Top 5 Profit and Loss Activities">
            <a:extLst>
              <a:ext uri="{FF2B5EF4-FFF2-40B4-BE49-F238E27FC236}">
                <a16:creationId xmlns:a16="http://schemas.microsoft.com/office/drawing/2014/main" id="{05A2B509-3C20-4120-BC80-E4313CEE58E0}"/>
              </a:ext>
            </a:extLst>
          </p:cNvPr>
          <p:cNvSpPr txBox="1"/>
          <p:nvPr/>
        </p:nvSpPr>
        <p:spPr>
          <a:xfrm>
            <a:off x="1749464" y="2052540"/>
            <a:ext cx="9885076" cy="1209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4600">
                <a:solidFill>
                  <a:srgbClr val="08204D"/>
                </a:solidFill>
                <a:latin typeface="Poppins SemiBold"/>
                <a:ea typeface="Poppins SemiBold"/>
                <a:cs typeface="Poppins SemiBold"/>
                <a:sym typeface="Poppins SemiBold"/>
              </a:defRPr>
            </a:lvl1pPr>
          </a:lstStyle>
          <a:p>
            <a:r>
              <a:rPr lang="es-MX" dirty="0" err="1"/>
              <a:t>Revenues</a:t>
            </a:r>
            <a:r>
              <a:rPr lang="es-MX" dirty="0"/>
              <a:t> </a:t>
            </a:r>
            <a:r>
              <a:rPr lang="es-MX" dirty="0" err="1"/>
              <a:t>distribution</a:t>
            </a:r>
            <a:r>
              <a:rPr lang="es-MX" dirty="0"/>
              <a:t> </a:t>
            </a:r>
            <a:r>
              <a:rPr lang="es-MX" dirty="0" err="1"/>
              <a:t>by</a:t>
            </a:r>
            <a:r>
              <a:rPr lang="es-MX" dirty="0"/>
              <a:t> </a:t>
            </a:r>
            <a:r>
              <a:rPr lang="es-MX" dirty="0" err="1"/>
              <a:t>Activity</a:t>
            </a:r>
            <a:r>
              <a:rPr lang="es-MX" dirty="0"/>
              <a:t> (2019)</a:t>
            </a:r>
            <a:endParaRPr dirty="0"/>
          </a:p>
        </p:txBody>
      </p:sp>
      <p:pic>
        <p:nvPicPr>
          <p:cNvPr id="39" name="Picture 38" descr="Chart, box and whisker chart&#10;&#10;Description automatically generated">
            <a:extLst>
              <a:ext uri="{FF2B5EF4-FFF2-40B4-BE49-F238E27FC236}">
                <a16:creationId xmlns:a16="http://schemas.microsoft.com/office/drawing/2014/main" id="{BE28772D-BF16-4743-9F54-40BF298F6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828" y="4133354"/>
            <a:ext cx="13536355" cy="8786656"/>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lide Number"/>
          <p:cNvSpPr txBox="1">
            <a:spLocks noGrp="1"/>
          </p:cNvSpPr>
          <p:nvPr>
            <p:ph type="sldNum" sz="quarter" idx="2"/>
          </p:nvPr>
        </p:nvSpPr>
        <p:spPr>
          <a:xfrm>
            <a:off x="22397832" y="864998"/>
            <a:ext cx="356466" cy="50647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500">
                <a:solidFill>
                  <a:srgbClr val="FFFFFF"/>
                </a:solidFill>
              </a:defRPr>
            </a:lvl1pPr>
          </a:lstStyle>
          <a:p>
            <a:fld id="{86CB4B4D-7CA3-9044-876B-883B54F8677D}" type="slidenum">
              <a:rPr/>
              <a:t>12</a:t>
            </a:fld>
            <a:endParaRPr/>
          </a:p>
        </p:txBody>
      </p:sp>
      <p:sp>
        <p:nvSpPr>
          <p:cNvPr id="413" name="Conclusions"/>
          <p:cNvSpPr txBox="1"/>
          <p:nvPr/>
        </p:nvSpPr>
        <p:spPr>
          <a:xfrm>
            <a:off x="1480182" y="750703"/>
            <a:ext cx="5133750"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Conclusions</a:t>
            </a:r>
          </a:p>
        </p:txBody>
      </p:sp>
      <p:grpSp>
        <p:nvGrpSpPr>
          <p:cNvPr id="428" name="Group"/>
          <p:cNvGrpSpPr/>
          <p:nvPr/>
        </p:nvGrpSpPr>
        <p:grpSpPr>
          <a:xfrm>
            <a:off x="17710185" y="11620143"/>
            <a:ext cx="5488207" cy="1300211"/>
            <a:chOff x="0" y="0"/>
            <a:chExt cx="5488206" cy="1300209"/>
          </a:xfrm>
        </p:grpSpPr>
        <p:grpSp>
          <p:nvGrpSpPr>
            <p:cNvPr id="420" name="Group"/>
            <p:cNvGrpSpPr/>
            <p:nvPr/>
          </p:nvGrpSpPr>
          <p:grpSpPr>
            <a:xfrm>
              <a:off x="-1" y="36831"/>
              <a:ext cx="2449982" cy="1226547"/>
              <a:chOff x="0" y="0"/>
              <a:chExt cx="2449980" cy="1226545"/>
            </a:xfrm>
          </p:grpSpPr>
          <p:sp>
            <p:nvSpPr>
              <p:cNvPr id="414" name="Shape"/>
              <p:cNvSpPr/>
              <p:nvPr/>
            </p:nvSpPr>
            <p:spPr>
              <a:xfrm>
                <a:off x="32982" y="-1"/>
                <a:ext cx="2416999" cy="685626"/>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5" name="Rectangle"/>
              <p:cNvSpPr/>
              <p:nvPr/>
            </p:nvSpPr>
            <p:spPr>
              <a:xfrm>
                <a:off x="1540546" y="443655"/>
                <a:ext cx="342766" cy="782891"/>
              </a:xfrm>
              <a:prstGeom prst="rect">
                <a:avLst/>
              </a:prstGeom>
              <a:solidFill>
                <a:srgbClr val="31468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6" name="Rectangle"/>
              <p:cNvSpPr/>
              <p:nvPr/>
            </p:nvSpPr>
            <p:spPr>
              <a:xfrm>
                <a:off x="0" y="800677"/>
                <a:ext cx="342766" cy="425543"/>
              </a:xfrm>
              <a:prstGeom prst="rect">
                <a:avLst/>
              </a:prstGeom>
              <a:solidFill>
                <a:srgbClr val="B0BDE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7" name="Rectangle"/>
              <p:cNvSpPr/>
              <p:nvPr/>
            </p:nvSpPr>
            <p:spPr>
              <a:xfrm>
                <a:off x="513728" y="681452"/>
                <a:ext cx="342766" cy="544768"/>
              </a:xfrm>
              <a:prstGeom prst="rect">
                <a:avLst/>
              </a:prstGeom>
              <a:solidFill>
                <a:srgbClr val="899CD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8" name="Rectangle"/>
              <p:cNvSpPr/>
              <p:nvPr/>
            </p:nvSpPr>
            <p:spPr>
              <a:xfrm>
                <a:off x="1026818" y="562554"/>
                <a:ext cx="342766" cy="663666"/>
              </a:xfrm>
              <a:prstGeom prst="rect">
                <a:avLst/>
              </a:pr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9" name="Rectangle"/>
              <p:cNvSpPr/>
              <p:nvPr/>
            </p:nvSpPr>
            <p:spPr>
              <a:xfrm>
                <a:off x="2054274" y="324431"/>
                <a:ext cx="342766" cy="901789"/>
              </a:xfrm>
              <a:prstGeom prst="rect">
                <a:avLst/>
              </a:prstGeom>
              <a:solidFill>
                <a:srgbClr val="212F5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nvGrpSpPr>
            <p:cNvPr id="427" name="Group"/>
            <p:cNvGrpSpPr/>
            <p:nvPr/>
          </p:nvGrpSpPr>
          <p:grpSpPr>
            <a:xfrm>
              <a:off x="3038225" y="-1"/>
              <a:ext cx="2449982" cy="1300211"/>
              <a:chOff x="0" y="0"/>
              <a:chExt cx="2449980" cy="1300209"/>
            </a:xfrm>
          </p:grpSpPr>
          <p:sp>
            <p:nvSpPr>
              <p:cNvPr id="421" name="Shape"/>
              <p:cNvSpPr/>
              <p:nvPr/>
            </p:nvSpPr>
            <p:spPr>
              <a:xfrm rot="10800000" flipH="1">
                <a:off x="-1" y="-1"/>
                <a:ext cx="2417993" cy="725924"/>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2" name="Rectangle"/>
              <p:cNvSpPr/>
              <p:nvPr/>
            </p:nvSpPr>
            <p:spPr>
              <a:xfrm flipH="1">
                <a:off x="565893" y="471304"/>
                <a:ext cx="342908" cy="828906"/>
              </a:xfrm>
              <a:prstGeom prst="rect">
                <a:avLst/>
              </a:prstGeom>
              <a:solidFill>
                <a:srgbClr val="369E6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3" name="Rectangle"/>
              <p:cNvSpPr/>
              <p:nvPr/>
            </p:nvSpPr>
            <p:spPr>
              <a:xfrm flipH="1">
                <a:off x="2107073" y="849309"/>
                <a:ext cx="342908" cy="450555"/>
              </a:xfrm>
              <a:prstGeom prst="rect">
                <a:avLst/>
              </a:prstGeom>
              <a:solidFill>
                <a:srgbClr val="BBE8D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4" name="Rectangle"/>
              <p:cNvSpPr/>
              <p:nvPr/>
            </p:nvSpPr>
            <p:spPr>
              <a:xfrm flipH="1">
                <a:off x="1593134" y="723077"/>
                <a:ext cx="342908" cy="576787"/>
              </a:xfrm>
              <a:prstGeom prst="rect">
                <a:avLst/>
              </a:prstGeom>
              <a:solidFill>
                <a:srgbClr val="99DCB8"/>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5" name="Rectangle"/>
              <p:cNvSpPr/>
              <p:nvPr/>
            </p:nvSpPr>
            <p:spPr>
              <a:xfrm flipH="1">
                <a:off x="1079833" y="597191"/>
                <a:ext cx="342907" cy="702673"/>
              </a:xfrm>
              <a:prstGeom prst="rect">
                <a:avLst/>
              </a:pr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6" name="Rectangle"/>
              <p:cNvSpPr/>
              <p:nvPr/>
            </p:nvSpPr>
            <p:spPr>
              <a:xfrm flipH="1">
                <a:off x="51954" y="345072"/>
                <a:ext cx="342908" cy="954792"/>
              </a:xfrm>
              <a:prstGeom prst="rect">
                <a:avLst/>
              </a:prstGeom>
              <a:solidFill>
                <a:srgbClr val="246944"/>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sp>
        <p:nvSpPr>
          <p:cNvPr id="429" name="Rounded Rectangle"/>
          <p:cNvSpPr/>
          <p:nvPr/>
        </p:nvSpPr>
        <p:spPr>
          <a:xfrm>
            <a:off x="1749464" y="4482231"/>
            <a:ext cx="3818292" cy="749809"/>
          </a:xfrm>
          <a:prstGeom prst="roundRect">
            <a:avLst>
              <a:gd name="adj" fmla="val 50000"/>
            </a:avLst>
          </a:prstGeom>
          <a:solidFill>
            <a:srgbClr val="00B0B5"/>
          </a:solidFill>
          <a:ln w="12700">
            <a:miter lim="400000"/>
          </a:ln>
        </p:spPr>
        <p:txBody>
          <a:bodyPr lIns="45719" rIns="45719" anchor="ctr"/>
          <a:lstStyle/>
          <a:p>
            <a:pPr algn="r" defTabSz="1828433">
              <a:defRPr sz="3600" b="0">
                <a:solidFill>
                  <a:srgbClr val="FFFFFF"/>
                </a:solidFill>
                <a:latin typeface="Helvetica"/>
                <a:ea typeface="Helvetica"/>
                <a:cs typeface="Helvetica"/>
                <a:sym typeface="Helvetica"/>
              </a:defRPr>
            </a:pPr>
            <a:endParaRPr/>
          </a:p>
        </p:txBody>
      </p:sp>
      <p:sp>
        <p:nvSpPr>
          <p:cNvPr id="431" name="1"/>
          <p:cNvSpPr txBox="1"/>
          <p:nvPr/>
        </p:nvSpPr>
        <p:spPr>
          <a:xfrm>
            <a:off x="3493528" y="4570114"/>
            <a:ext cx="330162"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FFFFFF"/>
                </a:solidFill>
                <a:latin typeface="Helvetica"/>
                <a:ea typeface="Helvetica"/>
                <a:cs typeface="Helvetica"/>
                <a:sym typeface="Helvetica"/>
              </a:defRPr>
            </a:lvl1pPr>
          </a:lstStyle>
          <a:p>
            <a:r>
              <a:t>1</a:t>
            </a:r>
          </a:p>
        </p:txBody>
      </p:sp>
      <p:sp>
        <p:nvSpPr>
          <p:cNvPr id="435" name="Rounded Rectangle"/>
          <p:cNvSpPr/>
          <p:nvPr/>
        </p:nvSpPr>
        <p:spPr>
          <a:xfrm>
            <a:off x="1749464" y="7811585"/>
            <a:ext cx="3818292" cy="749809"/>
          </a:xfrm>
          <a:prstGeom prst="roundRect">
            <a:avLst>
              <a:gd name="adj" fmla="val 50000"/>
            </a:avLst>
          </a:prstGeom>
          <a:solidFill>
            <a:srgbClr val="18526A"/>
          </a:solidFill>
          <a:ln w="12700">
            <a:miter lim="400000"/>
          </a:ln>
        </p:spPr>
        <p:txBody>
          <a:bodyPr lIns="45719" rIns="45719" anchor="ctr"/>
          <a:lstStyle/>
          <a:p>
            <a:pPr algn="r" defTabSz="1828433">
              <a:defRPr sz="3600" b="0">
                <a:solidFill>
                  <a:srgbClr val="FFFFFF"/>
                </a:solidFill>
                <a:latin typeface="Helvetica"/>
                <a:ea typeface="Helvetica"/>
                <a:cs typeface="Helvetica"/>
                <a:sym typeface="Helvetica"/>
              </a:defRPr>
            </a:pPr>
            <a:endParaRPr/>
          </a:p>
        </p:txBody>
      </p:sp>
      <p:sp>
        <p:nvSpPr>
          <p:cNvPr id="437" name="3"/>
          <p:cNvSpPr txBox="1"/>
          <p:nvPr/>
        </p:nvSpPr>
        <p:spPr>
          <a:xfrm>
            <a:off x="3498631" y="7894101"/>
            <a:ext cx="319957"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FFFFFF"/>
                </a:solidFill>
                <a:latin typeface="Helvetica"/>
                <a:ea typeface="Helvetica"/>
                <a:cs typeface="Helvetica"/>
                <a:sym typeface="Helvetica"/>
              </a:defRPr>
            </a:lvl1pPr>
          </a:lstStyle>
          <a:p>
            <a:r>
              <a:rPr lang="es-MX" dirty="0"/>
              <a:t>2</a:t>
            </a:r>
            <a:endParaRPr dirty="0"/>
          </a:p>
        </p:txBody>
      </p:sp>
      <p:grpSp>
        <p:nvGrpSpPr>
          <p:cNvPr id="443" name="Group"/>
          <p:cNvGrpSpPr/>
          <p:nvPr/>
        </p:nvGrpSpPr>
        <p:grpSpPr>
          <a:xfrm>
            <a:off x="23976392" y="-23667"/>
            <a:ext cx="414289" cy="13763334"/>
            <a:chOff x="0" y="0"/>
            <a:chExt cx="414287" cy="13763333"/>
          </a:xfrm>
        </p:grpSpPr>
        <p:sp>
          <p:nvSpPr>
            <p:cNvPr id="441"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2"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36" name="Top 5 Profit and Loss Activities">
            <a:extLst>
              <a:ext uri="{FF2B5EF4-FFF2-40B4-BE49-F238E27FC236}">
                <a16:creationId xmlns:a16="http://schemas.microsoft.com/office/drawing/2014/main" id="{05A2B509-3C20-4120-BC80-E4313CEE58E0}"/>
              </a:ext>
            </a:extLst>
          </p:cNvPr>
          <p:cNvSpPr txBox="1"/>
          <p:nvPr/>
        </p:nvSpPr>
        <p:spPr>
          <a:xfrm>
            <a:off x="1749464" y="2052540"/>
            <a:ext cx="9885076" cy="1209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4600">
                <a:solidFill>
                  <a:srgbClr val="08204D"/>
                </a:solidFill>
                <a:latin typeface="Poppins SemiBold"/>
                <a:ea typeface="Poppins SemiBold"/>
                <a:cs typeface="Poppins SemiBold"/>
                <a:sym typeface="Poppins SemiBold"/>
              </a:defRPr>
            </a:lvl1pPr>
          </a:lstStyle>
          <a:p>
            <a:r>
              <a:rPr lang="es-MX" dirty="0" err="1"/>
              <a:t>Revenues</a:t>
            </a:r>
            <a:r>
              <a:rPr lang="es-MX" dirty="0"/>
              <a:t> </a:t>
            </a:r>
            <a:r>
              <a:rPr lang="es-MX" dirty="0" err="1"/>
              <a:t>distribution</a:t>
            </a:r>
            <a:r>
              <a:rPr lang="es-MX" dirty="0"/>
              <a:t> </a:t>
            </a:r>
            <a:r>
              <a:rPr lang="es-MX" dirty="0" err="1"/>
              <a:t>by</a:t>
            </a:r>
            <a:r>
              <a:rPr lang="es-MX" dirty="0"/>
              <a:t> </a:t>
            </a:r>
            <a:r>
              <a:rPr lang="es-MX" dirty="0" err="1"/>
              <a:t>Activity</a:t>
            </a:r>
            <a:r>
              <a:rPr lang="es-MX" dirty="0"/>
              <a:t> (2019)</a:t>
            </a:r>
            <a:endParaRPr dirty="0"/>
          </a:p>
        </p:txBody>
      </p:sp>
      <p:sp>
        <p:nvSpPr>
          <p:cNvPr id="32" name="Texto">
            <a:extLst>
              <a:ext uri="{FF2B5EF4-FFF2-40B4-BE49-F238E27FC236}">
                <a16:creationId xmlns:a16="http://schemas.microsoft.com/office/drawing/2014/main" id="{31401301-8DA3-4FDA-AD67-2DA5D29F8870}"/>
              </a:ext>
            </a:extLst>
          </p:cNvPr>
          <p:cNvSpPr txBox="1"/>
          <p:nvPr/>
        </p:nvSpPr>
        <p:spPr>
          <a:xfrm>
            <a:off x="1749464" y="5360869"/>
            <a:ext cx="20421688" cy="9927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87636">
              <a:lnSpc>
                <a:spcPts val="3700"/>
              </a:lnSpc>
              <a:spcBef>
                <a:spcPts val="500"/>
              </a:spcBef>
              <a:defRPr sz="2400" b="0">
                <a:solidFill>
                  <a:srgbClr val="AAAAAA"/>
                </a:solidFill>
                <a:latin typeface="Helvetica"/>
                <a:ea typeface="Helvetica"/>
                <a:cs typeface="Helvetica"/>
                <a:sym typeface="Helvetica"/>
              </a:defRPr>
            </a:lvl1pPr>
          </a:lstStyle>
          <a:p>
            <a:pPr algn="just"/>
            <a:r>
              <a:rPr lang="en-US" dirty="0">
                <a:solidFill>
                  <a:srgbClr val="002060"/>
                </a:solidFill>
              </a:rPr>
              <a:t>During 2019, corporate, mining and electricity, water and gas activities had the most revenues per merchant in its activities. Is important to mention, that mining and electricity, water and gas had similar behaviors. </a:t>
            </a:r>
          </a:p>
        </p:txBody>
      </p:sp>
      <p:sp>
        <p:nvSpPr>
          <p:cNvPr id="33" name="Texto">
            <a:extLst>
              <a:ext uri="{FF2B5EF4-FFF2-40B4-BE49-F238E27FC236}">
                <a16:creationId xmlns:a16="http://schemas.microsoft.com/office/drawing/2014/main" id="{1AF503BA-FF2E-4FCB-BF6C-363B0C5D1CD6}"/>
              </a:ext>
            </a:extLst>
          </p:cNvPr>
          <p:cNvSpPr txBox="1"/>
          <p:nvPr/>
        </p:nvSpPr>
        <p:spPr>
          <a:xfrm>
            <a:off x="1749464" y="8971886"/>
            <a:ext cx="20648368" cy="14671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87636">
              <a:lnSpc>
                <a:spcPts val="3700"/>
              </a:lnSpc>
              <a:spcBef>
                <a:spcPts val="500"/>
              </a:spcBef>
              <a:defRPr sz="2400" b="0">
                <a:solidFill>
                  <a:srgbClr val="AAAAAA"/>
                </a:solidFill>
                <a:latin typeface="Helvetica"/>
                <a:ea typeface="Helvetica"/>
                <a:cs typeface="Helvetica"/>
                <a:sym typeface="Helvetica"/>
              </a:defRPr>
            </a:lvl1pPr>
          </a:lstStyle>
          <a:p>
            <a:pPr algn="just"/>
            <a:r>
              <a:rPr lang="en-US" dirty="0">
                <a:solidFill>
                  <a:srgbClr val="002060"/>
                </a:solidFill>
              </a:rPr>
              <a:t>For activities with revenues per merchant lower than 20 M, transportation and warehousing, and construction had the most revenues; while health services, amusement services, other services (i.e., maintenance and repair services, personal services and domestic services), retail trade and accommodation and food services had the lowest revenue distribution per merchant. </a:t>
            </a:r>
          </a:p>
        </p:txBody>
      </p:sp>
    </p:spTree>
    <p:extLst>
      <p:ext uri="{BB962C8B-B14F-4D97-AF65-F5344CB8AC3E}">
        <p14:creationId xmlns:p14="http://schemas.microsoft.com/office/powerpoint/2010/main" val="42899080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lide Number"/>
          <p:cNvSpPr txBox="1">
            <a:spLocks noGrp="1"/>
          </p:cNvSpPr>
          <p:nvPr>
            <p:ph type="sldNum" sz="quarter" idx="2"/>
          </p:nvPr>
        </p:nvSpPr>
        <p:spPr>
          <a:xfrm>
            <a:off x="22397832" y="864998"/>
            <a:ext cx="356466" cy="50647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500">
                <a:solidFill>
                  <a:srgbClr val="FFFFFF"/>
                </a:solidFill>
              </a:defRPr>
            </a:lvl1pPr>
          </a:lstStyle>
          <a:p>
            <a:fld id="{86CB4B4D-7CA3-9044-876B-883B54F8677D}" type="slidenum">
              <a:rPr/>
              <a:t>13</a:t>
            </a:fld>
            <a:endParaRPr/>
          </a:p>
        </p:txBody>
      </p:sp>
      <p:sp>
        <p:nvSpPr>
          <p:cNvPr id="413" name="Conclusions"/>
          <p:cNvSpPr txBox="1"/>
          <p:nvPr/>
        </p:nvSpPr>
        <p:spPr>
          <a:xfrm>
            <a:off x="1480182" y="750703"/>
            <a:ext cx="5133750"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Conclusions</a:t>
            </a:r>
          </a:p>
        </p:txBody>
      </p:sp>
      <p:grpSp>
        <p:nvGrpSpPr>
          <p:cNvPr id="428" name="Group"/>
          <p:cNvGrpSpPr/>
          <p:nvPr/>
        </p:nvGrpSpPr>
        <p:grpSpPr>
          <a:xfrm>
            <a:off x="17710185" y="11620143"/>
            <a:ext cx="5488207" cy="1300211"/>
            <a:chOff x="0" y="0"/>
            <a:chExt cx="5488206" cy="1300209"/>
          </a:xfrm>
        </p:grpSpPr>
        <p:grpSp>
          <p:nvGrpSpPr>
            <p:cNvPr id="420" name="Group"/>
            <p:cNvGrpSpPr/>
            <p:nvPr/>
          </p:nvGrpSpPr>
          <p:grpSpPr>
            <a:xfrm>
              <a:off x="-1" y="36831"/>
              <a:ext cx="2449982" cy="1226547"/>
              <a:chOff x="0" y="0"/>
              <a:chExt cx="2449980" cy="1226545"/>
            </a:xfrm>
          </p:grpSpPr>
          <p:sp>
            <p:nvSpPr>
              <p:cNvPr id="414" name="Shape"/>
              <p:cNvSpPr/>
              <p:nvPr/>
            </p:nvSpPr>
            <p:spPr>
              <a:xfrm>
                <a:off x="32982" y="-1"/>
                <a:ext cx="2416999" cy="685626"/>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5" name="Rectangle"/>
              <p:cNvSpPr/>
              <p:nvPr/>
            </p:nvSpPr>
            <p:spPr>
              <a:xfrm>
                <a:off x="1540546" y="443655"/>
                <a:ext cx="342766" cy="782891"/>
              </a:xfrm>
              <a:prstGeom prst="rect">
                <a:avLst/>
              </a:prstGeom>
              <a:solidFill>
                <a:srgbClr val="31468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6" name="Rectangle"/>
              <p:cNvSpPr/>
              <p:nvPr/>
            </p:nvSpPr>
            <p:spPr>
              <a:xfrm>
                <a:off x="0" y="800677"/>
                <a:ext cx="342766" cy="425543"/>
              </a:xfrm>
              <a:prstGeom prst="rect">
                <a:avLst/>
              </a:prstGeom>
              <a:solidFill>
                <a:srgbClr val="B0BDE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7" name="Rectangle"/>
              <p:cNvSpPr/>
              <p:nvPr/>
            </p:nvSpPr>
            <p:spPr>
              <a:xfrm>
                <a:off x="513728" y="681452"/>
                <a:ext cx="342766" cy="544768"/>
              </a:xfrm>
              <a:prstGeom prst="rect">
                <a:avLst/>
              </a:prstGeom>
              <a:solidFill>
                <a:srgbClr val="899CD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8" name="Rectangle"/>
              <p:cNvSpPr/>
              <p:nvPr/>
            </p:nvSpPr>
            <p:spPr>
              <a:xfrm>
                <a:off x="1026818" y="562554"/>
                <a:ext cx="342766" cy="663666"/>
              </a:xfrm>
              <a:prstGeom prst="rect">
                <a:avLst/>
              </a:pr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19" name="Rectangle"/>
              <p:cNvSpPr/>
              <p:nvPr/>
            </p:nvSpPr>
            <p:spPr>
              <a:xfrm>
                <a:off x="2054274" y="324431"/>
                <a:ext cx="342766" cy="901789"/>
              </a:xfrm>
              <a:prstGeom prst="rect">
                <a:avLst/>
              </a:prstGeom>
              <a:solidFill>
                <a:srgbClr val="212F5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nvGrpSpPr>
            <p:cNvPr id="427" name="Group"/>
            <p:cNvGrpSpPr/>
            <p:nvPr/>
          </p:nvGrpSpPr>
          <p:grpSpPr>
            <a:xfrm>
              <a:off x="3038225" y="-1"/>
              <a:ext cx="2449982" cy="1300211"/>
              <a:chOff x="0" y="0"/>
              <a:chExt cx="2449980" cy="1300209"/>
            </a:xfrm>
          </p:grpSpPr>
          <p:sp>
            <p:nvSpPr>
              <p:cNvPr id="421" name="Shape"/>
              <p:cNvSpPr/>
              <p:nvPr/>
            </p:nvSpPr>
            <p:spPr>
              <a:xfrm rot="10800000" flipH="1">
                <a:off x="-1" y="-1"/>
                <a:ext cx="2417993" cy="725924"/>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2" name="Rectangle"/>
              <p:cNvSpPr/>
              <p:nvPr/>
            </p:nvSpPr>
            <p:spPr>
              <a:xfrm flipH="1">
                <a:off x="565893" y="471304"/>
                <a:ext cx="342908" cy="828906"/>
              </a:xfrm>
              <a:prstGeom prst="rect">
                <a:avLst/>
              </a:prstGeom>
              <a:solidFill>
                <a:srgbClr val="369E6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3" name="Rectangle"/>
              <p:cNvSpPr/>
              <p:nvPr/>
            </p:nvSpPr>
            <p:spPr>
              <a:xfrm flipH="1">
                <a:off x="2107073" y="849309"/>
                <a:ext cx="342908" cy="450555"/>
              </a:xfrm>
              <a:prstGeom prst="rect">
                <a:avLst/>
              </a:prstGeom>
              <a:solidFill>
                <a:srgbClr val="BBE8D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4" name="Rectangle"/>
              <p:cNvSpPr/>
              <p:nvPr/>
            </p:nvSpPr>
            <p:spPr>
              <a:xfrm flipH="1">
                <a:off x="1593134" y="723077"/>
                <a:ext cx="342908" cy="576787"/>
              </a:xfrm>
              <a:prstGeom prst="rect">
                <a:avLst/>
              </a:prstGeom>
              <a:solidFill>
                <a:srgbClr val="99DCB8"/>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5" name="Rectangle"/>
              <p:cNvSpPr/>
              <p:nvPr/>
            </p:nvSpPr>
            <p:spPr>
              <a:xfrm flipH="1">
                <a:off x="1079833" y="597191"/>
                <a:ext cx="342907" cy="702673"/>
              </a:xfrm>
              <a:prstGeom prst="rect">
                <a:avLst/>
              </a:pr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26" name="Rectangle"/>
              <p:cNvSpPr/>
              <p:nvPr/>
            </p:nvSpPr>
            <p:spPr>
              <a:xfrm flipH="1">
                <a:off x="51954" y="345072"/>
                <a:ext cx="342908" cy="954792"/>
              </a:xfrm>
              <a:prstGeom prst="rect">
                <a:avLst/>
              </a:prstGeom>
              <a:solidFill>
                <a:srgbClr val="246944"/>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sp>
        <p:nvSpPr>
          <p:cNvPr id="429" name="Rounded Rectangle"/>
          <p:cNvSpPr/>
          <p:nvPr/>
        </p:nvSpPr>
        <p:spPr>
          <a:xfrm>
            <a:off x="1749464" y="5879088"/>
            <a:ext cx="3818292" cy="749809"/>
          </a:xfrm>
          <a:prstGeom prst="roundRect">
            <a:avLst>
              <a:gd name="adj" fmla="val 50000"/>
            </a:avLst>
          </a:prstGeom>
          <a:solidFill>
            <a:srgbClr val="00B0B5"/>
          </a:solidFill>
          <a:ln w="12700">
            <a:miter lim="400000"/>
          </a:ln>
        </p:spPr>
        <p:txBody>
          <a:bodyPr lIns="45719" rIns="45719" anchor="ctr"/>
          <a:lstStyle/>
          <a:p>
            <a:pPr algn="r" defTabSz="1828433">
              <a:defRPr sz="3600" b="0">
                <a:solidFill>
                  <a:srgbClr val="FFFFFF"/>
                </a:solidFill>
                <a:latin typeface="Helvetica"/>
                <a:ea typeface="Helvetica"/>
                <a:cs typeface="Helvetica"/>
                <a:sym typeface="Helvetica"/>
              </a:defRPr>
            </a:pPr>
            <a:endParaRPr/>
          </a:p>
        </p:txBody>
      </p:sp>
      <p:sp>
        <p:nvSpPr>
          <p:cNvPr id="431" name="1"/>
          <p:cNvSpPr txBox="1"/>
          <p:nvPr/>
        </p:nvSpPr>
        <p:spPr>
          <a:xfrm>
            <a:off x="3493528" y="5966971"/>
            <a:ext cx="330162"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FFFFFF"/>
                </a:solidFill>
                <a:latin typeface="Helvetica"/>
                <a:ea typeface="Helvetica"/>
                <a:cs typeface="Helvetica"/>
                <a:sym typeface="Helvetica"/>
              </a:defRPr>
            </a:lvl1pPr>
          </a:lstStyle>
          <a:p>
            <a:r>
              <a:t>1</a:t>
            </a:r>
          </a:p>
        </p:txBody>
      </p:sp>
      <p:grpSp>
        <p:nvGrpSpPr>
          <p:cNvPr id="443" name="Group"/>
          <p:cNvGrpSpPr/>
          <p:nvPr/>
        </p:nvGrpSpPr>
        <p:grpSpPr>
          <a:xfrm>
            <a:off x="23976392" y="-23667"/>
            <a:ext cx="414289" cy="13763334"/>
            <a:chOff x="0" y="0"/>
            <a:chExt cx="414287" cy="13763333"/>
          </a:xfrm>
        </p:grpSpPr>
        <p:sp>
          <p:nvSpPr>
            <p:cNvPr id="441"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2"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36" name="Top 5 Profit and Loss Activities">
            <a:extLst>
              <a:ext uri="{FF2B5EF4-FFF2-40B4-BE49-F238E27FC236}">
                <a16:creationId xmlns:a16="http://schemas.microsoft.com/office/drawing/2014/main" id="{05A2B509-3C20-4120-BC80-E4313CEE58E0}"/>
              </a:ext>
            </a:extLst>
          </p:cNvPr>
          <p:cNvSpPr txBox="1"/>
          <p:nvPr/>
        </p:nvSpPr>
        <p:spPr>
          <a:xfrm>
            <a:off x="1584382" y="2133430"/>
            <a:ext cx="8716614" cy="1209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ts val="10000"/>
              </a:lnSpc>
              <a:defRPr sz="4600">
                <a:solidFill>
                  <a:srgbClr val="08204D"/>
                </a:solidFill>
                <a:latin typeface="Poppins SemiBold"/>
                <a:ea typeface="Poppins SemiBold"/>
                <a:cs typeface="Poppins SemiBold"/>
                <a:sym typeface="Poppins SemiBold"/>
              </a:defRPr>
            </a:lvl1pPr>
          </a:lstStyle>
          <a:p>
            <a:r>
              <a:rPr lang="es-MX" dirty="0" err="1"/>
              <a:t>Economic</a:t>
            </a:r>
            <a:r>
              <a:rPr lang="es-MX" dirty="0"/>
              <a:t> </a:t>
            </a:r>
            <a:r>
              <a:rPr lang="es-MX" dirty="0" err="1"/>
              <a:t>Activity</a:t>
            </a:r>
            <a:r>
              <a:rPr lang="es-MX" dirty="0"/>
              <a:t> vs PIB Change</a:t>
            </a:r>
            <a:endParaRPr dirty="0"/>
          </a:p>
        </p:txBody>
      </p:sp>
      <p:pic>
        <p:nvPicPr>
          <p:cNvPr id="3" name="Picture 2" descr="Chart&#10;&#10;Description automatically generated">
            <a:extLst>
              <a:ext uri="{FF2B5EF4-FFF2-40B4-BE49-F238E27FC236}">
                <a16:creationId xmlns:a16="http://schemas.microsoft.com/office/drawing/2014/main" id="{974F00DC-E0E7-40C2-98C1-042EE7641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9400" y="2133430"/>
            <a:ext cx="10291023" cy="11025234"/>
          </a:xfrm>
          <a:prstGeom prst="rect">
            <a:avLst/>
          </a:prstGeom>
        </p:spPr>
      </p:pic>
      <p:sp>
        <p:nvSpPr>
          <p:cNvPr id="32" name="Texto">
            <a:extLst>
              <a:ext uri="{FF2B5EF4-FFF2-40B4-BE49-F238E27FC236}">
                <a16:creationId xmlns:a16="http://schemas.microsoft.com/office/drawing/2014/main" id="{0FE9E73D-3EE9-44C6-8C3C-CC103716D874}"/>
              </a:ext>
            </a:extLst>
          </p:cNvPr>
          <p:cNvSpPr txBox="1"/>
          <p:nvPr/>
        </p:nvSpPr>
        <p:spPr>
          <a:xfrm>
            <a:off x="1749464" y="5360869"/>
            <a:ext cx="9595138" cy="518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87636">
              <a:lnSpc>
                <a:spcPts val="3700"/>
              </a:lnSpc>
              <a:spcBef>
                <a:spcPts val="500"/>
              </a:spcBef>
              <a:defRPr sz="2400" b="0">
                <a:solidFill>
                  <a:srgbClr val="AAAAAA"/>
                </a:solidFill>
                <a:latin typeface="Helvetica"/>
                <a:ea typeface="Helvetica"/>
                <a:cs typeface="Helvetica"/>
                <a:sym typeface="Helvetica"/>
              </a:defRPr>
            </a:lvl1pPr>
          </a:lstStyle>
          <a:p>
            <a:pPr algn="just"/>
            <a:endParaRPr lang="en-US" dirty="0">
              <a:solidFill>
                <a:srgbClr val="002060"/>
              </a:solidFill>
            </a:endParaRPr>
          </a:p>
        </p:txBody>
      </p:sp>
      <p:sp>
        <p:nvSpPr>
          <p:cNvPr id="33" name="Texto">
            <a:extLst>
              <a:ext uri="{FF2B5EF4-FFF2-40B4-BE49-F238E27FC236}">
                <a16:creationId xmlns:a16="http://schemas.microsoft.com/office/drawing/2014/main" id="{917BB9CC-C667-4120-B9D5-0D9F7AE0FECC}"/>
              </a:ext>
            </a:extLst>
          </p:cNvPr>
          <p:cNvSpPr txBox="1"/>
          <p:nvPr/>
        </p:nvSpPr>
        <p:spPr>
          <a:xfrm>
            <a:off x="1749464" y="7161711"/>
            <a:ext cx="10291023" cy="2480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87636">
              <a:lnSpc>
                <a:spcPts val="3700"/>
              </a:lnSpc>
              <a:spcBef>
                <a:spcPts val="500"/>
              </a:spcBef>
              <a:defRPr sz="2400" b="0">
                <a:solidFill>
                  <a:srgbClr val="AAAAAA"/>
                </a:solidFill>
                <a:latin typeface="Helvetica"/>
                <a:ea typeface="Helvetica"/>
                <a:cs typeface="Helvetica"/>
                <a:sym typeface="Helvetica"/>
              </a:defRPr>
            </a:lvl1pPr>
          </a:lstStyle>
          <a:p>
            <a:pPr algn="just"/>
            <a:r>
              <a:rPr lang="en-US" dirty="0">
                <a:solidFill>
                  <a:srgbClr val="002060"/>
                </a:solidFill>
              </a:rPr>
              <a:t>Due to the lack of data, We estimate the activities by 2020 PIB’s delta- According to the above, the activities that grew where government services, agriculture, cattle raising and fishing, and health services. </a:t>
            </a:r>
          </a:p>
          <a:p>
            <a:pPr algn="just"/>
            <a:r>
              <a:rPr lang="en-US" dirty="0">
                <a:solidFill>
                  <a:srgbClr val="002060"/>
                </a:solidFill>
              </a:rPr>
              <a:t>While activities like accommodation and food services , and amusement services presented the greatest loss among all the activities.</a:t>
            </a:r>
          </a:p>
        </p:txBody>
      </p:sp>
    </p:spTree>
    <p:extLst>
      <p:ext uri="{BB962C8B-B14F-4D97-AF65-F5344CB8AC3E}">
        <p14:creationId xmlns:p14="http://schemas.microsoft.com/office/powerpoint/2010/main" val="267636047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lide Number"/>
          <p:cNvSpPr txBox="1">
            <a:spLocks noGrp="1"/>
          </p:cNvSpPr>
          <p:nvPr>
            <p:ph type="sldNum" sz="quarter" idx="2"/>
          </p:nvPr>
        </p:nvSpPr>
        <p:spPr>
          <a:xfrm>
            <a:off x="22397832" y="864998"/>
            <a:ext cx="356466" cy="50647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500">
                <a:solidFill>
                  <a:srgbClr val="FFFFFF"/>
                </a:solidFill>
              </a:defRPr>
            </a:lvl1pPr>
          </a:lstStyle>
          <a:p>
            <a:fld id="{86CB4B4D-7CA3-9044-876B-883B54F8677D}" type="slidenum">
              <a:rPr/>
              <a:t>14</a:t>
            </a:fld>
            <a:endParaRPr/>
          </a:p>
        </p:txBody>
      </p:sp>
      <p:sp>
        <p:nvSpPr>
          <p:cNvPr id="446" name="Conclusions"/>
          <p:cNvSpPr txBox="1"/>
          <p:nvPr/>
        </p:nvSpPr>
        <p:spPr>
          <a:xfrm>
            <a:off x="1480182" y="750703"/>
            <a:ext cx="5133750"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Conclusions</a:t>
            </a:r>
          </a:p>
        </p:txBody>
      </p:sp>
      <p:grpSp>
        <p:nvGrpSpPr>
          <p:cNvPr id="461" name="Group"/>
          <p:cNvGrpSpPr/>
          <p:nvPr/>
        </p:nvGrpSpPr>
        <p:grpSpPr>
          <a:xfrm>
            <a:off x="17710185" y="11620143"/>
            <a:ext cx="5488207" cy="1300211"/>
            <a:chOff x="0" y="0"/>
            <a:chExt cx="5488206" cy="1300209"/>
          </a:xfrm>
        </p:grpSpPr>
        <p:grpSp>
          <p:nvGrpSpPr>
            <p:cNvPr id="453" name="Group"/>
            <p:cNvGrpSpPr/>
            <p:nvPr/>
          </p:nvGrpSpPr>
          <p:grpSpPr>
            <a:xfrm>
              <a:off x="-1" y="36831"/>
              <a:ext cx="2449982" cy="1226547"/>
              <a:chOff x="0" y="0"/>
              <a:chExt cx="2449980" cy="1226545"/>
            </a:xfrm>
          </p:grpSpPr>
          <p:sp>
            <p:nvSpPr>
              <p:cNvPr id="447" name="Shape"/>
              <p:cNvSpPr/>
              <p:nvPr/>
            </p:nvSpPr>
            <p:spPr>
              <a:xfrm>
                <a:off x="32982" y="-1"/>
                <a:ext cx="2416999" cy="685626"/>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48" name="Rectangle"/>
              <p:cNvSpPr/>
              <p:nvPr/>
            </p:nvSpPr>
            <p:spPr>
              <a:xfrm>
                <a:off x="1540546" y="443655"/>
                <a:ext cx="342766" cy="782891"/>
              </a:xfrm>
              <a:prstGeom prst="rect">
                <a:avLst/>
              </a:prstGeom>
              <a:solidFill>
                <a:srgbClr val="31468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49" name="Rectangle"/>
              <p:cNvSpPr/>
              <p:nvPr/>
            </p:nvSpPr>
            <p:spPr>
              <a:xfrm>
                <a:off x="0" y="800677"/>
                <a:ext cx="342766" cy="425543"/>
              </a:xfrm>
              <a:prstGeom prst="rect">
                <a:avLst/>
              </a:prstGeom>
              <a:solidFill>
                <a:srgbClr val="B0BDE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50" name="Rectangle"/>
              <p:cNvSpPr/>
              <p:nvPr/>
            </p:nvSpPr>
            <p:spPr>
              <a:xfrm>
                <a:off x="513728" y="681452"/>
                <a:ext cx="342766" cy="544768"/>
              </a:xfrm>
              <a:prstGeom prst="rect">
                <a:avLst/>
              </a:prstGeom>
              <a:solidFill>
                <a:srgbClr val="899CD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51" name="Rectangle"/>
              <p:cNvSpPr/>
              <p:nvPr/>
            </p:nvSpPr>
            <p:spPr>
              <a:xfrm>
                <a:off x="1026818" y="562554"/>
                <a:ext cx="342766" cy="663666"/>
              </a:xfrm>
              <a:prstGeom prst="rect">
                <a:avLst/>
              </a:pr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52" name="Rectangle"/>
              <p:cNvSpPr/>
              <p:nvPr/>
            </p:nvSpPr>
            <p:spPr>
              <a:xfrm>
                <a:off x="2054274" y="324431"/>
                <a:ext cx="342766" cy="901789"/>
              </a:xfrm>
              <a:prstGeom prst="rect">
                <a:avLst/>
              </a:prstGeom>
              <a:solidFill>
                <a:srgbClr val="212F5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nvGrpSpPr>
            <p:cNvPr id="460" name="Group"/>
            <p:cNvGrpSpPr/>
            <p:nvPr/>
          </p:nvGrpSpPr>
          <p:grpSpPr>
            <a:xfrm>
              <a:off x="3038225" y="-1"/>
              <a:ext cx="2449982" cy="1300211"/>
              <a:chOff x="0" y="0"/>
              <a:chExt cx="2449980" cy="1300209"/>
            </a:xfrm>
          </p:grpSpPr>
          <p:sp>
            <p:nvSpPr>
              <p:cNvPr id="454" name="Shape"/>
              <p:cNvSpPr/>
              <p:nvPr/>
            </p:nvSpPr>
            <p:spPr>
              <a:xfrm rot="10800000" flipH="1">
                <a:off x="-1" y="-1"/>
                <a:ext cx="2417993" cy="725924"/>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55" name="Rectangle"/>
              <p:cNvSpPr/>
              <p:nvPr/>
            </p:nvSpPr>
            <p:spPr>
              <a:xfrm flipH="1">
                <a:off x="565893" y="471304"/>
                <a:ext cx="342908" cy="828906"/>
              </a:xfrm>
              <a:prstGeom prst="rect">
                <a:avLst/>
              </a:prstGeom>
              <a:solidFill>
                <a:srgbClr val="369E6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56" name="Rectangle"/>
              <p:cNvSpPr/>
              <p:nvPr/>
            </p:nvSpPr>
            <p:spPr>
              <a:xfrm flipH="1">
                <a:off x="2107073" y="849309"/>
                <a:ext cx="342908" cy="450555"/>
              </a:xfrm>
              <a:prstGeom prst="rect">
                <a:avLst/>
              </a:prstGeom>
              <a:solidFill>
                <a:srgbClr val="BBE8D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57" name="Rectangle"/>
              <p:cNvSpPr/>
              <p:nvPr/>
            </p:nvSpPr>
            <p:spPr>
              <a:xfrm flipH="1">
                <a:off x="1593134" y="723077"/>
                <a:ext cx="342908" cy="576787"/>
              </a:xfrm>
              <a:prstGeom prst="rect">
                <a:avLst/>
              </a:prstGeom>
              <a:solidFill>
                <a:srgbClr val="99DCB8"/>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58" name="Rectangle"/>
              <p:cNvSpPr/>
              <p:nvPr/>
            </p:nvSpPr>
            <p:spPr>
              <a:xfrm flipH="1">
                <a:off x="1079833" y="597191"/>
                <a:ext cx="342907" cy="702673"/>
              </a:xfrm>
              <a:prstGeom prst="rect">
                <a:avLst/>
              </a:pr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459" name="Rectangle"/>
              <p:cNvSpPr/>
              <p:nvPr/>
            </p:nvSpPr>
            <p:spPr>
              <a:xfrm flipH="1">
                <a:off x="51954" y="345072"/>
                <a:ext cx="342908" cy="954792"/>
              </a:xfrm>
              <a:prstGeom prst="rect">
                <a:avLst/>
              </a:prstGeom>
              <a:solidFill>
                <a:srgbClr val="246944"/>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grpSp>
        <p:nvGrpSpPr>
          <p:cNvPr id="476" name="Group"/>
          <p:cNvGrpSpPr/>
          <p:nvPr/>
        </p:nvGrpSpPr>
        <p:grpSpPr>
          <a:xfrm>
            <a:off x="23976392" y="-23667"/>
            <a:ext cx="414289" cy="13763334"/>
            <a:chOff x="0" y="0"/>
            <a:chExt cx="414287" cy="13763333"/>
          </a:xfrm>
        </p:grpSpPr>
        <p:sp>
          <p:nvSpPr>
            <p:cNvPr id="474"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5"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34" name="Texto">
            <a:extLst>
              <a:ext uri="{FF2B5EF4-FFF2-40B4-BE49-F238E27FC236}">
                <a16:creationId xmlns:a16="http://schemas.microsoft.com/office/drawing/2014/main" id="{5C973694-24F9-4C15-A502-4D5792AC01C1}"/>
              </a:ext>
            </a:extLst>
          </p:cNvPr>
          <p:cNvSpPr txBox="1"/>
          <p:nvPr/>
        </p:nvSpPr>
        <p:spPr>
          <a:xfrm>
            <a:off x="1900977" y="3286644"/>
            <a:ext cx="20496855" cy="4490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87636">
              <a:lnSpc>
                <a:spcPts val="3700"/>
              </a:lnSpc>
              <a:spcBef>
                <a:spcPts val="500"/>
              </a:spcBef>
              <a:defRPr sz="2400" b="0">
                <a:solidFill>
                  <a:srgbClr val="AAAAAA"/>
                </a:solidFill>
                <a:latin typeface="Helvetica"/>
                <a:ea typeface="Helvetica"/>
                <a:cs typeface="Helvetica"/>
                <a:sym typeface="Helvetica"/>
              </a:defRPr>
            </a:lvl1pPr>
          </a:lstStyle>
          <a:p>
            <a:pPr algn="just"/>
            <a:r>
              <a:rPr lang="en-US" sz="4000" dirty="0">
                <a:solidFill>
                  <a:srgbClr val="002060"/>
                </a:solidFill>
              </a:rPr>
              <a:t>With all the information above, we noticed that the growth trends that were identified thru 1998 to 2018 for activities like mining, transportation and construction had a negative feedback for 2020 due to the COVID-19 Pandemic. As seen in the previous graph, the only activities that had a positive result where government services, primary activities such as agriculture, cattle raising and fishing, as well as health services.</a:t>
            </a:r>
          </a:p>
          <a:p>
            <a:pPr algn="just"/>
            <a:endParaRPr lang="en-US" sz="4000" dirty="0">
              <a:solidFill>
                <a:srgbClr val="002060"/>
              </a:solidFill>
            </a:endParaRPr>
          </a:p>
          <a:p>
            <a:pPr algn="just"/>
            <a:r>
              <a:rPr lang="en-US" sz="4000" dirty="0">
                <a:solidFill>
                  <a:srgbClr val="002060"/>
                </a:solidFill>
              </a:rPr>
              <a:t>In order to revert this trend for 2021, it’s important that the companies that belong to the activities that presented negative trends change and innovate the way they have been conducting business.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xfrm>
            <a:off x="22397832" y="864998"/>
            <a:ext cx="356466" cy="50647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500">
                <a:solidFill>
                  <a:srgbClr val="FFFFFF"/>
                </a:solidFill>
              </a:defRPr>
            </a:lvl1pPr>
          </a:lstStyle>
          <a:p>
            <a:fld id="{86CB4B4D-7CA3-9044-876B-883B54F8677D}" type="slidenum">
              <a:t>2</a:t>
            </a:fld>
            <a:endParaRPr/>
          </a:p>
        </p:txBody>
      </p:sp>
      <p:grpSp>
        <p:nvGrpSpPr>
          <p:cNvPr id="181" name="Group"/>
          <p:cNvGrpSpPr/>
          <p:nvPr/>
        </p:nvGrpSpPr>
        <p:grpSpPr>
          <a:xfrm>
            <a:off x="23976392" y="-23667"/>
            <a:ext cx="414289" cy="13763334"/>
            <a:chOff x="0" y="0"/>
            <a:chExt cx="414287" cy="13763333"/>
          </a:xfrm>
        </p:grpSpPr>
        <p:sp>
          <p:nvSpPr>
            <p:cNvPr id="179"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0"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aphicFrame>
        <p:nvGraphicFramePr>
          <p:cNvPr id="182" name="Tabla"/>
          <p:cNvGraphicFramePr/>
          <p:nvPr/>
        </p:nvGraphicFramePr>
        <p:xfrm>
          <a:off x="2770400" y="4332424"/>
          <a:ext cx="18843200" cy="4669120"/>
        </p:xfrm>
        <a:graphic>
          <a:graphicData uri="http://schemas.openxmlformats.org/drawingml/2006/table">
            <a:tbl>
              <a:tblPr>
                <a:tableStyleId>{4C3C2611-4C71-4FC5-86AE-919BDF0F9419}</a:tableStyleId>
              </a:tblPr>
              <a:tblGrid>
                <a:gridCol w="17299994">
                  <a:extLst>
                    <a:ext uri="{9D8B030D-6E8A-4147-A177-3AD203B41FA5}">
                      <a16:colId xmlns:a16="http://schemas.microsoft.com/office/drawing/2014/main" val="20000"/>
                    </a:ext>
                  </a:extLst>
                </a:gridCol>
                <a:gridCol w="1543206">
                  <a:extLst>
                    <a:ext uri="{9D8B030D-6E8A-4147-A177-3AD203B41FA5}">
                      <a16:colId xmlns:a16="http://schemas.microsoft.com/office/drawing/2014/main" val="20001"/>
                    </a:ext>
                  </a:extLst>
                </a:gridCol>
              </a:tblGrid>
              <a:tr h="1167280">
                <a:tc>
                  <a:txBody>
                    <a:bodyPr/>
                    <a:lstStyle/>
                    <a:p>
                      <a:pPr algn="l" defTabSz="914400">
                        <a:tabLst>
                          <a:tab pos="1663700" algn="l"/>
                        </a:tabLst>
                        <a:defRPr sz="1800"/>
                      </a:pPr>
                      <a:r>
                        <a:rPr sz="3200">
                          <a:latin typeface="Arial"/>
                          <a:ea typeface="Arial"/>
                          <a:cs typeface="Arial"/>
                          <a:sym typeface="Arial"/>
                        </a:rPr>
                        <a:t>Research Questions …………………………………………………….………………………………</a:t>
                      </a:r>
                    </a:p>
                  </a:txBody>
                  <a:tcPr marL="50800" marR="50800" marT="50800" marB="50800" anchor="ctr" horzOverflow="overflow">
                    <a:noFill/>
                  </a:tcPr>
                </a:tc>
                <a:tc>
                  <a:txBody>
                    <a:bodyPr/>
                    <a:lstStyle/>
                    <a:p>
                      <a:pPr algn="l" defTabSz="914400">
                        <a:tabLst>
                          <a:tab pos="1663700" algn="l"/>
                        </a:tabLst>
                        <a:defRPr sz="1800"/>
                      </a:pPr>
                      <a:r>
                        <a:rPr sz="3200">
                          <a:latin typeface="Arial"/>
                          <a:ea typeface="Arial"/>
                          <a:cs typeface="Arial"/>
                          <a:sym typeface="Arial"/>
                        </a:rPr>
                        <a:t>3</a:t>
                      </a:r>
                    </a:p>
                  </a:txBody>
                  <a:tcPr marL="50800" marR="50800" marT="50800" marB="50800" anchor="ctr" horzOverflow="overflow">
                    <a:noFill/>
                  </a:tcPr>
                </a:tc>
                <a:extLst>
                  <a:ext uri="{0D108BD9-81ED-4DB2-BD59-A6C34878D82A}">
                    <a16:rowId xmlns:a16="http://schemas.microsoft.com/office/drawing/2014/main" val="10000"/>
                  </a:ext>
                </a:extLst>
              </a:tr>
              <a:tr h="1167280">
                <a:tc>
                  <a:txBody>
                    <a:bodyPr/>
                    <a:lstStyle/>
                    <a:p>
                      <a:pPr algn="l" defTabSz="914400">
                        <a:tabLst>
                          <a:tab pos="1663700" algn="l"/>
                        </a:tabLst>
                        <a:defRPr sz="1800"/>
                      </a:pPr>
                      <a:r>
                        <a:rPr sz="3200">
                          <a:latin typeface="Arial"/>
                          <a:ea typeface="Arial"/>
                          <a:cs typeface="Arial"/>
                          <a:sym typeface="Arial"/>
                        </a:rPr>
                        <a:t>Searching for the data ……………………………………………………………………………………</a:t>
                      </a:r>
                    </a:p>
                  </a:txBody>
                  <a:tcPr marL="50800" marR="50800" marT="50800" marB="50800" anchor="ctr" horzOverflow="overflow">
                    <a:noFill/>
                  </a:tcPr>
                </a:tc>
                <a:tc>
                  <a:txBody>
                    <a:bodyPr/>
                    <a:lstStyle/>
                    <a:p>
                      <a:pPr algn="l" defTabSz="914400">
                        <a:tabLst>
                          <a:tab pos="1663700" algn="l"/>
                        </a:tabLst>
                        <a:defRPr sz="1800"/>
                      </a:pPr>
                      <a:r>
                        <a:rPr sz="3200">
                          <a:latin typeface="Arial"/>
                          <a:ea typeface="Arial"/>
                          <a:cs typeface="Arial"/>
                          <a:sym typeface="Arial"/>
                        </a:rPr>
                        <a:t>4</a:t>
                      </a:r>
                    </a:p>
                  </a:txBody>
                  <a:tcPr marL="50800" marR="50800" marT="50800" marB="50800" anchor="ctr" horzOverflow="overflow">
                    <a:noFill/>
                  </a:tcPr>
                </a:tc>
                <a:extLst>
                  <a:ext uri="{0D108BD9-81ED-4DB2-BD59-A6C34878D82A}">
                    <a16:rowId xmlns:a16="http://schemas.microsoft.com/office/drawing/2014/main" val="10001"/>
                  </a:ext>
                </a:extLst>
              </a:tr>
              <a:tr h="1167280">
                <a:tc>
                  <a:txBody>
                    <a:bodyPr/>
                    <a:lstStyle/>
                    <a:p>
                      <a:pPr algn="l" defTabSz="914400">
                        <a:tabLst>
                          <a:tab pos="1663700" algn="l"/>
                        </a:tabLst>
                        <a:defRPr sz="1800"/>
                      </a:pPr>
                      <a:r>
                        <a:rPr sz="3200">
                          <a:latin typeface="Arial"/>
                          <a:ea typeface="Arial"/>
                          <a:cs typeface="Arial"/>
                          <a:sym typeface="Arial"/>
                        </a:rPr>
                        <a:t>Analysis Process ………..……………………………………………………………………………….</a:t>
                      </a:r>
                    </a:p>
                  </a:txBody>
                  <a:tcPr marL="50800" marR="50800" marT="50800" marB="50800" anchor="ctr" horzOverflow="overflow">
                    <a:noFill/>
                  </a:tcPr>
                </a:tc>
                <a:tc>
                  <a:txBody>
                    <a:bodyPr/>
                    <a:lstStyle/>
                    <a:p>
                      <a:pPr algn="l" defTabSz="914400">
                        <a:tabLst>
                          <a:tab pos="1663700" algn="l"/>
                        </a:tabLst>
                        <a:defRPr sz="1800"/>
                      </a:pPr>
                      <a:r>
                        <a:rPr sz="3200">
                          <a:latin typeface="Arial"/>
                          <a:ea typeface="Arial"/>
                          <a:cs typeface="Arial"/>
                          <a:sym typeface="Arial"/>
                        </a:rPr>
                        <a:t>5</a:t>
                      </a:r>
                    </a:p>
                  </a:txBody>
                  <a:tcPr marL="50800" marR="50800" marT="50800" marB="50800" anchor="ctr" horzOverflow="overflow">
                    <a:noFill/>
                  </a:tcPr>
                </a:tc>
                <a:extLst>
                  <a:ext uri="{0D108BD9-81ED-4DB2-BD59-A6C34878D82A}">
                    <a16:rowId xmlns:a16="http://schemas.microsoft.com/office/drawing/2014/main" val="10002"/>
                  </a:ext>
                </a:extLst>
              </a:tr>
              <a:tr h="1167280">
                <a:tc>
                  <a:txBody>
                    <a:bodyPr/>
                    <a:lstStyle/>
                    <a:p>
                      <a:pPr algn="l" defTabSz="914400">
                        <a:tabLst>
                          <a:tab pos="1663700" algn="l"/>
                        </a:tabLst>
                        <a:defRPr sz="1800"/>
                      </a:pPr>
                      <a:r>
                        <a:rPr sz="3200">
                          <a:latin typeface="Arial"/>
                          <a:ea typeface="Arial"/>
                          <a:cs typeface="Arial"/>
                          <a:sym typeface="Arial"/>
                        </a:rPr>
                        <a:t>Conclusions ……………………….. ………………………….…………………………………………</a:t>
                      </a:r>
                    </a:p>
                  </a:txBody>
                  <a:tcPr marL="50800" marR="50800" marT="50800" marB="50800" anchor="ctr" horzOverflow="overflow">
                    <a:noFill/>
                  </a:tcPr>
                </a:tc>
                <a:tc>
                  <a:txBody>
                    <a:bodyPr/>
                    <a:lstStyle/>
                    <a:p>
                      <a:pPr algn="l" defTabSz="914400">
                        <a:tabLst>
                          <a:tab pos="1663700" algn="l"/>
                        </a:tabLst>
                        <a:defRPr sz="1800"/>
                      </a:pPr>
                      <a:r>
                        <a:rPr sz="3200">
                          <a:latin typeface="Arial"/>
                          <a:ea typeface="Arial"/>
                          <a:cs typeface="Arial"/>
                          <a:sym typeface="Arial"/>
                        </a:rPr>
                        <a:t>6</a:t>
                      </a:r>
                    </a:p>
                  </a:txBody>
                  <a:tcPr marL="50800" marR="50800" marT="50800" marB="50800" anchor="ctr" horzOverflow="overflow">
                    <a:noFill/>
                  </a:tcPr>
                </a:tc>
                <a:extLst>
                  <a:ext uri="{0D108BD9-81ED-4DB2-BD59-A6C34878D82A}">
                    <a16:rowId xmlns:a16="http://schemas.microsoft.com/office/drawing/2014/main" val="10003"/>
                  </a:ext>
                </a:extLst>
              </a:tr>
            </a:tbl>
          </a:graphicData>
        </a:graphic>
      </p:graphicFrame>
      <p:sp>
        <p:nvSpPr>
          <p:cNvPr id="183" name="Contents"/>
          <p:cNvSpPr txBox="1"/>
          <p:nvPr/>
        </p:nvSpPr>
        <p:spPr>
          <a:xfrm>
            <a:off x="1480182" y="750703"/>
            <a:ext cx="3736068"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Contents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xfrm>
            <a:off x="22407662" y="874412"/>
            <a:ext cx="336807" cy="4876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defRPr sz="2000">
                <a:solidFill>
                  <a:srgbClr val="FFFFFF"/>
                </a:solidFill>
                <a:latin typeface="Helvetica"/>
                <a:ea typeface="Helvetica"/>
                <a:cs typeface="Helvetica"/>
                <a:sym typeface="Helvetica"/>
              </a:defRPr>
            </a:lvl1pPr>
          </a:lstStyle>
          <a:p>
            <a:fld id="{86CB4B4D-7CA3-9044-876B-883B54F8677D}" type="slidenum">
              <a:t>3</a:t>
            </a:fld>
            <a:endParaRPr/>
          </a:p>
        </p:txBody>
      </p:sp>
      <p:sp>
        <p:nvSpPr>
          <p:cNvPr id="186" name="Which activities were the most affected in 2020"/>
          <p:cNvSpPr txBox="1"/>
          <p:nvPr/>
        </p:nvSpPr>
        <p:spPr>
          <a:xfrm>
            <a:off x="12224830" y="2041950"/>
            <a:ext cx="8416726"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algn="l" defTabSz="1828433">
              <a:defRPr sz="3200">
                <a:solidFill>
                  <a:srgbClr val="08204C"/>
                </a:solidFill>
                <a:latin typeface="Poppins SemiBold"/>
                <a:ea typeface="Poppins SemiBold"/>
                <a:cs typeface="Poppins SemiBold"/>
                <a:sym typeface="Poppins SemiBold"/>
              </a:defRPr>
            </a:lvl1pPr>
          </a:lstStyle>
          <a:p>
            <a:r>
              <a:rPr dirty="0"/>
              <a:t>Which activities were the most affected in 2020</a:t>
            </a:r>
            <a:r>
              <a:rPr lang="es-MX" dirty="0"/>
              <a:t>?</a:t>
            </a:r>
            <a:endParaRPr dirty="0"/>
          </a:p>
        </p:txBody>
      </p:sp>
      <p:sp>
        <p:nvSpPr>
          <p:cNvPr id="187" name="Which activities could be a good option for 2021"/>
          <p:cNvSpPr txBox="1"/>
          <p:nvPr/>
        </p:nvSpPr>
        <p:spPr>
          <a:xfrm>
            <a:off x="12101600" y="11396837"/>
            <a:ext cx="6796089"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algn="l" defTabSz="1828433">
              <a:defRPr sz="3200">
                <a:solidFill>
                  <a:srgbClr val="08204C"/>
                </a:solidFill>
                <a:latin typeface="Poppins SemiBold"/>
                <a:ea typeface="Poppins SemiBold"/>
                <a:cs typeface="Poppins SemiBold"/>
                <a:sym typeface="Poppins SemiBold"/>
              </a:defRPr>
            </a:lvl1pPr>
          </a:lstStyle>
          <a:p>
            <a:r>
              <a:rPr lang="es-MX" dirty="0" err="1"/>
              <a:t>Which</a:t>
            </a:r>
            <a:r>
              <a:rPr lang="es-MX" dirty="0"/>
              <a:t> </a:t>
            </a:r>
            <a:r>
              <a:rPr lang="es-MX" dirty="0" err="1"/>
              <a:t>trends</a:t>
            </a:r>
            <a:r>
              <a:rPr lang="es-MX" dirty="0"/>
              <a:t> </a:t>
            </a:r>
            <a:r>
              <a:rPr lang="en-US" dirty="0"/>
              <a:t>were</a:t>
            </a:r>
            <a:r>
              <a:rPr lang="es-MX" dirty="0"/>
              <a:t> </a:t>
            </a:r>
            <a:r>
              <a:rPr lang="es-MX" dirty="0" err="1"/>
              <a:t>observed</a:t>
            </a:r>
            <a:r>
              <a:rPr lang="es-MX" dirty="0"/>
              <a:t> </a:t>
            </a:r>
            <a:r>
              <a:rPr lang="es-MX" dirty="0" err="1"/>
              <a:t>for</a:t>
            </a:r>
            <a:r>
              <a:rPr lang="es-MX" dirty="0"/>
              <a:t> </a:t>
            </a:r>
            <a:r>
              <a:rPr dirty="0"/>
              <a:t>2021</a:t>
            </a:r>
            <a:r>
              <a:rPr lang="es-MX" dirty="0"/>
              <a:t>?</a:t>
            </a:r>
            <a:endParaRPr dirty="0"/>
          </a:p>
        </p:txBody>
      </p:sp>
      <p:sp>
        <p:nvSpPr>
          <p:cNvPr id="188" name="Which activities had sustained…"/>
          <p:cNvSpPr txBox="1"/>
          <p:nvPr/>
        </p:nvSpPr>
        <p:spPr>
          <a:xfrm>
            <a:off x="13389156" y="8028084"/>
            <a:ext cx="6122828"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p>
            <a:pPr algn="l" defTabSz="1828433">
              <a:defRPr sz="3200">
                <a:solidFill>
                  <a:srgbClr val="08204C"/>
                </a:solidFill>
                <a:latin typeface="Poppins SemiBold"/>
                <a:ea typeface="Poppins SemiBold"/>
                <a:cs typeface="Poppins SemiBold"/>
                <a:sym typeface="Poppins SemiBold"/>
              </a:defRPr>
            </a:pPr>
            <a:r>
              <a:rPr dirty="0"/>
              <a:t>Which activities had sustained</a:t>
            </a:r>
          </a:p>
          <a:p>
            <a:pPr algn="l" defTabSz="1828433">
              <a:defRPr sz="3200">
                <a:solidFill>
                  <a:srgbClr val="08204C"/>
                </a:solidFill>
                <a:latin typeface="Poppins SemiBold"/>
                <a:ea typeface="Poppins SemiBold"/>
                <a:cs typeface="Poppins SemiBold"/>
                <a:sym typeface="Poppins SemiBold"/>
              </a:defRPr>
            </a:pPr>
            <a:r>
              <a:rPr dirty="0"/>
              <a:t>growth from 1998 to 2019 vs 2020</a:t>
            </a:r>
            <a:r>
              <a:rPr lang="es-MX" dirty="0"/>
              <a:t>?</a:t>
            </a:r>
            <a:endParaRPr dirty="0"/>
          </a:p>
        </p:txBody>
      </p:sp>
      <p:sp>
        <p:nvSpPr>
          <p:cNvPr id="189" name="Oval"/>
          <p:cNvSpPr/>
          <p:nvPr/>
        </p:nvSpPr>
        <p:spPr>
          <a:xfrm>
            <a:off x="10539603" y="4273158"/>
            <a:ext cx="1775096" cy="1820095"/>
          </a:xfrm>
          <a:prstGeom prst="ellipse">
            <a:avLst/>
          </a:prstGeom>
          <a:ln w="38100" cap="rnd">
            <a:solidFill>
              <a:srgbClr val="08204C"/>
            </a:solidFill>
            <a:prstDash val="sysDot"/>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190" name="Shape"/>
          <p:cNvSpPr/>
          <p:nvPr/>
        </p:nvSpPr>
        <p:spPr>
          <a:xfrm>
            <a:off x="10539603" y="7457649"/>
            <a:ext cx="1775096" cy="18200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9"/>
                  <a:pt x="16762" y="21600"/>
                  <a:pt x="10797" y="21600"/>
                </a:cubicBezTo>
                <a:cubicBezTo>
                  <a:pt x="4831" y="21600"/>
                  <a:pt x="0" y="16769"/>
                  <a:pt x="0" y="10803"/>
                </a:cubicBezTo>
                <a:cubicBezTo>
                  <a:pt x="0" y="4831"/>
                  <a:pt x="4831" y="0"/>
                  <a:pt x="10797" y="0"/>
                </a:cubicBezTo>
                <a:cubicBezTo>
                  <a:pt x="16762" y="0"/>
                  <a:pt x="21600" y="4831"/>
                  <a:pt x="21600" y="10803"/>
                </a:cubicBezTo>
              </a:path>
            </a:pathLst>
          </a:custGeom>
          <a:ln w="38100" cap="rnd">
            <a:solidFill>
              <a:srgbClr val="08204C"/>
            </a:solidFill>
            <a:prstDash val="sysDot"/>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191" name="Line"/>
          <p:cNvSpPr/>
          <p:nvPr/>
        </p:nvSpPr>
        <p:spPr>
          <a:xfrm flipV="1">
            <a:off x="8557286" y="5483154"/>
            <a:ext cx="1290157" cy="400846"/>
          </a:xfrm>
          <a:prstGeom prst="line">
            <a:avLst/>
          </a:prstGeom>
          <a:ln w="38100" cap="rnd">
            <a:solidFill>
              <a:srgbClr val="08204C"/>
            </a:solidFill>
            <a:prstDash val="sysDot"/>
          </a:ln>
        </p:spPr>
        <p:txBody>
          <a:bodyPr lIns="45719" rIns="45719"/>
          <a:lstStyle/>
          <a:p>
            <a:pPr algn="l" defTabSz="1828433">
              <a:defRPr sz="3600" b="0">
                <a:solidFill>
                  <a:srgbClr val="AAAAAA"/>
                </a:solidFill>
                <a:latin typeface="Calibri"/>
                <a:ea typeface="Calibri"/>
                <a:cs typeface="Calibri"/>
                <a:sym typeface="Calibri"/>
              </a:defRPr>
            </a:pPr>
            <a:endParaRPr/>
          </a:p>
        </p:txBody>
      </p:sp>
      <p:sp>
        <p:nvSpPr>
          <p:cNvPr id="192" name="Line"/>
          <p:cNvSpPr/>
          <p:nvPr/>
        </p:nvSpPr>
        <p:spPr>
          <a:xfrm>
            <a:off x="8557286" y="7766424"/>
            <a:ext cx="1290157" cy="464481"/>
          </a:xfrm>
          <a:prstGeom prst="line">
            <a:avLst/>
          </a:prstGeom>
          <a:ln w="38100" cap="rnd">
            <a:solidFill>
              <a:srgbClr val="08204C"/>
            </a:solidFill>
            <a:prstDash val="sysDot"/>
          </a:ln>
        </p:spPr>
        <p:txBody>
          <a:bodyPr lIns="45719" rIns="45719"/>
          <a:lstStyle/>
          <a:p>
            <a:pPr algn="l" defTabSz="1828433">
              <a:defRPr sz="3600" b="0">
                <a:solidFill>
                  <a:srgbClr val="AAAAAA"/>
                </a:solidFill>
                <a:latin typeface="Calibri"/>
                <a:ea typeface="Calibri"/>
                <a:cs typeface="Calibri"/>
                <a:sym typeface="Calibri"/>
              </a:defRPr>
            </a:pPr>
            <a:endParaRPr/>
          </a:p>
        </p:txBody>
      </p:sp>
      <p:sp>
        <p:nvSpPr>
          <p:cNvPr id="193" name="Oval"/>
          <p:cNvSpPr/>
          <p:nvPr/>
        </p:nvSpPr>
        <p:spPr>
          <a:xfrm>
            <a:off x="8902141" y="1856477"/>
            <a:ext cx="1775097" cy="1820095"/>
          </a:xfrm>
          <a:prstGeom prst="ellipse">
            <a:avLst/>
          </a:prstGeom>
          <a:ln w="38100" cap="rnd">
            <a:solidFill>
              <a:srgbClr val="08204C"/>
            </a:solidFill>
            <a:prstDash val="sysDot"/>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194" name="Oval"/>
          <p:cNvSpPr/>
          <p:nvPr/>
        </p:nvSpPr>
        <p:spPr>
          <a:xfrm>
            <a:off x="8902141" y="10038172"/>
            <a:ext cx="1775097" cy="1820095"/>
          </a:xfrm>
          <a:prstGeom prst="ellipse">
            <a:avLst/>
          </a:prstGeom>
          <a:ln w="38100" cap="rnd">
            <a:solidFill>
              <a:srgbClr val="08204C"/>
            </a:solidFill>
            <a:prstDash val="sysDot"/>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195" name="Line"/>
          <p:cNvSpPr/>
          <p:nvPr/>
        </p:nvSpPr>
        <p:spPr>
          <a:xfrm flipV="1">
            <a:off x="7422318" y="3025934"/>
            <a:ext cx="826635" cy="1173065"/>
          </a:xfrm>
          <a:prstGeom prst="line">
            <a:avLst/>
          </a:prstGeom>
          <a:ln w="38100" cap="rnd">
            <a:solidFill>
              <a:srgbClr val="08204C"/>
            </a:solidFill>
            <a:prstDash val="sysDot"/>
          </a:ln>
        </p:spPr>
        <p:txBody>
          <a:bodyPr lIns="45719" rIns="45719"/>
          <a:lstStyle/>
          <a:p>
            <a:pPr algn="l" defTabSz="1828433">
              <a:defRPr sz="3600" b="0">
                <a:solidFill>
                  <a:srgbClr val="AAAAAA"/>
                </a:solidFill>
                <a:latin typeface="Calibri"/>
                <a:ea typeface="Calibri"/>
                <a:cs typeface="Calibri"/>
                <a:sym typeface="Calibri"/>
              </a:defRPr>
            </a:pPr>
            <a:endParaRPr/>
          </a:p>
        </p:txBody>
      </p:sp>
      <p:sp>
        <p:nvSpPr>
          <p:cNvPr id="196" name="Line"/>
          <p:cNvSpPr/>
          <p:nvPr/>
        </p:nvSpPr>
        <p:spPr>
          <a:xfrm>
            <a:off x="7445460" y="9555752"/>
            <a:ext cx="796876" cy="1122206"/>
          </a:xfrm>
          <a:prstGeom prst="line">
            <a:avLst/>
          </a:prstGeom>
          <a:ln w="38100" cap="rnd">
            <a:solidFill>
              <a:srgbClr val="08204C"/>
            </a:solidFill>
            <a:prstDash val="sysDot"/>
          </a:ln>
        </p:spPr>
        <p:txBody>
          <a:bodyPr lIns="45719" rIns="45719"/>
          <a:lstStyle/>
          <a:p>
            <a:pPr algn="l" defTabSz="1828433">
              <a:defRPr sz="3600" b="0">
                <a:solidFill>
                  <a:srgbClr val="AAAAAA"/>
                </a:solidFill>
                <a:latin typeface="Calibri"/>
                <a:ea typeface="Calibri"/>
                <a:cs typeface="Calibri"/>
                <a:sym typeface="Calibri"/>
              </a:defRPr>
            </a:pPr>
            <a:endParaRPr/>
          </a:p>
        </p:txBody>
      </p:sp>
      <p:sp>
        <p:nvSpPr>
          <p:cNvPr id="197" name="Shape"/>
          <p:cNvSpPr/>
          <p:nvPr/>
        </p:nvSpPr>
        <p:spPr>
          <a:xfrm>
            <a:off x="6992469" y="4246463"/>
            <a:ext cx="452249" cy="463713"/>
          </a:xfrm>
          <a:custGeom>
            <a:avLst/>
            <a:gdLst/>
            <a:ahLst/>
            <a:cxnLst>
              <a:cxn ang="0">
                <a:pos x="wd2" y="hd2"/>
              </a:cxn>
              <a:cxn ang="5400000">
                <a:pos x="wd2" y="hd2"/>
              </a:cxn>
              <a:cxn ang="10800000">
                <a:pos x="wd2" y="hd2"/>
              </a:cxn>
              <a:cxn ang="16200000">
                <a:pos x="wd2" y="hd2"/>
              </a:cxn>
            </a:cxnLst>
            <a:rect l="0" t="0" r="r" b="b"/>
            <a:pathLst>
              <a:path w="21600" h="21600" extrusionOk="0">
                <a:moveTo>
                  <a:pt x="21600" y="10818"/>
                </a:moveTo>
                <a:cubicBezTo>
                  <a:pt x="21600" y="16744"/>
                  <a:pt x="16744" y="21600"/>
                  <a:pt x="10782" y="21600"/>
                </a:cubicBezTo>
                <a:cubicBezTo>
                  <a:pt x="4820" y="21600"/>
                  <a:pt x="0" y="16744"/>
                  <a:pt x="0" y="10818"/>
                </a:cubicBezTo>
                <a:cubicBezTo>
                  <a:pt x="0" y="4820"/>
                  <a:pt x="4820" y="0"/>
                  <a:pt x="10782" y="0"/>
                </a:cubicBezTo>
                <a:cubicBezTo>
                  <a:pt x="16744" y="0"/>
                  <a:pt x="21600" y="4820"/>
                  <a:pt x="21600" y="10818"/>
                </a:cubicBezTo>
              </a:path>
            </a:pathLst>
          </a:custGeom>
          <a:solidFill>
            <a:srgbClr val="1073A3"/>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198" name="Shape"/>
          <p:cNvSpPr/>
          <p:nvPr/>
        </p:nvSpPr>
        <p:spPr>
          <a:xfrm>
            <a:off x="7157795" y="4415976"/>
            <a:ext cx="128196" cy="131450"/>
          </a:xfrm>
          <a:custGeom>
            <a:avLst/>
            <a:gdLst/>
            <a:ahLst/>
            <a:cxnLst>
              <a:cxn ang="0">
                <a:pos x="wd2" y="hd2"/>
              </a:cxn>
              <a:cxn ang="5400000">
                <a:pos x="wd2" y="hd2"/>
              </a:cxn>
              <a:cxn ang="10800000">
                <a:pos x="wd2" y="hd2"/>
              </a:cxn>
              <a:cxn ang="16200000">
                <a:pos x="wd2" y="hd2"/>
              </a:cxn>
            </a:cxnLst>
            <a:rect l="0" t="0" r="r" b="b"/>
            <a:pathLst>
              <a:path w="21600" h="21600" extrusionOk="0">
                <a:moveTo>
                  <a:pt x="21600" y="10927"/>
                </a:moveTo>
                <a:cubicBezTo>
                  <a:pt x="21600" y="16772"/>
                  <a:pt x="16743" y="21600"/>
                  <a:pt x="10736" y="21600"/>
                </a:cubicBezTo>
                <a:cubicBezTo>
                  <a:pt x="4729" y="21600"/>
                  <a:pt x="0" y="16772"/>
                  <a:pt x="0" y="10927"/>
                </a:cubicBezTo>
                <a:cubicBezTo>
                  <a:pt x="0" y="4828"/>
                  <a:pt x="4729" y="0"/>
                  <a:pt x="10736" y="0"/>
                </a:cubicBezTo>
                <a:cubicBezTo>
                  <a:pt x="16743" y="0"/>
                  <a:pt x="21600" y="4828"/>
                  <a:pt x="21600" y="10927"/>
                </a:cubicBezTo>
              </a:path>
            </a:pathLst>
          </a:custGeom>
          <a:solidFill>
            <a:srgbClr val="FFFFFF"/>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199" name="Shape"/>
          <p:cNvSpPr/>
          <p:nvPr/>
        </p:nvSpPr>
        <p:spPr>
          <a:xfrm>
            <a:off x="8034024" y="5717874"/>
            <a:ext cx="452249" cy="463714"/>
          </a:xfrm>
          <a:custGeom>
            <a:avLst/>
            <a:gdLst/>
            <a:ahLst/>
            <a:cxnLst>
              <a:cxn ang="0">
                <a:pos x="wd2" y="hd2"/>
              </a:cxn>
              <a:cxn ang="5400000">
                <a:pos x="wd2" y="hd2"/>
              </a:cxn>
              <a:cxn ang="10800000">
                <a:pos x="wd2" y="hd2"/>
              </a:cxn>
              <a:cxn ang="16200000">
                <a:pos x="wd2" y="hd2"/>
              </a:cxn>
            </a:cxnLst>
            <a:rect l="0" t="0" r="r" b="b"/>
            <a:pathLst>
              <a:path w="21600" h="21600" extrusionOk="0">
                <a:moveTo>
                  <a:pt x="21600" y="10818"/>
                </a:moveTo>
                <a:cubicBezTo>
                  <a:pt x="21600" y="16780"/>
                  <a:pt x="16744" y="21600"/>
                  <a:pt x="10782" y="21600"/>
                </a:cubicBezTo>
                <a:cubicBezTo>
                  <a:pt x="4820" y="21600"/>
                  <a:pt x="0" y="16780"/>
                  <a:pt x="0" y="10818"/>
                </a:cubicBezTo>
                <a:cubicBezTo>
                  <a:pt x="0" y="4856"/>
                  <a:pt x="4820" y="0"/>
                  <a:pt x="10782" y="0"/>
                </a:cubicBezTo>
                <a:cubicBezTo>
                  <a:pt x="16744" y="0"/>
                  <a:pt x="21600" y="4856"/>
                  <a:pt x="21600" y="10818"/>
                </a:cubicBezTo>
              </a:path>
            </a:pathLst>
          </a:custGeom>
          <a:solidFill>
            <a:srgbClr val="2DADE0"/>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0" name="Shape"/>
          <p:cNvSpPr/>
          <p:nvPr/>
        </p:nvSpPr>
        <p:spPr>
          <a:xfrm>
            <a:off x="8199353" y="5883999"/>
            <a:ext cx="128203" cy="131449"/>
          </a:xfrm>
          <a:custGeom>
            <a:avLst/>
            <a:gdLst/>
            <a:ahLst/>
            <a:cxnLst>
              <a:cxn ang="0">
                <a:pos x="wd2" y="hd2"/>
              </a:cxn>
              <a:cxn ang="5400000">
                <a:pos x="wd2" y="hd2"/>
              </a:cxn>
              <a:cxn ang="10800000">
                <a:pos x="wd2" y="hd2"/>
              </a:cxn>
              <a:cxn ang="16200000">
                <a:pos x="wd2" y="hd2"/>
              </a:cxn>
            </a:cxnLst>
            <a:rect l="0" t="0" r="r" b="b"/>
            <a:pathLst>
              <a:path w="21600" h="21600" extrusionOk="0">
                <a:moveTo>
                  <a:pt x="21600" y="10864"/>
                </a:moveTo>
                <a:cubicBezTo>
                  <a:pt x="21600" y="16871"/>
                  <a:pt x="16772" y="21600"/>
                  <a:pt x="10800" y="21600"/>
                </a:cubicBezTo>
                <a:cubicBezTo>
                  <a:pt x="4955" y="21600"/>
                  <a:pt x="0" y="16871"/>
                  <a:pt x="0" y="10864"/>
                </a:cubicBezTo>
                <a:cubicBezTo>
                  <a:pt x="0" y="4857"/>
                  <a:pt x="4955" y="0"/>
                  <a:pt x="10800" y="0"/>
                </a:cubicBezTo>
                <a:cubicBezTo>
                  <a:pt x="16772" y="0"/>
                  <a:pt x="21600" y="4857"/>
                  <a:pt x="21600" y="10864"/>
                </a:cubicBezTo>
              </a:path>
            </a:pathLst>
          </a:custGeom>
          <a:solidFill>
            <a:srgbClr val="FFFFFF"/>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1" name="Shape"/>
          <p:cNvSpPr/>
          <p:nvPr/>
        </p:nvSpPr>
        <p:spPr>
          <a:xfrm>
            <a:off x="8034024" y="7535103"/>
            <a:ext cx="452249" cy="463714"/>
          </a:xfrm>
          <a:custGeom>
            <a:avLst/>
            <a:gdLst/>
            <a:ahLst/>
            <a:cxnLst>
              <a:cxn ang="0">
                <a:pos x="wd2" y="hd2"/>
              </a:cxn>
              <a:cxn ang="5400000">
                <a:pos x="wd2" y="hd2"/>
              </a:cxn>
              <a:cxn ang="10800000">
                <a:pos x="wd2" y="hd2"/>
              </a:cxn>
              <a:cxn ang="16200000">
                <a:pos x="wd2" y="hd2"/>
              </a:cxn>
            </a:cxnLst>
            <a:rect l="0" t="0" r="r" b="b"/>
            <a:pathLst>
              <a:path w="21600" h="21600" extrusionOk="0">
                <a:moveTo>
                  <a:pt x="21600" y="10782"/>
                </a:moveTo>
                <a:cubicBezTo>
                  <a:pt x="21600" y="16744"/>
                  <a:pt x="16744" y="21600"/>
                  <a:pt x="10782" y="21600"/>
                </a:cubicBezTo>
                <a:cubicBezTo>
                  <a:pt x="4820" y="21600"/>
                  <a:pt x="0" y="16744"/>
                  <a:pt x="0" y="10782"/>
                </a:cubicBezTo>
                <a:cubicBezTo>
                  <a:pt x="0" y="4856"/>
                  <a:pt x="4820" y="0"/>
                  <a:pt x="10782" y="0"/>
                </a:cubicBezTo>
                <a:cubicBezTo>
                  <a:pt x="16744" y="0"/>
                  <a:pt x="21600" y="4856"/>
                  <a:pt x="21600" y="10782"/>
                </a:cubicBezTo>
              </a:path>
            </a:pathLst>
          </a:custGeom>
          <a:solidFill>
            <a:srgbClr val="6ACEE3"/>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2" name="Shape"/>
          <p:cNvSpPr/>
          <p:nvPr/>
        </p:nvSpPr>
        <p:spPr>
          <a:xfrm>
            <a:off x="8199353" y="7701229"/>
            <a:ext cx="128203" cy="131449"/>
          </a:xfrm>
          <a:custGeom>
            <a:avLst/>
            <a:gdLst/>
            <a:ahLst/>
            <a:cxnLst>
              <a:cxn ang="0">
                <a:pos x="wd2" y="hd2"/>
              </a:cxn>
              <a:cxn ang="5400000">
                <a:pos x="wd2" y="hd2"/>
              </a:cxn>
              <a:cxn ang="10800000">
                <a:pos x="wd2" y="hd2"/>
              </a:cxn>
              <a:cxn ang="16200000">
                <a:pos x="wd2" y="hd2"/>
              </a:cxn>
            </a:cxnLst>
            <a:rect l="0" t="0" r="r" b="b"/>
            <a:pathLst>
              <a:path w="21600" h="21600" extrusionOk="0">
                <a:moveTo>
                  <a:pt x="21600" y="10736"/>
                </a:moveTo>
                <a:cubicBezTo>
                  <a:pt x="21600" y="16743"/>
                  <a:pt x="16772" y="21600"/>
                  <a:pt x="10800" y="21600"/>
                </a:cubicBezTo>
                <a:cubicBezTo>
                  <a:pt x="4955" y="21600"/>
                  <a:pt x="0" y="16743"/>
                  <a:pt x="0" y="10736"/>
                </a:cubicBezTo>
                <a:cubicBezTo>
                  <a:pt x="0" y="4729"/>
                  <a:pt x="4955" y="0"/>
                  <a:pt x="10800" y="0"/>
                </a:cubicBezTo>
                <a:cubicBezTo>
                  <a:pt x="16772" y="0"/>
                  <a:pt x="21600" y="4729"/>
                  <a:pt x="21600" y="10736"/>
                </a:cubicBezTo>
              </a:path>
            </a:pathLst>
          </a:custGeom>
          <a:solidFill>
            <a:srgbClr val="FFFFFF"/>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3" name="Shape"/>
          <p:cNvSpPr/>
          <p:nvPr/>
        </p:nvSpPr>
        <p:spPr>
          <a:xfrm>
            <a:off x="7025533" y="9050587"/>
            <a:ext cx="452249" cy="463712"/>
          </a:xfrm>
          <a:custGeom>
            <a:avLst/>
            <a:gdLst/>
            <a:ahLst/>
            <a:cxnLst>
              <a:cxn ang="0">
                <a:pos x="wd2" y="hd2"/>
              </a:cxn>
              <a:cxn ang="5400000">
                <a:pos x="wd2" y="hd2"/>
              </a:cxn>
              <a:cxn ang="10800000">
                <a:pos x="wd2" y="hd2"/>
              </a:cxn>
              <a:cxn ang="16200000">
                <a:pos x="wd2" y="hd2"/>
              </a:cxn>
            </a:cxnLst>
            <a:rect l="0" t="0" r="r" b="b"/>
            <a:pathLst>
              <a:path w="21600" h="21600" extrusionOk="0">
                <a:moveTo>
                  <a:pt x="21600" y="10764"/>
                </a:moveTo>
                <a:cubicBezTo>
                  <a:pt x="21600" y="16772"/>
                  <a:pt x="16780" y="21600"/>
                  <a:pt x="10782" y="21600"/>
                </a:cubicBezTo>
                <a:cubicBezTo>
                  <a:pt x="4856" y="21600"/>
                  <a:pt x="0" y="16772"/>
                  <a:pt x="0" y="10764"/>
                </a:cubicBezTo>
                <a:cubicBezTo>
                  <a:pt x="0" y="4828"/>
                  <a:pt x="4856" y="0"/>
                  <a:pt x="10782" y="0"/>
                </a:cubicBezTo>
                <a:cubicBezTo>
                  <a:pt x="16780" y="0"/>
                  <a:pt x="21600" y="4828"/>
                  <a:pt x="21600" y="10764"/>
                </a:cubicBezTo>
              </a:path>
            </a:pathLst>
          </a:custGeom>
          <a:solidFill>
            <a:srgbClr val="61DDA8"/>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4" name="Shape"/>
          <p:cNvSpPr/>
          <p:nvPr/>
        </p:nvSpPr>
        <p:spPr>
          <a:xfrm>
            <a:off x="7187551" y="9216714"/>
            <a:ext cx="128204" cy="131450"/>
          </a:xfrm>
          <a:custGeom>
            <a:avLst/>
            <a:gdLst/>
            <a:ahLst/>
            <a:cxnLst>
              <a:cxn ang="0">
                <a:pos x="wd2" y="hd2"/>
              </a:cxn>
              <a:cxn ang="5400000">
                <a:pos x="wd2" y="hd2"/>
              </a:cxn>
              <a:cxn ang="10800000">
                <a:pos x="wd2" y="hd2"/>
              </a:cxn>
              <a:cxn ang="16200000">
                <a:pos x="wd2" y="hd2"/>
              </a:cxn>
            </a:cxnLst>
            <a:rect l="0" t="0" r="r" b="b"/>
            <a:pathLst>
              <a:path w="21600" h="21600" extrusionOk="0">
                <a:moveTo>
                  <a:pt x="21600" y="10673"/>
                </a:moveTo>
                <a:cubicBezTo>
                  <a:pt x="21600" y="16645"/>
                  <a:pt x="16772" y="21600"/>
                  <a:pt x="10673" y="21600"/>
                </a:cubicBezTo>
                <a:cubicBezTo>
                  <a:pt x="4828" y="21600"/>
                  <a:pt x="0" y="16645"/>
                  <a:pt x="0" y="10673"/>
                </a:cubicBezTo>
                <a:cubicBezTo>
                  <a:pt x="0" y="4828"/>
                  <a:pt x="4828" y="0"/>
                  <a:pt x="10673" y="0"/>
                </a:cubicBezTo>
                <a:cubicBezTo>
                  <a:pt x="16772" y="0"/>
                  <a:pt x="21600" y="4828"/>
                  <a:pt x="21600" y="10673"/>
                </a:cubicBezTo>
              </a:path>
            </a:pathLst>
          </a:custGeom>
          <a:solidFill>
            <a:srgbClr val="FFFFFF"/>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5" name="Shape"/>
          <p:cNvSpPr/>
          <p:nvPr/>
        </p:nvSpPr>
        <p:spPr>
          <a:xfrm>
            <a:off x="5527674" y="2869978"/>
            <a:ext cx="452249" cy="463713"/>
          </a:xfrm>
          <a:custGeom>
            <a:avLst/>
            <a:gdLst/>
            <a:ahLst/>
            <a:cxnLst>
              <a:cxn ang="0">
                <a:pos x="wd2" y="hd2"/>
              </a:cxn>
              <a:cxn ang="5400000">
                <a:pos x="wd2" y="hd2"/>
              </a:cxn>
              <a:cxn ang="10800000">
                <a:pos x="wd2" y="hd2"/>
              </a:cxn>
              <a:cxn ang="16200000">
                <a:pos x="wd2" y="hd2"/>
              </a:cxn>
            </a:cxnLst>
            <a:rect l="0" t="0" r="r" b="b"/>
            <a:pathLst>
              <a:path w="21600" h="21600" extrusionOk="0">
                <a:moveTo>
                  <a:pt x="10782" y="13817"/>
                </a:moveTo>
                <a:cubicBezTo>
                  <a:pt x="9104" y="13817"/>
                  <a:pt x="7747" y="12496"/>
                  <a:pt x="7747" y="10818"/>
                </a:cubicBezTo>
                <a:cubicBezTo>
                  <a:pt x="7747" y="9140"/>
                  <a:pt x="9104" y="7783"/>
                  <a:pt x="10782" y="7783"/>
                </a:cubicBezTo>
                <a:cubicBezTo>
                  <a:pt x="12460" y="7783"/>
                  <a:pt x="13817" y="9140"/>
                  <a:pt x="13817" y="10818"/>
                </a:cubicBezTo>
                <a:cubicBezTo>
                  <a:pt x="13817" y="12496"/>
                  <a:pt x="12460" y="13817"/>
                  <a:pt x="10782" y="13817"/>
                </a:cubicBezTo>
                <a:close/>
                <a:moveTo>
                  <a:pt x="10782" y="0"/>
                </a:moveTo>
                <a:cubicBezTo>
                  <a:pt x="4820" y="0"/>
                  <a:pt x="0" y="4856"/>
                  <a:pt x="0" y="10818"/>
                </a:cubicBezTo>
                <a:cubicBezTo>
                  <a:pt x="0" y="16780"/>
                  <a:pt x="4820" y="21600"/>
                  <a:pt x="10782" y="21600"/>
                </a:cubicBezTo>
                <a:cubicBezTo>
                  <a:pt x="16744" y="21600"/>
                  <a:pt x="21600" y="16780"/>
                  <a:pt x="21600" y="10818"/>
                </a:cubicBezTo>
                <a:cubicBezTo>
                  <a:pt x="21600" y="4856"/>
                  <a:pt x="16744" y="0"/>
                  <a:pt x="10782" y="0"/>
                </a:cubicBezTo>
                <a:close/>
              </a:path>
            </a:pathLst>
          </a:custGeom>
          <a:solidFill>
            <a:srgbClr val="FFD253"/>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6" name="Shape"/>
          <p:cNvSpPr/>
          <p:nvPr/>
        </p:nvSpPr>
        <p:spPr>
          <a:xfrm>
            <a:off x="5527674" y="10379605"/>
            <a:ext cx="452249" cy="463713"/>
          </a:xfrm>
          <a:custGeom>
            <a:avLst/>
            <a:gdLst/>
            <a:ahLst/>
            <a:cxnLst>
              <a:cxn ang="0">
                <a:pos x="wd2" y="hd2"/>
              </a:cxn>
              <a:cxn ang="5400000">
                <a:pos x="wd2" y="hd2"/>
              </a:cxn>
              <a:cxn ang="10800000">
                <a:pos x="wd2" y="hd2"/>
              </a:cxn>
              <a:cxn ang="16200000">
                <a:pos x="wd2" y="hd2"/>
              </a:cxn>
            </a:cxnLst>
            <a:rect l="0" t="0" r="r" b="b"/>
            <a:pathLst>
              <a:path w="21600" h="21600" extrusionOk="0">
                <a:moveTo>
                  <a:pt x="10782" y="13817"/>
                </a:moveTo>
                <a:cubicBezTo>
                  <a:pt x="9104" y="13817"/>
                  <a:pt x="7747" y="12460"/>
                  <a:pt x="7747" y="10782"/>
                </a:cubicBezTo>
                <a:cubicBezTo>
                  <a:pt x="7747" y="9104"/>
                  <a:pt x="9104" y="7783"/>
                  <a:pt x="10782" y="7783"/>
                </a:cubicBezTo>
                <a:cubicBezTo>
                  <a:pt x="12460" y="7783"/>
                  <a:pt x="13817" y="9104"/>
                  <a:pt x="13817" y="10782"/>
                </a:cubicBezTo>
                <a:cubicBezTo>
                  <a:pt x="13817" y="12460"/>
                  <a:pt x="12460" y="13817"/>
                  <a:pt x="10782" y="13817"/>
                </a:cubicBezTo>
                <a:close/>
                <a:moveTo>
                  <a:pt x="10782" y="0"/>
                </a:moveTo>
                <a:cubicBezTo>
                  <a:pt x="4820" y="0"/>
                  <a:pt x="0" y="4856"/>
                  <a:pt x="0" y="10782"/>
                </a:cubicBezTo>
                <a:cubicBezTo>
                  <a:pt x="0" y="16744"/>
                  <a:pt x="4820" y="21600"/>
                  <a:pt x="10782" y="21600"/>
                </a:cubicBezTo>
                <a:cubicBezTo>
                  <a:pt x="16744" y="21600"/>
                  <a:pt x="21600" y="16744"/>
                  <a:pt x="21600" y="10782"/>
                </a:cubicBezTo>
                <a:cubicBezTo>
                  <a:pt x="21600" y="4856"/>
                  <a:pt x="16744" y="0"/>
                  <a:pt x="10782" y="0"/>
                </a:cubicBezTo>
                <a:close/>
              </a:path>
            </a:pathLst>
          </a:custGeom>
          <a:solidFill>
            <a:srgbClr val="FFD253"/>
          </a:solidFill>
          <a:ln w="12700">
            <a:miter lim="400000"/>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7" name="Line"/>
          <p:cNvSpPr/>
          <p:nvPr/>
        </p:nvSpPr>
        <p:spPr>
          <a:xfrm>
            <a:off x="2558409" y="3141206"/>
            <a:ext cx="2879241" cy="74546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9219" y="1150"/>
                  <a:pt x="0" y="5547"/>
                  <a:pt x="0" y="10798"/>
                </a:cubicBezTo>
                <a:cubicBezTo>
                  <a:pt x="0" y="16051"/>
                  <a:pt x="9219" y="20448"/>
                  <a:pt x="21600" y="21600"/>
                </a:cubicBezTo>
              </a:path>
            </a:pathLst>
          </a:custGeom>
          <a:ln w="38100" cap="rnd">
            <a:solidFill>
              <a:srgbClr val="08204C"/>
            </a:solidFill>
            <a:prstDash val="sysDot"/>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8" name="Oval"/>
          <p:cNvSpPr/>
          <p:nvPr/>
        </p:nvSpPr>
        <p:spPr>
          <a:xfrm>
            <a:off x="3240658" y="4497347"/>
            <a:ext cx="4608555" cy="4725384"/>
          </a:xfrm>
          <a:prstGeom prst="ellipse">
            <a:avLst/>
          </a:prstGeom>
          <a:ln w="381000">
            <a:solidFill>
              <a:schemeClr val="accent1">
                <a:hueOff val="114395"/>
                <a:lumOff val="-24975"/>
              </a:schemeClr>
            </a:solidFill>
          </a:ln>
        </p:spPr>
        <p:txBody>
          <a:bodyPr lIns="45719" rIns="45719" anchor="ctr"/>
          <a:lstStyle/>
          <a:p>
            <a:pPr algn="l" defTabSz="1828433">
              <a:defRPr sz="6400" b="0">
                <a:solidFill>
                  <a:srgbClr val="AAAAAA"/>
                </a:solidFill>
                <a:latin typeface="Calibri"/>
                <a:ea typeface="Calibri"/>
                <a:cs typeface="Calibri"/>
                <a:sym typeface="Calibri"/>
              </a:defRPr>
            </a:pPr>
            <a:endParaRPr/>
          </a:p>
        </p:txBody>
      </p:sp>
      <p:sp>
        <p:nvSpPr>
          <p:cNvPr id="209" name="Line"/>
          <p:cNvSpPr/>
          <p:nvPr/>
        </p:nvSpPr>
        <p:spPr>
          <a:xfrm>
            <a:off x="8557286" y="1502879"/>
            <a:ext cx="2464811" cy="2527294"/>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cubicBezTo>
                  <a:pt x="4830" y="21600"/>
                  <a:pt x="0" y="16766"/>
                  <a:pt x="0" y="10795"/>
                </a:cubicBezTo>
                <a:cubicBezTo>
                  <a:pt x="0" y="4834"/>
                  <a:pt x="4830" y="0"/>
                  <a:pt x="10798" y="0"/>
                </a:cubicBezTo>
                <a:cubicBezTo>
                  <a:pt x="16765" y="0"/>
                  <a:pt x="21600" y="4834"/>
                  <a:pt x="21600" y="10795"/>
                </a:cubicBezTo>
              </a:path>
            </a:pathLst>
          </a:custGeom>
          <a:ln w="381000" cap="rnd">
            <a:solidFill>
              <a:srgbClr val="1073A3"/>
            </a:solidFill>
          </a:ln>
        </p:spPr>
        <p:txBody>
          <a:bodyPr lIns="45719" rIns="45719"/>
          <a:lstStyle/>
          <a:p>
            <a:pPr algn="l" defTabSz="1828433">
              <a:defRPr sz="6400" b="0">
                <a:solidFill>
                  <a:srgbClr val="AAAAAA"/>
                </a:solidFill>
                <a:latin typeface="Calibri"/>
                <a:ea typeface="Calibri"/>
                <a:cs typeface="Calibri"/>
                <a:sym typeface="Calibri"/>
              </a:defRPr>
            </a:pPr>
            <a:endParaRPr/>
          </a:p>
        </p:txBody>
      </p:sp>
      <p:sp>
        <p:nvSpPr>
          <p:cNvPr id="210" name="Line"/>
          <p:cNvSpPr/>
          <p:nvPr/>
        </p:nvSpPr>
        <p:spPr>
          <a:xfrm>
            <a:off x="10193523" y="3918306"/>
            <a:ext cx="2467258" cy="2529800"/>
          </a:xfrm>
          <a:prstGeom prst="ellipse">
            <a:avLst/>
          </a:prstGeom>
          <a:ln w="381000" cap="rnd">
            <a:solidFill>
              <a:srgbClr val="2DADE0"/>
            </a:solidFill>
          </a:ln>
        </p:spPr>
        <p:txBody>
          <a:bodyPr lIns="45719" rIns="45719"/>
          <a:lstStyle/>
          <a:p>
            <a:pPr algn="l" defTabSz="1828433">
              <a:defRPr sz="6400" b="0">
                <a:solidFill>
                  <a:srgbClr val="AAAAAA"/>
                </a:solidFill>
                <a:latin typeface="Calibri"/>
                <a:ea typeface="Calibri"/>
                <a:cs typeface="Calibri"/>
                <a:sym typeface="Calibri"/>
              </a:defRPr>
            </a:pPr>
            <a:endParaRPr/>
          </a:p>
        </p:txBody>
      </p:sp>
      <p:sp>
        <p:nvSpPr>
          <p:cNvPr id="211" name="Line"/>
          <p:cNvSpPr/>
          <p:nvPr/>
        </p:nvSpPr>
        <p:spPr>
          <a:xfrm>
            <a:off x="10193523" y="7102796"/>
            <a:ext cx="2467258" cy="2529800"/>
          </a:xfrm>
          <a:prstGeom prst="ellipse">
            <a:avLst/>
          </a:prstGeom>
          <a:ln w="381000" cap="rnd">
            <a:solidFill>
              <a:srgbClr val="6ACEE3"/>
            </a:solidFill>
          </a:ln>
        </p:spPr>
        <p:txBody>
          <a:bodyPr lIns="45719" rIns="45719"/>
          <a:lstStyle/>
          <a:p>
            <a:pPr algn="l" defTabSz="1828433">
              <a:defRPr sz="6400" b="0">
                <a:solidFill>
                  <a:srgbClr val="AAAAAA"/>
                </a:solidFill>
                <a:latin typeface="Calibri"/>
                <a:ea typeface="Calibri"/>
                <a:cs typeface="Calibri"/>
                <a:sym typeface="Calibri"/>
              </a:defRPr>
            </a:pPr>
            <a:endParaRPr/>
          </a:p>
        </p:txBody>
      </p:sp>
      <p:sp>
        <p:nvSpPr>
          <p:cNvPr id="212" name="Line"/>
          <p:cNvSpPr/>
          <p:nvPr/>
        </p:nvSpPr>
        <p:spPr>
          <a:xfrm>
            <a:off x="8557286" y="9683318"/>
            <a:ext cx="2464811" cy="2529802"/>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cubicBezTo>
                  <a:pt x="4830" y="21600"/>
                  <a:pt x="0" y="16762"/>
                  <a:pt x="0" y="10798"/>
                </a:cubicBezTo>
                <a:cubicBezTo>
                  <a:pt x="0" y="4833"/>
                  <a:pt x="4830" y="0"/>
                  <a:pt x="10798" y="0"/>
                </a:cubicBezTo>
                <a:cubicBezTo>
                  <a:pt x="16765" y="0"/>
                  <a:pt x="21600" y="4833"/>
                  <a:pt x="21600" y="10798"/>
                </a:cubicBezTo>
              </a:path>
            </a:pathLst>
          </a:custGeom>
          <a:ln w="381000" cap="rnd">
            <a:solidFill>
              <a:srgbClr val="61DDA8"/>
            </a:solidFill>
          </a:ln>
        </p:spPr>
        <p:txBody>
          <a:bodyPr lIns="45719" rIns="45719"/>
          <a:lstStyle/>
          <a:p>
            <a:pPr algn="l" defTabSz="1828433">
              <a:defRPr sz="6400" b="0">
                <a:solidFill>
                  <a:srgbClr val="AAAAAA"/>
                </a:solidFill>
                <a:latin typeface="Calibri"/>
                <a:ea typeface="Calibri"/>
                <a:cs typeface="Calibri"/>
                <a:sym typeface="Calibri"/>
              </a:defRPr>
            </a:pPr>
            <a:endParaRPr/>
          </a:p>
        </p:txBody>
      </p:sp>
      <p:sp>
        <p:nvSpPr>
          <p:cNvPr id="213" name="Research…"/>
          <p:cNvSpPr txBox="1"/>
          <p:nvPr/>
        </p:nvSpPr>
        <p:spPr>
          <a:xfrm>
            <a:off x="3971488" y="5898728"/>
            <a:ext cx="3146894" cy="1939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defTabSz="1828433">
              <a:lnSpc>
                <a:spcPts val="7000"/>
              </a:lnSpc>
              <a:defRPr sz="4900">
                <a:solidFill>
                  <a:srgbClr val="08204C"/>
                </a:solidFill>
                <a:latin typeface="Poppins SemiBold"/>
                <a:ea typeface="Poppins SemiBold"/>
                <a:cs typeface="Poppins SemiBold"/>
                <a:sym typeface="Poppins SemiBold"/>
              </a:defRPr>
            </a:pPr>
            <a:r>
              <a:t>Research </a:t>
            </a:r>
          </a:p>
          <a:p>
            <a:pPr defTabSz="1828433">
              <a:lnSpc>
                <a:spcPts val="7000"/>
              </a:lnSpc>
              <a:defRPr sz="4900">
                <a:solidFill>
                  <a:srgbClr val="08204C"/>
                </a:solidFill>
                <a:latin typeface="Poppins SemiBold"/>
                <a:ea typeface="Poppins SemiBold"/>
                <a:cs typeface="Poppins SemiBold"/>
                <a:sym typeface="Poppins SemiBold"/>
              </a:defRPr>
            </a:pPr>
            <a:r>
              <a:t>Questions</a:t>
            </a:r>
          </a:p>
        </p:txBody>
      </p:sp>
      <p:sp>
        <p:nvSpPr>
          <p:cNvPr id="214" name="Which activities grew in 2020"/>
          <p:cNvSpPr txBox="1"/>
          <p:nvPr/>
        </p:nvSpPr>
        <p:spPr>
          <a:xfrm>
            <a:off x="13386646" y="5161617"/>
            <a:ext cx="5271634"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algn="l" defTabSz="1828433">
              <a:defRPr sz="3200">
                <a:solidFill>
                  <a:srgbClr val="08204C"/>
                </a:solidFill>
                <a:latin typeface="Poppins SemiBold"/>
                <a:ea typeface="Poppins SemiBold"/>
                <a:cs typeface="Poppins SemiBold"/>
                <a:sym typeface="Poppins SemiBold"/>
              </a:defRPr>
            </a:lvl1pPr>
          </a:lstStyle>
          <a:p>
            <a:r>
              <a:rPr dirty="0"/>
              <a:t>Which activities grew in 2020</a:t>
            </a:r>
            <a:r>
              <a:rPr lang="es-MX" dirty="0"/>
              <a:t>?</a:t>
            </a:r>
            <a:endParaRPr dirty="0"/>
          </a:p>
        </p:txBody>
      </p:sp>
      <p:grpSp>
        <p:nvGrpSpPr>
          <p:cNvPr id="217" name="Group"/>
          <p:cNvGrpSpPr/>
          <p:nvPr/>
        </p:nvGrpSpPr>
        <p:grpSpPr>
          <a:xfrm>
            <a:off x="23976392" y="-23667"/>
            <a:ext cx="414289" cy="13763334"/>
            <a:chOff x="0" y="0"/>
            <a:chExt cx="414287" cy="13763333"/>
          </a:xfrm>
        </p:grpSpPr>
        <p:sp>
          <p:nvSpPr>
            <p:cNvPr id="215"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6"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23" name="Группа 508"/>
          <p:cNvGrpSpPr/>
          <p:nvPr/>
        </p:nvGrpSpPr>
        <p:grpSpPr>
          <a:xfrm>
            <a:off x="9497356" y="2362916"/>
            <a:ext cx="584667" cy="807218"/>
            <a:chOff x="0" y="0"/>
            <a:chExt cx="584665" cy="807216"/>
          </a:xfrm>
        </p:grpSpPr>
        <p:sp>
          <p:nvSpPr>
            <p:cNvPr id="218" name="Freeform 215"/>
            <p:cNvSpPr/>
            <p:nvPr/>
          </p:nvSpPr>
          <p:spPr>
            <a:xfrm>
              <a:off x="0" y="184828"/>
              <a:ext cx="177287" cy="6223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lnTo>
                    <a:pt x="21600" y="21600"/>
                  </a:lnTo>
                  <a:close/>
                  <a:moveTo>
                    <a:pt x="3217" y="20684"/>
                  </a:moveTo>
                  <a:lnTo>
                    <a:pt x="18843" y="20684"/>
                  </a:lnTo>
                  <a:lnTo>
                    <a:pt x="18843" y="916"/>
                  </a:lnTo>
                  <a:lnTo>
                    <a:pt x="3217" y="916"/>
                  </a:lnTo>
                  <a:lnTo>
                    <a:pt x="3217" y="20684"/>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19" name="Freeform 216"/>
            <p:cNvSpPr/>
            <p:nvPr/>
          </p:nvSpPr>
          <p:spPr>
            <a:xfrm>
              <a:off x="407379" y="554489"/>
              <a:ext cx="177287" cy="2527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lnTo>
                    <a:pt x="21600" y="21600"/>
                  </a:lnTo>
                  <a:close/>
                  <a:moveTo>
                    <a:pt x="3217" y="19343"/>
                  </a:moveTo>
                  <a:lnTo>
                    <a:pt x="18383" y="19343"/>
                  </a:lnTo>
                  <a:lnTo>
                    <a:pt x="18383" y="1934"/>
                  </a:lnTo>
                  <a:lnTo>
                    <a:pt x="3217" y="1934"/>
                  </a:lnTo>
                  <a:lnTo>
                    <a:pt x="3217" y="19343"/>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20" name="Freeform 217"/>
            <p:cNvSpPr/>
            <p:nvPr/>
          </p:nvSpPr>
          <p:spPr>
            <a:xfrm>
              <a:off x="203691" y="388517"/>
              <a:ext cx="177287" cy="4187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lnTo>
                    <a:pt x="21600" y="21600"/>
                  </a:lnTo>
                  <a:close/>
                  <a:moveTo>
                    <a:pt x="3217" y="20238"/>
                  </a:moveTo>
                  <a:lnTo>
                    <a:pt x="18383" y="20238"/>
                  </a:lnTo>
                  <a:lnTo>
                    <a:pt x="18383" y="1362"/>
                  </a:lnTo>
                  <a:lnTo>
                    <a:pt x="3217" y="1362"/>
                  </a:lnTo>
                  <a:lnTo>
                    <a:pt x="3217" y="20238"/>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21" name="Freeform 218"/>
            <p:cNvSpPr/>
            <p:nvPr/>
          </p:nvSpPr>
          <p:spPr>
            <a:xfrm>
              <a:off x="82983" y="-1"/>
              <a:ext cx="497909" cy="497910"/>
            </a:xfrm>
            <a:custGeom>
              <a:avLst/>
              <a:gdLst/>
              <a:ahLst/>
              <a:cxnLst>
                <a:cxn ang="0">
                  <a:pos x="wd2" y="hd2"/>
                </a:cxn>
                <a:cxn ang="5400000">
                  <a:pos x="wd2" y="hd2"/>
                </a:cxn>
                <a:cxn ang="10800000">
                  <a:pos x="wd2" y="hd2"/>
                </a:cxn>
                <a:cxn ang="16200000">
                  <a:pos x="wd2" y="hd2"/>
                </a:cxn>
              </a:cxnLst>
              <a:rect l="0" t="0" r="r" b="b"/>
              <a:pathLst>
                <a:path w="21600" h="21600" extrusionOk="0">
                  <a:moveTo>
                    <a:pt x="655" y="0"/>
                  </a:moveTo>
                  <a:lnTo>
                    <a:pt x="21600" y="20782"/>
                  </a:lnTo>
                  <a:lnTo>
                    <a:pt x="20945" y="21600"/>
                  </a:lnTo>
                  <a:lnTo>
                    <a:pt x="0" y="818"/>
                  </a:lnTo>
                  <a:lnTo>
                    <a:pt x="655" y="0"/>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22" name="Freeform 219"/>
            <p:cNvSpPr/>
            <p:nvPr/>
          </p:nvSpPr>
          <p:spPr>
            <a:xfrm>
              <a:off x="433784" y="350798"/>
              <a:ext cx="150882" cy="150882"/>
            </a:xfrm>
            <a:custGeom>
              <a:avLst/>
              <a:gdLst/>
              <a:ahLst/>
              <a:cxnLst>
                <a:cxn ang="0">
                  <a:pos x="wd2" y="hd2"/>
                </a:cxn>
                <a:cxn ang="5400000">
                  <a:pos x="wd2" y="hd2"/>
                </a:cxn>
                <a:cxn ang="10800000">
                  <a:pos x="wd2" y="hd2"/>
                </a:cxn>
                <a:cxn ang="16200000">
                  <a:pos x="wd2" y="hd2"/>
                </a:cxn>
              </a:cxnLst>
              <a:rect l="0" t="0" r="r" b="b"/>
              <a:pathLst>
                <a:path w="21600" h="21600" extrusionOk="0">
                  <a:moveTo>
                    <a:pt x="19980" y="21600"/>
                  </a:moveTo>
                  <a:lnTo>
                    <a:pt x="0" y="21600"/>
                  </a:lnTo>
                  <a:lnTo>
                    <a:pt x="0" y="18360"/>
                  </a:lnTo>
                  <a:lnTo>
                    <a:pt x="17820" y="18360"/>
                  </a:lnTo>
                  <a:lnTo>
                    <a:pt x="17820" y="0"/>
                  </a:lnTo>
                  <a:lnTo>
                    <a:pt x="21600" y="0"/>
                  </a:lnTo>
                  <a:lnTo>
                    <a:pt x="21600" y="19980"/>
                  </a:lnTo>
                  <a:lnTo>
                    <a:pt x="19980" y="21600"/>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grpSp>
      <p:grpSp>
        <p:nvGrpSpPr>
          <p:cNvPr id="229" name="Группа 509"/>
          <p:cNvGrpSpPr/>
          <p:nvPr/>
        </p:nvGrpSpPr>
        <p:grpSpPr>
          <a:xfrm>
            <a:off x="11130502" y="4771725"/>
            <a:ext cx="593296" cy="822961"/>
            <a:chOff x="0" y="0"/>
            <a:chExt cx="593294" cy="822960"/>
          </a:xfrm>
        </p:grpSpPr>
        <p:sp>
          <p:nvSpPr>
            <p:cNvPr id="224" name="Freeform 220"/>
            <p:cNvSpPr/>
            <p:nvPr/>
          </p:nvSpPr>
          <p:spPr>
            <a:xfrm>
              <a:off x="0" y="566503"/>
              <a:ext cx="179903" cy="2564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lnTo>
                    <a:pt x="21600" y="21600"/>
                  </a:lnTo>
                  <a:close/>
                  <a:moveTo>
                    <a:pt x="3217" y="19343"/>
                  </a:moveTo>
                  <a:lnTo>
                    <a:pt x="18843" y="19343"/>
                  </a:lnTo>
                  <a:lnTo>
                    <a:pt x="18843" y="1934"/>
                  </a:lnTo>
                  <a:lnTo>
                    <a:pt x="3217" y="1934"/>
                  </a:lnTo>
                  <a:lnTo>
                    <a:pt x="3217" y="19343"/>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25" name="Freeform 221"/>
            <p:cNvSpPr/>
            <p:nvPr/>
          </p:nvSpPr>
          <p:spPr>
            <a:xfrm>
              <a:off x="413392" y="218181"/>
              <a:ext cx="179903" cy="6047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lnTo>
                    <a:pt x="21600" y="21600"/>
                  </a:lnTo>
                  <a:close/>
                  <a:moveTo>
                    <a:pt x="3217" y="20643"/>
                  </a:moveTo>
                  <a:lnTo>
                    <a:pt x="18383" y="20643"/>
                  </a:lnTo>
                  <a:lnTo>
                    <a:pt x="18383" y="957"/>
                  </a:lnTo>
                  <a:lnTo>
                    <a:pt x="3217" y="957"/>
                  </a:lnTo>
                  <a:lnTo>
                    <a:pt x="3217" y="20643"/>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26" name="Freeform 222"/>
            <p:cNvSpPr/>
            <p:nvPr/>
          </p:nvSpPr>
          <p:spPr>
            <a:xfrm>
              <a:off x="206697" y="398081"/>
              <a:ext cx="179904" cy="4248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lnTo>
                    <a:pt x="21600" y="21600"/>
                  </a:lnTo>
                  <a:close/>
                  <a:moveTo>
                    <a:pt x="3217" y="20238"/>
                  </a:moveTo>
                  <a:lnTo>
                    <a:pt x="18383" y="20238"/>
                  </a:lnTo>
                  <a:lnTo>
                    <a:pt x="18383" y="1362"/>
                  </a:lnTo>
                  <a:lnTo>
                    <a:pt x="3217" y="1362"/>
                  </a:lnTo>
                  <a:lnTo>
                    <a:pt x="3217" y="20238"/>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27" name="Freeform 223"/>
            <p:cNvSpPr/>
            <p:nvPr/>
          </p:nvSpPr>
          <p:spPr>
            <a:xfrm>
              <a:off x="57416" y="3829"/>
              <a:ext cx="489947" cy="493777"/>
            </a:xfrm>
            <a:custGeom>
              <a:avLst/>
              <a:gdLst/>
              <a:ahLst/>
              <a:cxnLst>
                <a:cxn ang="0">
                  <a:pos x="wd2" y="hd2"/>
                </a:cxn>
                <a:cxn ang="5400000">
                  <a:pos x="wd2" y="hd2"/>
                </a:cxn>
                <a:cxn ang="10800000">
                  <a:pos x="wd2" y="hd2"/>
                </a:cxn>
                <a:cxn ang="16200000">
                  <a:pos x="wd2" y="hd2"/>
                </a:cxn>
              </a:cxnLst>
              <a:rect l="0" t="0" r="r" b="b"/>
              <a:pathLst>
                <a:path w="21600" h="21600" extrusionOk="0">
                  <a:moveTo>
                    <a:pt x="20925" y="0"/>
                  </a:moveTo>
                  <a:lnTo>
                    <a:pt x="21600" y="837"/>
                  </a:lnTo>
                  <a:lnTo>
                    <a:pt x="675" y="21600"/>
                  </a:lnTo>
                  <a:lnTo>
                    <a:pt x="0" y="20763"/>
                  </a:lnTo>
                  <a:lnTo>
                    <a:pt x="20925" y="0"/>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28" name="Freeform 224"/>
            <p:cNvSpPr/>
            <p:nvPr/>
          </p:nvSpPr>
          <p:spPr>
            <a:xfrm>
              <a:off x="398081" y="-1"/>
              <a:ext cx="156939" cy="1531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912" y="21600"/>
                  </a:lnTo>
                  <a:lnTo>
                    <a:pt x="17912" y="3240"/>
                  </a:lnTo>
                  <a:lnTo>
                    <a:pt x="0" y="3240"/>
                  </a:lnTo>
                  <a:lnTo>
                    <a:pt x="0" y="0"/>
                  </a:lnTo>
                  <a:lnTo>
                    <a:pt x="19493" y="0"/>
                  </a:lnTo>
                  <a:lnTo>
                    <a:pt x="21600" y="1620"/>
                  </a:lnTo>
                  <a:lnTo>
                    <a:pt x="21600" y="21600"/>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grpSp>
      <p:grpSp>
        <p:nvGrpSpPr>
          <p:cNvPr id="234" name="Группа 467"/>
          <p:cNvGrpSpPr/>
          <p:nvPr/>
        </p:nvGrpSpPr>
        <p:grpSpPr>
          <a:xfrm>
            <a:off x="9377215" y="10535745"/>
            <a:ext cx="824949" cy="824949"/>
            <a:chOff x="0" y="0"/>
            <a:chExt cx="824947" cy="824947"/>
          </a:xfrm>
        </p:grpSpPr>
        <p:sp>
          <p:nvSpPr>
            <p:cNvPr id="230" name="Rectangle 197"/>
            <p:cNvSpPr/>
            <p:nvPr/>
          </p:nvSpPr>
          <p:spPr>
            <a:xfrm>
              <a:off x="368299" y="168825"/>
              <a:ext cx="34628" cy="502645"/>
            </a:xfrm>
            <a:prstGeom prst="rect">
              <a:avLst/>
            </a:pr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31" name="Rectangle 198"/>
            <p:cNvSpPr/>
            <p:nvPr/>
          </p:nvSpPr>
          <p:spPr>
            <a:xfrm>
              <a:off x="422015" y="168825"/>
              <a:ext cx="34628" cy="502645"/>
            </a:xfrm>
            <a:prstGeom prst="rect">
              <a:avLst/>
            </a:pr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32" name="Freeform 199"/>
            <p:cNvSpPr/>
            <p:nvPr/>
          </p:nvSpPr>
          <p:spPr>
            <a:xfrm>
              <a:off x="283933" y="207194"/>
              <a:ext cx="269348" cy="399044"/>
            </a:xfrm>
            <a:custGeom>
              <a:avLst/>
              <a:gdLst/>
              <a:ahLst/>
              <a:cxnLst>
                <a:cxn ang="0">
                  <a:pos x="wd2" y="hd2"/>
                </a:cxn>
                <a:cxn ang="5400000">
                  <a:pos x="wd2" y="hd2"/>
                </a:cxn>
                <a:cxn ang="10800000">
                  <a:pos x="wd2" y="hd2"/>
                </a:cxn>
                <a:cxn ang="16200000">
                  <a:pos x="wd2" y="hd2"/>
                </a:cxn>
              </a:cxnLst>
              <a:rect l="0" t="0" r="r" b="b"/>
              <a:pathLst>
                <a:path w="21356" h="21600" extrusionOk="0">
                  <a:moveTo>
                    <a:pt x="10165" y="21600"/>
                  </a:moveTo>
                  <a:cubicBezTo>
                    <a:pt x="6099" y="21600"/>
                    <a:pt x="3049" y="21077"/>
                    <a:pt x="1525" y="19858"/>
                  </a:cubicBezTo>
                  <a:cubicBezTo>
                    <a:pt x="0" y="18987"/>
                    <a:pt x="0" y="17768"/>
                    <a:pt x="0" y="17419"/>
                  </a:cubicBezTo>
                  <a:cubicBezTo>
                    <a:pt x="2033" y="17419"/>
                    <a:pt x="2033" y="17419"/>
                    <a:pt x="2033" y="17419"/>
                  </a:cubicBezTo>
                  <a:cubicBezTo>
                    <a:pt x="2033" y="17768"/>
                    <a:pt x="2033" y="18290"/>
                    <a:pt x="3049" y="18987"/>
                  </a:cubicBezTo>
                  <a:cubicBezTo>
                    <a:pt x="3812" y="19510"/>
                    <a:pt x="5845" y="20206"/>
                    <a:pt x="10165" y="20206"/>
                  </a:cubicBezTo>
                  <a:cubicBezTo>
                    <a:pt x="13976" y="20206"/>
                    <a:pt x="16772" y="19684"/>
                    <a:pt x="18042" y="18639"/>
                  </a:cubicBezTo>
                  <a:cubicBezTo>
                    <a:pt x="19567" y="17768"/>
                    <a:pt x="19313" y="16548"/>
                    <a:pt x="19313" y="15677"/>
                  </a:cubicBezTo>
                  <a:cubicBezTo>
                    <a:pt x="19313" y="15503"/>
                    <a:pt x="19313" y="15503"/>
                    <a:pt x="19313" y="15329"/>
                  </a:cubicBezTo>
                  <a:cubicBezTo>
                    <a:pt x="19313" y="15329"/>
                    <a:pt x="19059" y="11148"/>
                    <a:pt x="10165" y="11148"/>
                  </a:cubicBezTo>
                  <a:cubicBezTo>
                    <a:pt x="1779" y="11148"/>
                    <a:pt x="1016" y="6271"/>
                    <a:pt x="1016" y="5574"/>
                  </a:cubicBezTo>
                  <a:cubicBezTo>
                    <a:pt x="1016" y="5226"/>
                    <a:pt x="762" y="3484"/>
                    <a:pt x="2795" y="1916"/>
                  </a:cubicBezTo>
                  <a:cubicBezTo>
                    <a:pt x="4320" y="697"/>
                    <a:pt x="6861" y="0"/>
                    <a:pt x="10165" y="0"/>
                  </a:cubicBezTo>
                  <a:cubicBezTo>
                    <a:pt x="20329" y="0"/>
                    <a:pt x="20329" y="4877"/>
                    <a:pt x="20329" y="4877"/>
                  </a:cubicBezTo>
                  <a:cubicBezTo>
                    <a:pt x="18296" y="4877"/>
                    <a:pt x="18296" y="4877"/>
                    <a:pt x="18296" y="4877"/>
                  </a:cubicBezTo>
                  <a:cubicBezTo>
                    <a:pt x="19313" y="4877"/>
                    <a:pt x="19313" y="4877"/>
                    <a:pt x="19313" y="4877"/>
                  </a:cubicBezTo>
                  <a:cubicBezTo>
                    <a:pt x="18296" y="4877"/>
                    <a:pt x="18296" y="4877"/>
                    <a:pt x="18296" y="4877"/>
                  </a:cubicBezTo>
                  <a:cubicBezTo>
                    <a:pt x="18296" y="4703"/>
                    <a:pt x="18042" y="1394"/>
                    <a:pt x="10165" y="1394"/>
                  </a:cubicBezTo>
                  <a:cubicBezTo>
                    <a:pt x="7369" y="1394"/>
                    <a:pt x="5336" y="1916"/>
                    <a:pt x="4320" y="2787"/>
                  </a:cubicBezTo>
                  <a:cubicBezTo>
                    <a:pt x="2795" y="4006"/>
                    <a:pt x="3049" y="5400"/>
                    <a:pt x="3049" y="5400"/>
                  </a:cubicBezTo>
                  <a:cubicBezTo>
                    <a:pt x="3049" y="5574"/>
                    <a:pt x="3049" y="5574"/>
                    <a:pt x="3049" y="5574"/>
                  </a:cubicBezTo>
                  <a:cubicBezTo>
                    <a:pt x="3049" y="5748"/>
                    <a:pt x="3304" y="9755"/>
                    <a:pt x="10165" y="9755"/>
                  </a:cubicBezTo>
                  <a:cubicBezTo>
                    <a:pt x="21092" y="9755"/>
                    <a:pt x="21346" y="15329"/>
                    <a:pt x="21346" y="15329"/>
                  </a:cubicBezTo>
                  <a:cubicBezTo>
                    <a:pt x="21346" y="15329"/>
                    <a:pt x="21346" y="15503"/>
                    <a:pt x="21346" y="15677"/>
                  </a:cubicBezTo>
                  <a:cubicBezTo>
                    <a:pt x="21346" y="16548"/>
                    <a:pt x="21600" y="18290"/>
                    <a:pt x="19567" y="19684"/>
                  </a:cubicBezTo>
                  <a:cubicBezTo>
                    <a:pt x="17788" y="20903"/>
                    <a:pt x="14739" y="21600"/>
                    <a:pt x="10165" y="21600"/>
                  </a:cubicBez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33" name="Freeform 200"/>
            <p:cNvSpPr/>
            <p:nvPr/>
          </p:nvSpPr>
          <p:spPr>
            <a:xfrm>
              <a:off x="0" y="0"/>
              <a:ext cx="824949" cy="82494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7931" y="21600"/>
                    <a:pt x="5231" y="20503"/>
                    <a:pt x="3206" y="18394"/>
                  </a:cubicBezTo>
                  <a:cubicBezTo>
                    <a:pt x="1181" y="16369"/>
                    <a:pt x="0" y="13669"/>
                    <a:pt x="0" y="10800"/>
                  </a:cubicBezTo>
                  <a:cubicBezTo>
                    <a:pt x="0" y="7931"/>
                    <a:pt x="1181" y="5231"/>
                    <a:pt x="3206" y="3122"/>
                  </a:cubicBezTo>
                  <a:cubicBezTo>
                    <a:pt x="5231" y="1097"/>
                    <a:pt x="7931" y="0"/>
                    <a:pt x="10800" y="0"/>
                  </a:cubicBezTo>
                  <a:cubicBezTo>
                    <a:pt x="13669" y="0"/>
                    <a:pt x="16453" y="1097"/>
                    <a:pt x="18478" y="3122"/>
                  </a:cubicBezTo>
                  <a:cubicBezTo>
                    <a:pt x="20503" y="5231"/>
                    <a:pt x="21600" y="7931"/>
                    <a:pt x="21600" y="10800"/>
                  </a:cubicBezTo>
                  <a:cubicBezTo>
                    <a:pt x="21600" y="13669"/>
                    <a:pt x="20503" y="16369"/>
                    <a:pt x="18478" y="18394"/>
                  </a:cubicBezTo>
                  <a:cubicBezTo>
                    <a:pt x="16453" y="20503"/>
                    <a:pt x="13669" y="21600"/>
                    <a:pt x="10800" y="21600"/>
                  </a:cubicBezTo>
                  <a:close/>
                  <a:moveTo>
                    <a:pt x="10800" y="675"/>
                  </a:moveTo>
                  <a:cubicBezTo>
                    <a:pt x="8100" y="675"/>
                    <a:pt x="5569" y="1687"/>
                    <a:pt x="3628" y="3628"/>
                  </a:cubicBezTo>
                  <a:cubicBezTo>
                    <a:pt x="1772" y="5569"/>
                    <a:pt x="675" y="8100"/>
                    <a:pt x="675" y="10800"/>
                  </a:cubicBezTo>
                  <a:cubicBezTo>
                    <a:pt x="675" y="13500"/>
                    <a:pt x="1772" y="16031"/>
                    <a:pt x="3628" y="17972"/>
                  </a:cubicBezTo>
                  <a:cubicBezTo>
                    <a:pt x="5569" y="19828"/>
                    <a:pt x="8100" y="20925"/>
                    <a:pt x="10800" y="20925"/>
                  </a:cubicBezTo>
                  <a:cubicBezTo>
                    <a:pt x="13500" y="20925"/>
                    <a:pt x="16031" y="19828"/>
                    <a:pt x="17972" y="17972"/>
                  </a:cubicBezTo>
                  <a:cubicBezTo>
                    <a:pt x="19913" y="16031"/>
                    <a:pt x="20925" y="13500"/>
                    <a:pt x="20925" y="10800"/>
                  </a:cubicBezTo>
                  <a:cubicBezTo>
                    <a:pt x="20925" y="8100"/>
                    <a:pt x="19913" y="5569"/>
                    <a:pt x="17972" y="3628"/>
                  </a:cubicBezTo>
                  <a:cubicBezTo>
                    <a:pt x="16031" y="1687"/>
                    <a:pt x="13500" y="675"/>
                    <a:pt x="10800" y="675"/>
                  </a:cubicBez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grpSp>
      <p:grpSp>
        <p:nvGrpSpPr>
          <p:cNvPr id="239" name="Группа 437"/>
          <p:cNvGrpSpPr/>
          <p:nvPr/>
        </p:nvGrpSpPr>
        <p:grpSpPr>
          <a:xfrm>
            <a:off x="11181302" y="7940844"/>
            <a:ext cx="525298" cy="733371"/>
            <a:chOff x="0" y="0"/>
            <a:chExt cx="525296" cy="733369"/>
          </a:xfrm>
        </p:grpSpPr>
        <p:sp>
          <p:nvSpPr>
            <p:cNvPr id="235" name="Freeform 44"/>
            <p:cNvSpPr/>
            <p:nvPr/>
          </p:nvSpPr>
          <p:spPr>
            <a:xfrm>
              <a:off x="163728" y="358157"/>
              <a:ext cx="201251" cy="105743"/>
            </a:xfrm>
            <a:custGeom>
              <a:avLst/>
              <a:gdLst/>
              <a:ahLst/>
              <a:cxnLst>
                <a:cxn ang="0">
                  <a:pos x="wd2" y="hd2"/>
                </a:cxn>
                <a:cxn ang="5400000">
                  <a:pos x="wd2" y="hd2"/>
                </a:cxn>
                <a:cxn ang="10800000">
                  <a:pos x="wd2" y="hd2"/>
                </a:cxn>
                <a:cxn ang="16200000">
                  <a:pos x="wd2" y="hd2"/>
                </a:cxn>
              </a:cxnLst>
              <a:rect l="0" t="0" r="r" b="b"/>
              <a:pathLst>
                <a:path w="21600" h="21600" extrusionOk="0">
                  <a:moveTo>
                    <a:pt x="19403" y="21600"/>
                  </a:moveTo>
                  <a:lnTo>
                    <a:pt x="10617" y="4181"/>
                  </a:lnTo>
                  <a:lnTo>
                    <a:pt x="1831" y="21600"/>
                  </a:lnTo>
                  <a:lnTo>
                    <a:pt x="0" y="18813"/>
                  </a:lnTo>
                  <a:lnTo>
                    <a:pt x="9885" y="0"/>
                  </a:lnTo>
                  <a:lnTo>
                    <a:pt x="11715" y="0"/>
                  </a:lnTo>
                  <a:lnTo>
                    <a:pt x="21600" y="18813"/>
                  </a:lnTo>
                  <a:lnTo>
                    <a:pt x="19403" y="21600"/>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36" name="Rectangle 45"/>
            <p:cNvSpPr/>
            <p:nvPr/>
          </p:nvSpPr>
          <p:spPr>
            <a:xfrm>
              <a:off x="247257" y="364980"/>
              <a:ext cx="30785" cy="231950"/>
            </a:xfrm>
            <a:prstGeom prst="rect">
              <a:avLst/>
            </a:pr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37" name="Freeform 46"/>
            <p:cNvSpPr/>
            <p:nvPr/>
          </p:nvSpPr>
          <p:spPr>
            <a:xfrm>
              <a:off x="0" y="194429"/>
              <a:ext cx="525297" cy="53894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lnTo>
                    <a:pt x="21600" y="21600"/>
                  </a:lnTo>
                  <a:close/>
                  <a:moveTo>
                    <a:pt x="842" y="20643"/>
                  </a:moveTo>
                  <a:lnTo>
                    <a:pt x="20758" y="20643"/>
                  </a:lnTo>
                  <a:lnTo>
                    <a:pt x="20758" y="957"/>
                  </a:lnTo>
                  <a:lnTo>
                    <a:pt x="842" y="957"/>
                  </a:lnTo>
                  <a:lnTo>
                    <a:pt x="842" y="20643"/>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38" name="Freeform 47"/>
            <p:cNvSpPr/>
            <p:nvPr/>
          </p:nvSpPr>
          <p:spPr>
            <a:xfrm>
              <a:off x="136440" y="0"/>
              <a:ext cx="252417" cy="2728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21600"/>
                    <a:pt x="19636" y="21600"/>
                    <a:pt x="19636" y="21600"/>
                  </a:cubicBezTo>
                  <a:cubicBezTo>
                    <a:pt x="19636" y="9900"/>
                    <a:pt x="19636" y="9900"/>
                    <a:pt x="19636" y="9900"/>
                  </a:cubicBezTo>
                  <a:cubicBezTo>
                    <a:pt x="19636" y="5400"/>
                    <a:pt x="15709" y="1800"/>
                    <a:pt x="10800" y="1800"/>
                  </a:cubicBezTo>
                  <a:cubicBezTo>
                    <a:pt x="5891" y="1800"/>
                    <a:pt x="1964" y="5400"/>
                    <a:pt x="1964" y="9900"/>
                  </a:cubicBezTo>
                  <a:cubicBezTo>
                    <a:pt x="1964" y="21600"/>
                    <a:pt x="1964" y="21600"/>
                    <a:pt x="1964" y="21600"/>
                  </a:cubicBezTo>
                  <a:cubicBezTo>
                    <a:pt x="0" y="21600"/>
                    <a:pt x="0" y="21600"/>
                    <a:pt x="0" y="21600"/>
                  </a:cubicBezTo>
                  <a:cubicBezTo>
                    <a:pt x="0" y="9900"/>
                    <a:pt x="0" y="9900"/>
                    <a:pt x="0" y="9900"/>
                  </a:cubicBezTo>
                  <a:cubicBezTo>
                    <a:pt x="0" y="4275"/>
                    <a:pt x="4909" y="0"/>
                    <a:pt x="10800" y="0"/>
                  </a:cubicBezTo>
                  <a:cubicBezTo>
                    <a:pt x="16936" y="0"/>
                    <a:pt x="21600" y="4275"/>
                    <a:pt x="21600" y="9900"/>
                  </a:cubicBezTo>
                  <a:lnTo>
                    <a:pt x="21600" y="21600"/>
                  </a:lnTo>
                  <a:close/>
                </a:path>
              </a:pathLst>
            </a:custGeom>
            <a:solidFill>
              <a:srgbClr val="2A2A2A"/>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lide Number"/>
          <p:cNvSpPr txBox="1">
            <a:spLocks noGrp="1"/>
          </p:cNvSpPr>
          <p:nvPr>
            <p:ph type="sldNum" sz="quarter" idx="2"/>
          </p:nvPr>
        </p:nvSpPr>
        <p:spPr>
          <a:xfrm>
            <a:off x="22407662" y="874412"/>
            <a:ext cx="336807" cy="4876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defRPr sz="2000">
                <a:solidFill>
                  <a:srgbClr val="FFFFFF"/>
                </a:solidFill>
                <a:latin typeface="Helvetica"/>
                <a:ea typeface="Helvetica"/>
                <a:cs typeface="Helvetica"/>
                <a:sym typeface="Helvetica"/>
              </a:defRPr>
            </a:lvl1pPr>
          </a:lstStyle>
          <a:p>
            <a:fld id="{86CB4B4D-7CA3-9044-876B-883B54F8677D}" type="slidenum">
              <a:t>4</a:t>
            </a:fld>
            <a:endParaRPr/>
          </a:p>
        </p:txBody>
      </p:sp>
      <p:sp>
        <p:nvSpPr>
          <p:cNvPr id="242" name="Searching for the data"/>
          <p:cNvSpPr txBox="1"/>
          <p:nvPr/>
        </p:nvSpPr>
        <p:spPr>
          <a:xfrm>
            <a:off x="1480182" y="750703"/>
            <a:ext cx="8953535"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Searching for the data</a:t>
            </a:r>
          </a:p>
        </p:txBody>
      </p:sp>
      <p:sp>
        <p:nvSpPr>
          <p:cNvPr id="243" name="Shape"/>
          <p:cNvSpPr/>
          <p:nvPr/>
        </p:nvSpPr>
        <p:spPr>
          <a:xfrm>
            <a:off x="3552407" y="3380216"/>
            <a:ext cx="4175940" cy="7959906"/>
          </a:xfrm>
          <a:custGeom>
            <a:avLst/>
            <a:gdLst/>
            <a:ahLst/>
            <a:cxnLst>
              <a:cxn ang="0">
                <a:pos x="wd2" y="hd2"/>
              </a:cxn>
              <a:cxn ang="5400000">
                <a:pos x="wd2" y="hd2"/>
              </a:cxn>
              <a:cxn ang="10800000">
                <a:pos x="wd2" y="hd2"/>
              </a:cxn>
              <a:cxn ang="16200000">
                <a:pos x="wd2" y="hd2"/>
              </a:cxn>
            </a:cxnLst>
            <a:rect l="0" t="0" r="r" b="b"/>
            <a:pathLst>
              <a:path w="21600" h="21600" extrusionOk="0">
                <a:moveTo>
                  <a:pt x="4634" y="839"/>
                </a:moveTo>
                <a:cubicBezTo>
                  <a:pt x="5435" y="312"/>
                  <a:pt x="6650" y="0"/>
                  <a:pt x="7925" y="0"/>
                </a:cubicBezTo>
                <a:cubicBezTo>
                  <a:pt x="10264" y="0"/>
                  <a:pt x="12167" y="1020"/>
                  <a:pt x="12167" y="2274"/>
                </a:cubicBezTo>
                <a:cubicBezTo>
                  <a:pt x="12167" y="2360"/>
                  <a:pt x="12154" y="2447"/>
                  <a:pt x="12140" y="2532"/>
                </a:cubicBezTo>
                <a:cubicBezTo>
                  <a:pt x="12983" y="2854"/>
                  <a:pt x="13779" y="3216"/>
                  <a:pt x="14511" y="3609"/>
                </a:cubicBezTo>
                <a:cubicBezTo>
                  <a:pt x="15280" y="4020"/>
                  <a:pt x="15980" y="4470"/>
                  <a:pt x="16606" y="4948"/>
                </a:cubicBezTo>
                <a:cubicBezTo>
                  <a:pt x="16848" y="4926"/>
                  <a:pt x="17094" y="4914"/>
                  <a:pt x="17338" y="4914"/>
                </a:cubicBezTo>
                <a:cubicBezTo>
                  <a:pt x="18472" y="4914"/>
                  <a:pt x="19534" y="5151"/>
                  <a:pt x="20338" y="5580"/>
                </a:cubicBezTo>
                <a:cubicBezTo>
                  <a:pt x="21137" y="6009"/>
                  <a:pt x="21578" y="6580"/>
                  <a:pt x="21578" y="7187"/>
                </a:cubicBezTo>
                <a:cubicBezTo>
                  <a:pt x="21578" y="7795"/>
                  <a:pt x="21137" y="8367"/>
                  <a:pt x="20338" y="8795"/>
                </a:cubicBezTo>
                <a:cubicBezTo>
                  <a:pt x="20151" y="8895"/>
                  <a:pt x="19946" y="8986"/>
                  <a:pt x="19727" y="9066"/>
                </a:cubicBezTo>
                <a:cubicBezTo>
                  <a:pt x="19884" y="9592"/>
                  <a:pt x="19966" y="10127"/>
                  <a:pt x="19966" y="10659"/>
                </a:cubicBezTo>
                <a:cubicBezTo>
                  <a:pt x="19966" y="11202"/>
                  <a:pt x="19882" y="11751"/>
                  <a:pt x="19717" y="12287"/>
                </a:cubicBezTo>
                <a:cubicBezTo>
                  <a:pt x="20883" y="12710"/>
                  <a:pt x="21600" y="13422"/>
                  <a:pt x="21600" y="14175"/>
                </a:cubicBezTo>
                <a:cubicBezTo>
                  <a:pt x="21600" y="15429"/>
                  <a:pt x="19697" y="16449"/>
                  <a:pt x="17358" y="16449"/>
                </a:cubicBezTo>
                <a:cubicBezTo>
                  <a:pt x="17089" y="16449"/>
                  <a:pt x="16818" y="16436"/>
                  <a:pt x="16552" y="16408"/>
                </a:cubicBezTo>
                <a:cubicBezTo>
                  <a:pt x="15941" y="16871"/>
                  <a:pt x="15258" y="17308"/>
                  <a:pt x="14511" y="17707"/>
                </a:cubicBezTo>
                <a:cubicBezTo>
                  <a:pt x="13873" y="18051"/>
                  <a:pt x="13180" y="18371"/>
                  <a:pt x="12453" y="18661"/>
                </a:cubicBezTo>
                <a:cubicBezTo>
                  <a:pt x="12909" y="19457"/>
                  <a:pt x="12504" y="20337"/>
                  <a:pt x="11390" y="20934"/>
                </a:cubicBezTo>
                <a:cubicBezTo>
                  <a:pt x="10589" y="21363"/>
                  <a:pt x="9524" y="21600"/>
                  <a:pt x="8393" y="21600"/>
                </a:cubicBezTo>
                <a:cubicBezTo>
                  <a:pt x="7259" y="21600"/>
                  <a:pt x="6192" y="21363"/>
                  <a:pt x="5391" y="20934"/>
                </a:cubicBezTo>
                <a:cubicBezTo>
                  <a:pt x="5132" y="20795"/>
                  <a:pt x="4908" y="20638"/>
                  <a:pt x="4723" y="20469"/>
                </a:cubicBezTo>
                <a:cubicBezTo>
                  <a:pt x="3616" y="20579"/>
                  <a:pt x="2487" y="20633"/>
                  <a:pt x="1358" y="20633"/>
                </a:cubicBezTo>
                <a:lnTo>
                  <a:pt x="0" y="20633"/>
                </a:lnTo>
                <a:lnTo>
                  <a:pt x="0" y="14692"/>
                </a:lnTo>
                <a:lnTo>
                  <a:pt x="1358" y="14692"/>
                </a:lnTo>
                <a:cubicBezTo>
                  <a:pt x="3365" y="14692"/>
                  <a:pt x="5255" y="14272"/>
                  <a:pt x="6680" y="13508"/>
                </a:cubicBezTo>
                <a:cubicBezTo>
                  <a:pt x="8102" y="12746"/>
                  <a:pt x="8886" y="11734"/>
                  <a:pt x="8886" y="10659"/>
                </a:cubicBezTo>
                <a:cubicBezTo>
                  <a:pt x="8886" y="9584"/>
                  <a:pt x="8102" y="8570"/>
                  <a:pt x="6680" y="7808"/>
                </a:cubicBezTo>
                <a:cubicBezTo>
                  <a:pt x="5255" y="7044"/>
                  <a:pt x="3367" y="6624"/>
                  <a:pt x="1358" y="6624"/>
                </a:cubicBezTo>
                <a:lnTo>
                  <a:pt x="0" y="6624"/>
                </a:lnTo>
                <a:lnTo>
                  <a:pt x="0" y="683"/>
                </a:lnTo>
                <a:lnTo>
                  <a:pt x="1358" y="683"/>
                </a:lnTo>
                <a:cubicBezTo>
                  <a:pt x="2458" y="683"/>
                  <a:pt x="3557" y="735"/>
                  <a:pt x="4634" y="839"/>
                </a:cubicBezTo>
              </a:path>
            </a:pathLst>
          </a:custGeom>
          <a:solidFill>
            <a:srgbClr val="F2F2F2"/>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44" name="Oval"/>
          <p:cNvSpPr/>
          <p:nvPr/>
        </p:nvSpPr>
        <p:spPr>
          <a:xfrm>
            <a:off x="2086398" y="5542642"/>
            <a:ext cx="3456482" cy="3532465"/>
          </a:xfrm>
          <a:prstGeom prst="ellipse">
            <a:avLst/>
          </a:prstGeom>
          <a:solidFill>
            <a:srgbClr val="F2F2F2"/>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45" name="Shape"/>
          <p:cNvSpPr/>
          <p:nvPr/>
        </p:nvSpPr>
        <p:spPr>
          <a:xfrm>
            <a:off x="5090974" y="4212568"/>
            <a:ext cx="2219105" cy="12409"/>
          </a:xfrm>
          <a:custGeom>
            <a:avLst/>
            <a:gdLst/>
            <a:ahLst/>
            <a:cxnLst>
              <a:cxn ang="0">
                <a:pos x="wd2" y="hd2"/>
              </a:cxn>
              <a:cxn ang="5400000">
                <a:pos x="wd2" y="hd2"/>
              </a:cxn>
              <a:cxn ang="10800000">
                <a:pos x="wd2" y="hd2"/>
              </a:cxn>
              <a:cxn ang="16200000">
                <a:pos x="wd2" y="hd2"/>
              </a:cxn>
            </a:cxnLst>
            <a:rect l="0" t="0" r="r" b="b"/>
            <a:pathLst>
              <a:path w="21600" h="21600" extrusionOk="0">
                <a:moveTo>
                  <a:pt x="21307" y="0"/>
                </a:moveTo>
                <a:lnTo>
                  <a:pt x="21550" y="0"/>
                </a:lnTo>
                <a:cubicBezTo>
                  <a:pt x="21577" y="0"/>
                  <a:pt x="21600" y="4985"/>
                  <a:pt x="21600" y="10800"/>
                </a:cubicBezTo>
                <a:cubicBezTo>
                  <a:pt x="21600" y="16616"/>
                  <a:pt x="21577" y="21600"/>
                  <a:pt x="21550" y="21600"/>
                </a:cubicBezTo>
                <a:lnTo>
                  <a:pt x="21307" y="21600"/>
                </a:lnTo>
                <a:cubicBezTo>
                  <a:pt x="21280" y="21600"/>
                  <a:pt x="21257" y="16616"/>
                  <a:pt x="21257" y="10800"/>
                </a:cubicBezTo>
                <a:cubicBezTo>
                  <a:pt x="21257" y="4985"/>
                  <a:pt x="21280" y="0"/>
                  <a:pt x="21307" y="0"/>
                </a:cubicBezTo>
                <a:close/>
                <a:moveTo>
                  <a:pt x="20452" y="0"/>
                </a:moveTo>
                <a:lnTo>
                  <a:pt x="20687" y="0"/>
                </a:lnTo>
                <a:cubicBezTo>
                  <a:pt x="20718" y="0"/>
                  <a:pt x="20741" y="4985"/>
                  <a:pt x="20741" y="10800"/>
                </a:cubicBezTo>
                <a:cubicBezTo>
                  <a:pt x="20741" y="16616"/>
                  <a:pt x="20718" y="21600"/>
                  <a:pt x="20687" y="21600"/>
                </a:cubicBezTo>
                <a:lnTo>
                  <a:pt x="20452" y="21600"/>
                </a:lnTo>
                <a:cubicBezTo>
                  <a:pt x="20425" y="21600"/>
                  <a:pt x="20398" y="16616"/>
                  <a:pt x="20398" y="10800"/>
                </a:cubicBezTo>
                <a:cubicBezTo>
                  <a:pt x="20398" y="4985"/>
                  <a:pt x="20425" y="0"/>
                  <a:pt x="20452" y="0"/>
                </a:cubicBezTo>
                <a:close/>
                <a:moveTo>
                  <a:pt x="19592" y="0"/>
                </a:moveTo>
                <a:lnTo>
                  <a:pt x="19827" y="0"/>
                </a:lnTo>
                <a:cubicBezTo>
                  <a:pt x="19854" y="0"/>
                  <a:pt x="19882" y="4985"/>
                  <a:pt x="19882" y="10800"/>
                </a:cubicBezTo>
                <a:cubicBezTo>
                  <a:pt x="19882" y="16616"/>
                  <a:pt x="19854" y="21600"/>
                  <a:pt x="19827" y="21600"/>
                </a:cubicBezTo>
                <a:lnTo>
                  <a:pt x="19592" y="21600"/>
                </a:lnTo>
                <a:cubicBezTo>
                  <a:pt x="19561" y="21600"/>
                  <a:pt x="19538" y="16616"/>
                  <a:pt x="19538" y="10800"/>
                </a:cubicBezTo>
                <a:cubicBezTo>
                  <a:pt x="19538" y="4985"/>
                  <a:pt x="19561" y="0"/>
                  <a:pt x="19592" y="0"/>
                </a:cubicBezTo>
                <a:close/>
                <a:moveTo>
                  <a:pt x="18754" y="0"/>
                </a:moveTo>
                <a:lnTo>
                  <a:pt x="18988" y="0"/>
                </a:lnTo>
                <a:cubicBezTo>
                  <a:pt x="19016" y="0"/>
                  <a:pt x="19043" y="4985"/>
                  <a:pt x="19043" y="10800"/>
                </a:cubicBezTo>
                <a:cubicBezTo>
                  <a:pt x="19043" y="16616"/>
                  <a:pt x="19016" y="21600"/>
                  <a:pt x="18988" y="21600"/>
                </a:cubicBezTo>
                <a:lnTo>
                  <a:pt x="18754" y="21600"/>
                </a:lnTo>
                <a:cubicBezTo>
                  <a:pt x="18722" y="21600"/>
                  <a:pt x="18699" y="16616"/>
                  <a:pt x="18699" y="10800"/>
                </a:cubicBezTo>
                <a:cubicBezTo>
                  <a:pt x="18699" y="4985"/>
                  <a:pt x="18722" y="0"/>
                  <a:pt x="18754" y="0"/>
                </a:cubicBezTo>
                <a:close/>
                <a:moveTo>
                  <a:pt x="17890" y="0"/>
                </a:moveTo>
                <a:lnTo>
                  <a:pt x="18133" y="0"/>
                </a:lnTo>
                <a:cubicBezTo>
                  <a:pt x="18160" y="0"/>
                  <a:pt x="18183" y="4985"/>
                  <a:pt x="18183" y="10800"/>
                </a:cubicBezTo>
                <a:cubicBezTo>
                  <a:pt x="18183" y="16616"/>
                  <a:pt x="18160" y="21600"/>
                  <a:pt x="18133" y="21600"/>
                </a:cubicBezTo>
                <a:lnTo>
                  <a:pt x="17890" y="21600"/>
                </a:lnTo>
                <a:cubicBezTo>
                  <a:pt x="17863" y="21600"/>
                  <a:pt x="17840" y="16616"/>
                  <a:pt x="17840" y="10800"/>
                </a:cubicBezTo>
                <a:cubicBezTo>
                  <a:pt x="17840" y="4985"/>
                  <a:pt x="17863" y="0"/>
                  <a:pt x="17890" y="0"/>
                </a:cubicBezTo>
                <a:close/>
                <a:moveTo>
                  <a:pt x="17058" y="0"/>
                </a:moveTo>
                <a:lnTo>
                  <a:pt x="17308" y="0"/>
                </a:lnTo>
                <a:cubicBezTo>
                  <a:pt x="17337" y="0"/>
                  <a:pt x="17365" y="4985"/>
                  <a:pt x="17365" y="10800"/>
                </a:cubicBezTo>
                <a:cubicBezTo>
                  <a:pt x="17365" y="16616"/>
                  <a:pt x="17337" y="21600"/>
                  <a:pt x="17308" y="21600"/>
                </a:cubicBezTo>
                <a:lnTo>
                  <a:pt x="17058" y="21600"/>
                </a:lnTo>
                <a:cubicBezTo>
                  <a:pt x="17030" y="21600"/>
                  <a:pt x="17001" y="16616"/>
                  <a:pt x="17001" y="10800"/>
                </a:cubicBezTo>
                <a:cubicBezTo>
                  <a:pt x="17001" y="4985"/>
                  <a:pt x="17030" y="0"/>
                  <a:pt x="17058" y="0"/>
                </a:cubicBezTo>
                <a:close/>
                <a:moveTo>
                  <a:pt x="16196" y="0"/>
                </a:moveTo>
                <a:lnTo>
                  <a:pt x="16436" y="0"/>
                </a:lnTo>
                <a:cubicBezTo>
                  <a:pt x="16463" y="0"/>
                  <a:pt x="16485" y="4985"/>
                  <a:pt x="16485" y="10800"/>
                </a:cubicBezTo>
                <a:cubicBezTo>
                  <a:pt x="16485" y="16616"/>
                  <a:pt x="16463" y="21600"/>
                  <a:pt x="16436" y="21600"/>
                </a:cubicBezTo>
                <a:lnTo>
                  <a:pt x="16196" y="21600"/>
                </a:lnTo>
                <a:cubicBezTo>
                  <a:pt x="16165" y="21600"/>
                  <a:pt x="16142" y="16616"/>
                  <a:pt x="16142" y="10800"/>
                </a:cubicBezTo>
                <a:cubicBezTo>
                  <a:pt x="16142" y="4985"/>
                  <a:pt x="16165" y="0"/>
                  <a:pt x="16196" y="0"/>
                </a:cubicBezTo>
                <a:close/>
                <a:moveTo>
                  <a:pt x="15354" y="0"/>
                </a:moveTo>
                <a:lnTo>
                  <a:pt x="15592" y="0"/>
                </a:lnTo>
                <a:cubicBezTo>
                  <a:pt x="15624" y="0"/>
                  <a:pt x="15646" y="4985"/>
                  <a:pt x="15646" y="10800"/>
                </a:cubicBezTo>
                <a:cubicBezTo>
                  <a:pt x="15646" y="16616"/>
                  <a:pt x="15624" y="21600"/>
                  <a:pt x="15592" y="21600"/>
                </a:cubicBezTo>
                <a:lnTo>
                  <a:pt x="15354" y="21600"/>
                </a:lnTo>
                <a:cubicBezTo>
                  <a:pt x="15326" y="21600"/>
                  <a:pt x="15303" y="16616"/>
                  <a:pt x="15303" y="10800"/>
                </a:cubicBezTo>
                <a:cubicBezTo>
                  <a:pt x="15303" y="4985"/>
                  <a:pt x="15326" y="0"/>
                  <a:pt x="15354" y="0"/>
                </a:cubicBezTo>
                <a:close/>
                <a:moveTo>
                  <a:pt x="14498" y="0"/>
                </a:moveTo>
                <a:lnTo>
                  <a:pt x="14733" y="0"/>
                </a:lnTo>
                <a:cubicBezTo>
                  <a:pt x="14765" y="0"/>
                  <a:pt x="14787" y="4985"/>
                  <a:pt x="14787" y="10800"/>
                </a:cubicBezTo>
                <a:cubicBezTo>
                  <a:pt x="14787" y="16616"/>
                  <a:pt x="14765" y="21600"/>
                  <a:pt x="14733" y="21600"/>
                </a:cubicBezTo>
                <a:lnTo>
                  <a:pt x="14498" y="21600"/>
                </a:lnTo>
                <a:cubicBezTo>
                  <a:pt x="14467" y="21600"/>
                  <a:pt x="14444" y="16616"/>
                  <a:pt x="14444" y="10800"/>
                </a:cubicBezTo>
                <a:cubicBezTo>
                  <a:pt x="14444" y="4985"/>
                  <a:pt x="14467" y="0"/>
                  <a:pt x="14498" y="0"/>
                </a:cubicBezTo>
                <a:close/>
                <a:moveTo>
                  <a:pt x="13659" y="0"/>
                </a:moveTo>
                <a:lnTo>
                  <a:pt x="13894" y="0"/>
                </a:lnTo>
                <a:cubicBezTo>
                  <a:pt x="13926" y="0"/>
                  <a:pt x="13948" y="4985"/>
                  <a:pt x="13948" y="10800"/>
                </a:cubicBezTo>
                <a:cubicBezTo>
                  <a:pt x="13948" y="16616"/>
                  <a:pt x="13926" y="21600"/>
                  <a:pt x="13894" y="21600"/>
                </a:cubicBezTo>
                <a:lnTo>
                  <a:pt x="13659" y="21600"/>
                </a:lnTo>
                <a:cubicBezTo>
                  <a:pt x="13628" y="21600"/>
                  <a:pt x="13605" y="16616"/>
                  <a:pt x="13605" y="10800"/>
                </a:cubicBezTo>
                <a:cubicBezTo>
                  <a:pt x="13605" y="4985"/>
                  <a:pt x="13628" y="0"/>
                  <a:pt x="13659" y="0"/>
                </a:cubicBezTo>
                <a:close/>
                <a:moveTo>
                  <a:pt x="12801" y="0"/>
                </a:moveTo>
                <a:lnTo>
                  <a:pt x="13039" y="0"/>
                </a:lnTo>
                <a:cubicBezTo>
                  <a:pt x="13066" y="0"/>
                  <a:pt x="13089" y="4985"/>
                  <a:pt x="13089" y="10800"/>
                </a:cubicBezTo>
                <a:cubicBezTo>
                  <a:pt x="13089" y="16616"/>
                  <a:pt x="13066" y="21600"/>
                  <a:pt x="13039" y="21600"/>
                </a:cubicBezTo>
                <a:lnTo>
                  <a:pt x="12801" y="21600"/>
                </a:lnTo>
                <a:cubicBezTo>
                  <a:pt x="12769" y="21600"/>
                  <a:pt x="12746" y="16616"/>
                  <a:pt x="12746" y="10800"/>
                </a:cubicBezTo>
                <a:cubicBezTo>
                  <a:pt x="12746" y="4985"/>
                  <a:pt x="12769" y="0"/>
                  <a:pt x="12801" y="0"/>
                </a:cubicBezTo>
                <a:close/>
                <a:moveTo>
                  <a:pt x="11961" y="0"/>
                </a:moveTo>
                <a:lnTo>
                  <a:pt x="12201" y="0"/>
                </a:lnTo>
                <a:cubicBezTo>
                  <a:pt x="12228" y="0"/>
                  <a:pt x="12250" y="4985"/>
                  <a:pt x="12250" y="10800"/>
                </a:cubicBezTo>
                <a:cubicBezTo>
                  <a:pt x="12250" y="16616"/>
                  <a:pt x="12228" y="21600"/>
                  <a:pt x="12201" y="21600"/>
                </a:cubicBezTo>
                <a:lnTo>
                  <a:pt x="11961" y="21600"/>
                </a:lnTo>
                <a:cubicBezTo>
                  <a:pt x="11934" y="21600"/>
                  <a:pt x="11907" y="16616"/>
                  <a:pt x="11907" y="10800"/>
                </a:cubicBezTo>
                <a:cubicBezTo>
                  <a:pt x="11907" y="4985"/>
                  <a:pt x="11934" y="0"/>
                  <a:pt x="11961" y="0"/>
                </a:cubicBezTo>
                <a:close/>
                <a:moveTo>
                  <a:pt x="11104" y="0"/>
                </a:moveTo>
                <a:lnTo>
                  <a:pt x="11350" y="0"/>
                </a:lnTo>
                <a:cubicBezTo>
                  <a:pt x="11383" y="0"/>
                  <a:pt x="11411" y="4985"/>
                  <a:pt x="11411" y="10800"/>
                </a:cubicBezTo>
                <a:cubicBezTo>
                  <a:pt x="11411" y="16616"/>
                  <a:pt x="11383" y="21600"/>
                  <a:pt x="11350" y="21600"/>
                </a:cubicBezTo>
                <a:lnTo>
                  <a:pt x="11104" y="21600"/>
                </a:lnTo>
                <a:cubicBezTo>
                  <a:pt x="11076" y="21600"/>
                  <a:pt x="11048" y="16616"/>
                  <a:pt x="11048" y="10800"/>
                </a:cubicBezTo>
                <a:cubicBezTo>
                  <a:pt x="11048" y="4985"/>
                  <a:pt x="11076" y="0"/>
                  <a:pt x="11104" y="0"/>
                </a:cubicBezTo>
                <a:close/>
                <a:moveTo>
                  <a:pt x="10263" y="0"/>
                </a:moveTo>
                <a:lnTo>
                  <a:pt x="10503" y="0"/>
                </a:lnTo>
                <a:cubicBezTo>
                  <a:pt x="10530" y="0"/>
                  <a:pt x="10552" y="4985"/>
                  <a:pt x="10552" y="10800"/>
                </a:cubicBezTo>
                <a:cubicBezTo>
                  <a:pt x="10552" y="16616"/>
                  <a:pt x="10530" y="21600"/>
                  <a:pt x="10503" y="21600"/>
                </a:cubicBezTo>
                <a:lnTo>
                  <a:pt x="10263" y="21600"/>
                </a:lnTo>
                <a:cubicBezTo>
                  <a:pt x="10232" y="21600"/>
                  <a:pt x="10209" y="16616"/>
                  <a:pt x="10209" y="10800"/>
                </a:cubicBezTo>
                <a:cubicBezTo>
                  <a:pt x="10209" y="4985"/>
                  <a:pt x="10232" y="0"/>
                  <a:pt x="10263" y="0"/>
                </a:cubicBezTo>
                <a:close/>
                <a:moveTo>
                  <a:pt x="9404" y="0"/>
                </a:moveTo>
                <a:lnTo>
                  <a:pt x="9639" y="0"/>
                </a:lnTo>
                <a:cubicBezTo>
                  <a:pt x="9670" y="0"/>
                  <a:pt x="9693" y="4985"/>
                  <a:pt x="9693" y="10800"/>
                </a:cubicBezTo>
                <a:cubicBezTo>
                  <a:pt x="9693" y="16616"/>
                  <a:pt x="9670" y="21600"/>
                  <a:pt x="9639" y="21600"/>
                </a:cubicBezTo>
                <a:lnTo>
                  <a:pt x="9404" y="21600"/>
                </a:lnTo>
                <a:cubicBezTo>
                  <a:pt x="9372" y="21600"/>
                  <a:pt x="9350" y="16616"/>
                  <a:pt x="9350" y="10800"/>
                </a:cubicBezTo>
                <a:cubicBezTo>
                  <a:pt x="9350" y="4985"/>
                  <a:pt x="9372" y="0"/>
                  <a:pt x="9404" y="0"/>
                </a:cubicBezTo>
                <a:close/>
                <a:moveTo>
                  <a:pt x="8565" y="0"/>
                </a:moveTo>
                <a:lnTo>
                  <a:pt x="8800" y="0"/>
                </a:lnTo>
                <a:cubicBezTo>
                  <a:pt x="8832" y="0"/>
                  <a:pt x="8854" y="4985"/>
                  <a:pt x="8854" y="10800"/>
                </a:cubicBezTo>
                <a:cubicBezTo>
                  <a:pt x="8854" y="16616"/>
                  <a:pt x="8832" y="21600"/>
                  <a:pt x="8800" y="21600"/>
                </a:cubicBezTo>
                <a:lnTo>
                  <a:pt x="8565" y="21600"/>
                </a:lnTo>
                <a:cubicBezTo>
                  <a:pt x="8533" y="21600"/>
                  <a:pt x="8511" y="16616"/>
                  <a:pt x="8511" y="10800"/>
                </a:cubicBezTo>
                <a:cubicBezTo>
                  <a:pt x="8511" y="4985"/>
                  <a:pt x="8533" y="0"/>
                  <a:pt x="8565" y="0"/>
                </a:cubicBezTo>
                <a:close/>
                <a:moveTo>
                  <a:pt x="7706" y="0"/>
                </a:moveTo>
                <a:lnTo>
                  <a:pt x="7941" y="0"/>
                </a:lnTo>
                <a:cubicBezTo>
                  <a:pt x="7968" y="0"/>
                  <a:pt x="7995" y="4985"/>
                  <a:pt x="7995" y="10800"/>
                </a:cubicBezTo>
                <a:cubicBezTo>
                  <a:pt x="7995" y="16616"/>
                  <a:pt x="7968" y="21600"/>
                  <a:pt x="7941" y="21600"/>
                </a:cubicBezTo>
                <a:lnTo>
                  <a:pt x="7706" y="21600"/>
                </a:lnTo>
                <a:cubicBezTo>
                  <a:pt x="7674" y="21600"/>
                  <a:pt x="7652" y="16616"/>
                  <a:pt x="7652" y="10800"/>
                </a:cubicBezTo>
                <a:cubicBezTo>
                  <a:pt x="7652" y="4985"/>
                  <a:pt x="7674" y="0"/>
                  <a:pt x="7706" y="0"/>
                </a:cubicBezTo>
                <a:close/>
                <a:moveTo>
                  <a:pt x="6863" y="0"/>
                </a:moveTo>
                <a:lnTo>
                  <a:pt x="7106" y="0"/>
                </a:lnTo>
                <a:cubicBezTo>
                  <a:pt x="7133" y="0"/>
                  <a:pt x="7156" y="4985"/>
                  <a:pt x="7156" y="10800"/>
                </a:cubicBezTo>
                <a:cubicBezTo>
                  <a:pt x="7156" y="16616"/>
                  <a:pt x="7133" y="21600"/>
                  <a:pt x="7106" y="21600"/>
                </a:cubicBezTo>
                <a:lnTo>
                  <a:pt x="6863" y="21600"/>
                </a:lnTo>
                <a:cubicBezTo>
                  <a:pt x="6836" y="21600"/>
                  <a:pt x="6813" y="16616"/>
                  <a:pt x="6813" y="10800"/>
                </a:cubicBezTo>
                <a:cubicBezTo>
                  <a:pt x="6813" y="4985"/>
                  <a:pt x="6836" y="0"/>
                  <a:pt x="6863" y="0"/>
                </a:cubicBezTo>
                <a:close/>
                <a:moveTo>
                  <a:pt x="6008" y="0"/>
                </a:moveTo>
                <a:lnTo>
                  <a:pt x="6243" y="0"/>
                </a:lnTo>
                <a:cubicBezTo>
                  <a:pt x="6274" y="0"/>
                  <a:pt x="6297" y="4985"/>
                  <a:pt x="6297" y="10800"/>
                </a:cubicBezTo>
                <a:cubicBezTo>
                  <a:pt x="6297" y="16616"/>
                  <a:pt x="6274" y="21600"/>
                  <a:pt x="6243" y="21600"/>
                </a:cubicBezTo>
                <a:lnTo>
                  <a:pt x="6008" y="21600"/>
                </a:lnTo>
                <a:cubicBezTo>
                  <a:pt x="5981" y="21600"/>
                  <a:pt x="5954" y="16616"/>
                  <a:pt x="5954" y="10800"/>
                </a:cubicBezTo>
                <a:cubicBezTo>
                  <a:pt x="5954" y="4985"/>
                  <a:pt x="5981" y="0"/>
                  <a:pt x="6008" y="0"/>
                </a:cubicBezTo>
                <a:close/>
                <a:moveTo>
                  <a:pt x="5148" y="0"/>
                </a:moveTo>
                <a:lnTo>
                  <a:pt x="5383" y="0"/>
                </a:lnTo>
                <a:cubicBezTo>
                  <a:pt x="5415" y="0"/>
                  <a:pt x="5438" y="4985"/>
                  <a:pt x="5438" y="10800"/>
                </a:cubicBezTo>
                <a:cubicBezTo>
                  <a:pt x="5438" y="16616"/>
                  <a:pt x="5415" y="21600"/>
                  <a:pt x="5383" y="21600"/>
                </a:cubicBezTo>
                <a:lnTo>
                  <a:pt x="5148" y="21600"/>
                </a:lnTo>
                <a:cubicBezTo>
                  <a:pt x="5117" y="21600"/>
                  <a:pt x="5094" y="16616"/>
                  <a:pt x="5094" y="10800"/>
                </a:cubicBezTo>
                <a:cubicBezTo>
                  <a:pt x="5094" y="4985"/>
                  <a:pt x="5117" y="0"/>
                  <a:pt x="5148" y="0"/>
                </a:cubicBezTo>
                <a:close/>
                <a:moveTo>
                  <a:pt x="4310" y="0"/>
                </a:moveTo>
                <a:lnTo>
                  <a:pt x="4545" y="0"/>
                </a:lnTo>
                <a:cubicBezTo>
                  <a:pt x="4576" y="0"/>
                  <a:pt x="4599" y="4985"/>
                  <a:pt x="4599" y="10800"/>
                </a:cubicBezTo>
                <a:cubicBezTo>
                  <a:pt x="4599" y="16616"/>
                  <a:pt x="4576" y="21600"/>
                  <a:pt x="4545" y="21600"/>
                </a:cubicBezTo>
                <a:lnTo>
                  <a:pt x="4310" y="21600"/>
                </a:lnTo>
                <a:cubicBezTo>
                  <a:pt x="4278" y="21600"/>
                  <a:pt x="4255" y="16616"/>
                  <a:pt x="4255" y="10800"/>
                </a:cubicBezTo>
                <a:cubicBezTo>
                  <a:pt x="4255" y="4985"/>
                  <a:pt x="4278" y="0"/>
                  <a:pt x="4310" y="0"/>
                </a:cubicBezTo>
                <a:close/>
                <a:moveTo>
                  <a:pt x="3450" y="0"/>
                </a:moveTo>
                <a:lnTo>
                  <a:pt x="3685" y="0"/>
                </a:lnTo>
                <a:cubicBezTo>
                  <a:pt x="3717" y="0"/>
                  <a:pt x="3739" y="4985"/>
                  <a:pt x="3739" y="10800"/>
                </a:cubicBezTo>
                <a:cubicBezTo>
                  <a:pt x="3739" y="16616"/>
                  <a:pt x="3717" y="21600"/>
                  <a:pt x="3685" y="21600"/>
                </a:cubicBezTo>
                <a:lnTo>
                  <a:pt x="3450" y="21600"/>
                </a:lnTo>
                <a:cubicBezTo>
                  <a:pt x="3419" y="21600"/>
                  <a:pt x="3396" y="16616"/>
                  <a:pt x="3396" y="10800"/>
                </a:cubicBezTo>
                <a:cubicBezTo>
                  <a:pt x="3396" y="4985"/>
                  <a:pt x="3419" y="0"/>
                  <a:pt x="3450" y="0"/>
                </a:cubicBezTo>
                <a:close/>
                <a:moveTo>
                  <a:pt x="2612" y="0"/>
                </a:moveTo>
                <a:lnTo>
                  <a:pt x="2846" y="0"/>
                </a:lnTo>
                <a:cubicBezTo>
                  <a:pt x="2874" y="0"/>
                  <a:pt x="2901" y="4985"/>
                  <a:pt x="2901" y="10800"/>
                </a:cubicBezTo>
                <a:cubicBezTo>
                  <a:pt x="2901" y="16616"/>
                  <a:pt x="2874" y="21600"/>
                  <a:pt x="2846" y="21600"/>
                </a:cubicBezTo>
                <a:lnTo>
                  <a:pt x="2612" y="21600"/>
                </a:lnTo>
                <a:cubicBezTo>
                  <a:pt x="2580" y="21600"/>
                  <a:pt x="2557" y="16616"/>
                  <a:pt x="2557" y="10800"/>
                </a:cubicBezTo>
                <a:cubicBezTo>
                  <a:pt x="2557" y="4985"/>
                  <a:pt x="2580" y="0"/>
                  <a:pt x="2612" y="0"/>
                </a:cubicBezTo>
                <a:close/>
                <a:moveTo>
                  <a:pt x="1752" y="0"/>
                </a:moveTo>
                <a:lnTo>
                  <a:pt x="1987" y="0"/>
                </a:lnTo>
                <a:cubicBezTo>
                  <a:pt x="2014" y="0"/>
                  <a:pt x="2041" y="4985"/>
                  <a:pt x="2041" y="10800"/>
                </a:cubicBezTo>
                <a:cubicBezTo>
                  <a:pt x="2041" y="16616"/>
                  <a:pt x="2014" y="21600"/>
                  <a:pt x="1987" y="21600"/>
                </a:cubicBezTo>
                <a:lnTo>
                  <a:pt x="1752" y="21600"/>
                </a:lnTo>
                <a:cubicBezTo>
                  <a:pt x="1721" y="21600"/>
                  <a:pt x="1698" y="16616"/>
                  <a:pt x="1698" y="10800"/>
                </a:cubicBezTo>
                <a:cubicBezTo>
                  <a:pt x="1698" y="4985"/>
                  <a:pt x="1721" y="0"/>
                  <a:pt x="1752" y="0"/>
                </a:cubicBezTo>
                <a:close/>
                <a:moveTo>
                  <a:pt x="913" y="0"/>
                </a:moveTo>
                <a:lnTo>
                  <a:pt x="1153" y="0"/>
                </a:lnTo>
                <a:cubicBezTo>
                  <a:pt x="1180" y="0"/>
                  <a:pt x="1203" y="4985"/>
                  <a:pt x="1203" y="10800"/>
                </a:cubicBezTo>
                <a:cubicBezTo>
                  <a:pt x="1203" y="16616"/>
                  <a:pt x="1180" y="21600"/>
                  <a:pt x="1153" y="21600"/>
                </a:cubicBezTo>
                <a:lnTo>
                  <a:pt x="913" y="21600"/>
                </a:lnTo>
                <a:cubicBezTo>
                  <a:pt x="886" y="21600"/>
                  <a:pt x="859" y="16616"/>
                  <a:pt x="859" y="10800"/>
                </a:cubicBezTo>
                <a:cubicBezTo>
                  <a:pt x="859" y="4985"/>
                  <a:pt x="886" y="0"/>
                  <a:pt x="913" y="0"/>
                </a:cubicBezTo>
                <a:close/>
                <a:moveTo>
                  <a:pt x="54" y="0"/>
                </a:moveTo>
                <a:lnTo>
                  <a:pt x="289" y="0"/>
                </a:lnTo>
                <a:cubicBezTo>
                  <a:pt x="321" y="0"/>
                  <a:pt x="343" y="4985"/>
                  <a:pt x="343" y="10800"/>
                </a:cubicBezTo>
                <a:cubicBezTo>
                  <a:pt x="343" y="16616"/>
                  <a:pt x="321" y="21600"/>
                  <a:pt x="289" y="21600"/>
                </a:cubicBezTo>
                <a:lnTo>
                  <a:pt x="54" y="21600"/>
                </a:lnTo>
                <a:cubicBezTo>
                  <a:pt x="27" y="21600"/>
                  <a:pt x="0" y="16616"/>
                  <a:pt x="0" y="10800"/>
                </a:cubicBezTo>
                <a:cubicBezTo>
                  <a:pt x="0" y="4985"/>
                  <a:pt x="27" y="0"/>
                  <a:pt x="54" y="0"/>
                </a:cubicBezTo>
                <a:close/>
              </a:path>
            </a:pathLst>
          </a:custGeom>
          <a:solidFill>
            <a:srgbClr val="A6A6A6"/>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46" name="Shape"/>
          <p:cNvSpPr/>
          <p:nvPr/>
        </p:nvSpPr>
        <p:spPr>
          <a:xfrm>
            <a:off x="6183946" y="4051275"/>
            <a:ext cx="327417" cy="334508"/>
          </a:xfrm>
          <a:custGeom>
            <a:avLst/>
            <a:gdLst/>
            <a:ahLst/>
            <a:cxnLst>
              <a:cxn ang="0">
                <a:pos x="wd2" y="hd2"/>
              </a:cxn>
              <a:cxn ang="5400000">
                <a:pos x="wd2" y="hd2"/>
              </a:cxn>
              <a:cxn ang="10800000">
                <a:pos x="wd2" y="hd2"/>
              </a:cxn>
              <a:cxn ang="16200000">
                <a:pos x="wd2" y="hd2"/>
              </a:cxn>
            </a:cxnLst>
            <a:rect l="0" t="0" r="r" b="b"/>
            <a:pathLst>
              <a:path w="21600" h="21600" extrusionOk="0">
                <a:moveTo>
                  <a:pt x="10784" y="21600"/>
                </a:moveTo>
                <a:cubicBezTo>
                  <a:pt x="4828" y="21600"/>
                  <a:pt x="0" y="16797"/>
                  <a:pt x="0" y="10800"/>
                </a:cubicBezTo>
                <a:cubicBezTo>
                  <a:pt x="0" y="4835"/>
                  <a:pt x="4828" y="0"/>
                  <a:pt x="10784" y="0"/>
                </a:cubicBezTo>
                <a:cubicBezTo>
                  <a:pt x="16772" y="0"/>
                  <a:pt x="21600" y="4835"/>
                  <a:pt x="21600" y="10800"/>
                </a:cubicBezTo>
                <a:cubicBezTo>
                  <a:pt x="21600" y="16797"/>
                  <a:pt x="16772" y="21600"/>
                  <a:pt x="10784" y="21600"/>
                </a:cubicBezTo>
              </a:path>
            </a:pathLst>
          </a:custGeom>
          <a:solidFill>
            <a:srgbClr val="124D80"/>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47" name="Shape"/>
          <p:cNvSpPr/>
          <p:nvPr/>
        </p:nvSpPr>
        <p:spPr>
          <a:xfrm>
            <a:off x="6232290" y="4099592"/>
            <a:ext cx="232833" cy="2378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49"/>
                  <a:pt x="4849" y="0"/>
                  <a:pt x="10800" y="0"/>
                </a:cubicBezTo>
                <a:cubicBezTo>
                  <a:pt x="16751" y="0"/>
                  <a:pt x="21600" y="4849"/>
                  <a:pt x="21600" y="10800"/>
                </a:cubicBezTo>
                <a:cubicBezTo>
                  <a:pt x="21600" y="16795"/>
                  <a:pt x="16751" y="21600"/>
                  <a:pt x="10800" y="21600"/>
                </a:cubicBezTo>
                <a:cubicBezTo>
                  <a:pt x="4849" y="21600"/>
                  <a:pt x="0" y="16795"/>
                  <a:pt x="0" y="10800"/>
                </a:cubicBezTo>
              </a:path>
            </a:pathLst>
          </a:custGeom>
          <a:solidFill>
            <a:srgbClr val="FFFFFF"/>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48" name="Oval"/>
          <p:cNvSpPr/>
          <p:nvPr/>
        </p:nvSpPr>
        <p:spPr>
          <a:xfrm>
            <a:off x="2401829" y="5862604"/>
            <a:ext cx="2827872" cy="2892542"/>
          </a:xfrm>
          <a:prstGeom prst="ellipse">
            <a:avLst/>
          </a:prstGeom>
          <a:solidFill>
            <a:srgbClr val="D9D9D9"/>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49" name="Shape"/>
          <p:cNvSpPr/>
          <p:nvPr/>
        </p:nvSpPr>
        <p:spPr>
          <a:xfrm>
            <a:off x="6968307" y="6029456"/>
            <a:ext cx="2219106" cy="12408"/>
          </a:xfrm>
          <a:custGeom>
            <a:avLst/>
            <a:gdLst/>
            <a:ahLst/>
            <a:cxnLst>
              <a:cxn ang="0">
                <a:pos x="wd2" y="hd2"/>
              </a:cxn>
              <a:cxn ang="5400000">
                <a:pos x="wd2" y="hd2"/>
              </a:cxn>
              <a:cxn ang="10800000">
                <a:pos x="wd2" y="hd2"/>
              </a:cxn>
              <a:cxn ang="16200000">
                <a:pos x="wd2" y="hd2"/>
              </a:cxn>
            </a:cxnLst>
            <a:rect l="0" t="0" r="r" b="b"/>
            <a:pathLst>
              <a:path w="21600" h="21600" extrusionOk="0">
                <a:moveTo>
                  <a:pt x="21307" y="0"/>
                </a:moveTo>
                <a:lnTo>
                  <a:pt x="21550" y="0"/>
                </a:lnTo>
                <a:cubicBezTo>
                  <a:pt x="21577" y="0"/>
                  <a:pt x="21600" y="4985"/>
                  <a:pt x="21600" y="10800"/>
                </a:cubicBezTo>
                <a:cubicBezTo>
                  <a:pt x="21600" y="16616"/>
                  <a:pt x="21577" y="21600"/>
                  <a:pt x="21550" y="21600"/>
                </a:cubicBezTo>
                <a:lnTo>
                  <a:pt x="21307" y="21600"/>
                </a:lnTo>
                <a:cubicBezTo>
                  <a:pt x="21280" y="21600"/>
                  <a:pt x="21257" y="16616"/>
                  <a:pt x="21257" y="10800"/>
                </a:cubicBezTo>
                <a:cubicBezTo>
                  <a:pt x="21257" y="4985"/>
                  <a:pt x="21280" y="0"/>
                  <a:pt x="21307" y="0"/>
                </a:cubicBezTo>
                <a:close/>
                <a:moveTo>
                  <a:pt x="20452" y="0"/>
                </a:moveTo>
                <a:lnTo>
                  <a:pt x="20687" y="0"/>
                </a:lnTo>
                <a:cubicBezTo>
                  <a:pt x="20718" y="0"/>
                  <a:pt x="20741" y="4985"/>
                  <a:pt x="20741" y="10800"/>
                </a:cubicBezTo>
                <a:cubicBezTo>
                  <a:pt x="20741" y="16616"/>
                  <a:pt x="20718" y="21600"/>
                  <a:pt x="20687" y="21600"/>
                </a:cubicBezTo>
                <a:lnTo>
                  <a:pt x="20452" y="21600"/>
                </a:lnTo>
                <a:cubicBezTo>
                  <a:pt x="20425" y="21600"/>
                  <a:pt x="20398" y="16616"/>
                  <a:pt x="20398" y="10800"/>
                </a:cubicBezTo>
                <a:cubicBezTo>
                  <a:pt x="20398" y="4985"/>
                  <a:pt x="20425" y="0"/>
                  <a:pt x="20452" y="0"/>
                </a:cubicBezTo>
                <a:close/>
                <a:moveTo>
                  <a:pt x="19592" y="0"/>
                </a:moveTo>
                <a:lnTo>
                  <a:pt x="19827" y="0"/>
                </a:lnTo>
                <a:cubicBezTo>
                  <a:pt x="19854" y="0"/>
                  <a:pt x="19882" y="4985"/>
                  <a:pt x="19882" y="10800"/>
                </a:cubicBezTo>
                <a:cubicBezTo>
                  <a:pt x="19882" y="16616"/>
                  <a:pt x="19854" y="21600"/>
                  <a:pt x="19827" y="21600"/>
                </a:cubicBezTo>
                <a:lnTo>
                  <a:pt x="19592" y="21600"/>
                </a:lnTo>
                <a:cubicBezTo>
                  <a:pt x="19561" y="21600"/>
                  <a:pt x="19538" y="16616"/>
                  <a:pt x="19538" y="10800"/>
                </a:cubicBezTo>
                <a:cubicBezTo>
                  <a:pt x="19538" y="4985"/>
                  <a:pt x="19561" y="0"/>
                  <a:pt x="19592" y="0"/>
                </a:cubicBezTo>
                <a:close/>
                <a:moveTo>
                  <a:pt x="18754" y="0"/>
                </a:moveTo>
                <a:lnTo>
                  <a:pt x="18988" y="0"/>
                </a:lnTo>
                <a:cubicBezTo>
                  <a:pt x="19016" y="0"/>
                  <a:pt x="19043" y="4985"/>
                  <a:pt x="19043" y="10800"/>
                </a:cubicBezTo>
                <a:cubicBezTo>
                  <a:pt x="19043" y="16616"/>
                  <a:pt x="19016" y="21600"/>
                  <a:pt x="18988" y="21600"/>
                </a:cubicBezTo>
                <a:lnTo>
                  <a:pt x="18754" y="21600"/>
                </a:lnTo>
                <a:cubicBezTo>
                  <a:pt x="18722" y="21600"/>
                  <a:pt x="18699" y="16616"/>
                  <a:pt x="18699" y="10800"/>
                </a:cubicBezTo>
                <a:cubicBezTo>
                  <a:pt x="18699" y="4985"/>
                  <a:pt x="18722" y="0"/>
                  <a:pt x="18754" y="0"/>
                </a:cubicBezTo>
                <a:close/>
                <a:moveTo>
                  <a:pt x="17890" y="0"/>
                </a:moveTo>
                <a:lnTo>
                  <a:pt x="18133" y="0"/>
                </a:lnTo>
                <a:cubicBezTo>
                  <a:pt x="18160" y="0"/>
                  <a:pt x="18183" y="4985"/>
                  <a:pt x="18183" y="10800"/>
                </a:cubicBezTo>
                <a:cubicBezTo>
                  <a:pt x="18183" y="16616"/>
                  <a:pt x="18160" y="21600"/>
                  <a:pt x="18133" y="21600"/>
                </a:cubicBezTo>
                <a:lnTo>
                  <a:pt x="17890" y="21600"/>
                </a:lnTo>
                <a:cubicBezTo>
                  <a:pt x="17863" y="21600"/>
                  <a:pt x="17840" y="16616"/>
                  <a:pt x="17840" y="10800"/>
                </a:cubicBezTo>
                <a:cubicBezTo>
                  <a:pt x="17840" y="4985"/>
                  <a:pt x="17863" y="0"/>
                  <a:pt x="17890" y="0"/>
                </a:cubicBezTo>
                <a:close/>
                <a:moveTo>
                  <a:pt x="17058" y="0"/>
                </a:moveTo>
                <a:lnTo>
                  <a:pt x="17308" y="0"/>
                </a:lnTo>
                <a:cubicBezTo>
                  <a:pt x="17337" y="0"/>
                  <a:pt x="17365" y="4985"/>
                  <a:pt x="17365" y="10800"/>
                </a:cubicBezTo>
                <a:cubicBezTo>
                  <a:pt x="17365" y="16616"/>
                  <a:pt x="17337" y="21600"/>
                  <a:pt x="17308" y="21600"/>
                </a:cubicBezTo>
                <a:lnTo>
                  <a:pt x="17058" y="21600"/>
                </a:lnTo>
                <a:cubicBezTo>
                  <a:pt x="17030" y="21600"/>
                  <a:pt x="17001" y="16616"/>
                  <a:pt x="17001" y="10800"/>
                </a:cubicBezTo>
                <a:cubicBezTo>
                  <a:pt x="17001" y="4985"/>
                  <a:pt x="17030" y="0"/>
                  <a:pt x="17058" y="0"/>
                </a:cubicBezTo>
                <a:close/>
                <a:moveTo>
                  <a:pt x="16196" y="0"/>
                </a:moveTo>
                <a:lnTo>
                  <a:pt x="16436" y="0"/>
                </a:lnTo>
                <a:cubicBezTo>
                  <a:pt x="16463" y="0"/>
                  <a:pt x="16485" y="4985"/>
                  <a:pt x="16485" y="10800"/>
                </a:cubicBezTo>
                <a:cubicBezTo>
                  <a:pt x="16485" y="16616"/>
                  <a:pt x="16463" y="21600"/>
                  <a:pt x="16436" y="21600"/>
                </a:cubicBezTo>
                <a:lnTo>
                  <a:pt x="16196" y="21600"/>
                </a:lnTo>
                <a:cubicBezTo>
                  <a:pt x="16165" y="21600"/>
                  <a:pt x="16142" y="16616"/>
                  <a:pt x="16142" y="10800"/>
                </a:cubicBezTo>
                <a:cubicBezTo>
                  <a:pt x="16142" y="4985"/>
                  <a:pt x="16165" y="0"/>
                  <a:pt x="16196" y="0"/>
                </a:cubicBezTo>
                <a:close/>
                <a:moveTo>
                  <a:pt x="15354" y="0"/>
                </a:moveTo>
                <a:lnTo>
                  <a:pt x="15592" y="0"/>
                </a:lnTo>
                <a:cubicBezTo>
                  <a:pt x="15624" y="0"/>
                  <a:pt x="15646" y="4985"/>
                  <a:pt x="15646" y="10800"/>
                </a:cubicBezTo>
                <a:cubicBezTo>
                  <a:pt x="15646" y="16616"/>
                  <a:pt x="15624" y="21600"/>
                  <a:pt x="15592" y="21600"/>
                </a:cubicBezTo>
                <a:lnTo>
                  <a:pt x="15354" y="21600"/>
                </a:lnTo>
                <a:cubicBezTo>
                  <a:pt x="15326" y="21600"/>
                  <a:pt x="15303" y="16616"/>
                  <a:pt x="15303" y="10800"/>
                </a:cubicBezTo>
                <a:cubicBezTo>
                  <a:pt x="15303" y="4985"/>
                  <a:pt x="15326" y="0"/>
                  <a:pt x="15354" y="0"/>
                </a:cubicBezTo>
                <a:close/>
                <a:moveTo>
                  <a:pt x="14498" y="0"/>
                </a:moveTo>
                <a:lnTo>
                  <a:pt x="14733" y="0"/>
                </a:lnTo>
                <a:cubicBezTo>
                  <a:pt x="14765" y="0"/>
                  <a:pt x="14787" y="4985"/>
                  <a:pt x="14787" y="10800"/>
                </a:cubicBezTo>
                <a:cubicBezTo>
                  <a:pt x="14787" y="16616"/>
                  <a:pt x="14765" y="21600"/>
                  <a:pt x="14733" y="21600"/>
                </a:cubicBezTo>
                <a:lnTo>
                  <a:pt x="14498" y="21600"/>
                </a:lnTo>
                <a:cubicBezTo>
                  <a:pt x="14467" y="21600"/>
                  <a:pt x="14444" y="16616"/>
                  <a:pt x="14444" y="10800"/>
                </a:cubicBezTo>
                <a:cubicBezTo>
                  <a:pt x="14444" y="4985"/>
                  <a:pt x="14467" y="0"/>
                  <a:pt x="14498" y="0"/>
                </a:cubicBezTo>
                <a:close/>
                <a:moveTo>
                  <a:pt x="13659" y="0"/>
                </a:moveTo>
                <a:lnTo>
                  <a:pt x="13894" y="0"/>
                </a:lnTo>
                <a:cubicBezTo>
                  <a:pt x="13926" y="0"/>
                  <a:pt x="13948" y="4985"/>
                  <a:pt x="13948" y="10800"/>
                </a:cubicBezTo>
                <a:cubicBezTo>
                  <a:pt x="13948" y="16616"/>
                  <a:pt x="13926" y="21600"/>
                  <a:pt x="13894" y="21600"/>
                </a:cubicBezTo>
                <a:lnTo>
                  <a:pt x="13659" y="21600"/>
                </a:lnTo>
                <a:cubicBezTo>
                  <a:pt x="13628" y="21600"/>
                  <a:pt x="13605" y="16616"/>
                  <a:pt x="13605" y="10800"/>
                </a:cubicBezTo>
                <a:cubicBezTo>
                  <a:pt x="13605" y="4985"/>
                  <a:pt x="13628" y="0"/>
                  <a:pt x="13659" y="0"/>
                </a:cubicBezTo>
                <a:close/>
                <a:moveTo>
                  <a:pt x="12801" y="0"/>
                </a:moveTo>
                <a:lnTo>
                  <a:pt x="13039" y="0"/>
                </a:lnTo>
                <a:cubicBezTo>
                  <a:pt x="13066" y="0"/>
                  <a:pt x="13089" y="4985"/>
                  <a:pt x="13089" y="10800"/>
                </a:cubicBezTo>
                <a:cubicBezTo>
                  <a:pt x="13089" y="16616"/>
                  <a:pt x="13066" y="21600"/>
                  <a:pt x="13039" y="21600"/>
                </a:cubicBezTo>
                <a:lnTo>
                  <a:pt x="12801" y="21600"/>
                </a:lnTo>
                <a:cubicBezTo>
                  <a:pt x="12769" y="21600"/>
                  <a:pt x="12746" y="16616"/>
                  <a:pt x="12746" y="10800"/>
                </a:cubicBezTo>
                <a:cubicBezTo>
                  <a:pt x="12746" y="4985"/>
                  <a:pt x="12769" y="0"/>
                  <a:pt x="12801" y="0"/>
                </a:cubicBezTo>
                <a:close/>
                <a:moveTo>
                  <a:pt x="11961" y="0"/>
                </a:moveTo>
                <a:lnTo>
                  <a:pt x="12201" y="0"/>
                </a:lnTo>
                <a:cubicBezTo>
                  <a:pt x="12228" y="0"/>
                  <a:pt x="12250" y="4985"/>
                  <a:pt x="12250" y="10800"/>
                </a:cubicBezTo>
                <a:cubicBezTo>
                  <a:pt x="12250" y="16616"/>
                  <a:pt x="12228" y="21600"/>
                  <a:pt x="12201" y="21600"/>
                </a:cubicBezTo>
                <a:lnTo>
                  <a:pt x="11961" y="21600"/>
                </a:lnTo>
                <a:cubicBezTo>
                  <a:pt x="11934" y="21600"/>
                  <a:pt x="11907" y="16616"/>
                  <a:pt x="11907" y="10800"/>
                </a:cubicBezTo>
                <a:cubicBezTo>
                  <a:pt x="11907" y="4985"/>
                  <a:pt x="11934" y="0"/>
                  <a:pt x="11961" y="0"/>
                </a:cubicBezTo>
                <a:close/>
                <a:moveTo>
                  <a:pt x="11104" y="0"/>
                </a:moveTo>
                <a:lnTo>
                  <a:pt x="11350" y="0"/>
                </a:lnTo>
                <a:cubicBezTo>
                  <a:pt x="11383" y="0"/>
                  <a:pt x="11411" y="4985"/>
                  <a:pt x="11411" y="10800"/>
                </a:cubicBezTo>
                <a:cubicBezTo>
                  <a:pt x="11411" y="16616"/>
                  <a:pt x="11383" y="21600"/>
                  <a:pt x="11350" y="21600"/>
                </a:cubicBezTo>
                <a:lnTo>
                  <a:pt x="11104" y="21600"/>
                </a:lnTo>
                <a:cubicBezTo>
                  <a:pt x="11076" y="21600"/>
                  <a:pt x="11048" y="16616"/>
                  <a:pt x="11048" y="10800"/>
                </a:cubicBezTo>
                <a:cubicBezTo>
                  <a:pt x="11048" y="4985"/>
                  <a:pt x="11076" y="0"/>
                  <a:pt x="11104" y="0"/>
                </a:cubicBezTo>
                <a:close/>
                <a:moveTo>
                  <a:pt x="10263" y="0"/>
                </a:moveTo>
                <a:lnTo>
                  <a:pt x="10503" y="0"/>
                </a:lnTo>
                <a:cubicBezTo>
                  <a:pt x="10530" y="0"/>
                  <a:pt x="10552" y="4985"/>
                  <a:pt x="10552" y="10800"/>
                </a:cubicBezTo>
                <a:cubicBezTo>
                  <a:pt x="10552" y="16616"/>
                  <a:pt x="10530" y="21600"/>
                  <a:pt x="10503" y="21600"/>
                </a:cubicBezTo>
                <a:lnTo>
                  <a:pt x="10263" y="21600"/>
                </a:lnTo>
                <a:cubicBezTo>
                  <a:pt x="10232" y="21600"/>
                  <a:pt x="10209" y="16616"/>
                  <a:pt x="10209" y="10800"/>
                </a:cubicBezTo>
                <a:cubicBezTo>
                  <a:pt x="10209" y="4985"/>
                  <a:pt x="10232" y="0"/>
                  <a:pt x="10263" y="0"/>
                </a:cubicBezTo>
                <a:close/>
                <a:moveTo>
                  <a:pt x="9404" y="0"/>
                </a:moveTo>
                <a:lnTo>
                  <a:pt x="9639" y="0"/>
                </a:lnTo>
                <a:cubicBezTo>
                  <a:pt x="9670" y="0"/>
                  <a:pt x="9693" y="4985"/>
                  <a:pt x="9693" y="10800"/>
                </a:cubicBezTo>
                <a:cubicBezTo>
                  <a:pt x="9693" y="16616"/>
                  <a:pt x="9670" y="21600"/>
                  <a:pt x="9639" y="21600"/>
                </a:cubicBezTo>
                <a:lnTo>
                  <a:pt x="9404" y="21600"/>
                </a:lnTo>
                <a:cubicBezTo>
                  <a:pt x="9372" y="21600"/>
                  <a:pt x="9350" y="16616"/>
                  <a:pt x="9350" y="10800"/>
                </a:cubicBezTo>
                <a:cubicBezTo>
                  <a:pt x="9350" y="4985"/>
                  <a:pt x="9372" y="0"/>
                  <a:pt x="9404" y="0"/>
                </a:cubicBezTo>
                <a:close/>
                <a:moveTo>
                  <a:pt x="8565" y="0"/>
                </a:moveTo>
                <a:lnTo>
                  <a:pt x="8800" y="0"/>
                </a:lnTo>
                <a:cubicBezTo>
                  <a:pt x="8832" y="0"/>
                  <a:pt x="8854" y="4985"/>
                  <a:pt x="8854" y="10800"/>
                </a:cubicBezTo>
                <a:cubicBezTo>
                  <a:pt x="8854" y="16616"/>
                  <a:pt x="8832" y="21600"/>
                  <a:pt x="8800" y="21600"/>
                </a:cubicBezTo>
                <a:lnTo>
                  <a:pt x="8565" y="21600"/>
                </a:lnTo>
                <a:cubicBezTo>
                  <a:pt x="8533" y="21600"/>
                  <a:pt x="8511" y="16616"/>
                  <a:pt x="8511" y="10800"/>
                </a:cubicBezTo>
                <a:cubicBezTo>
                  <a:pt x="8511" y="4985"/>
                  <a:pt x="8533" y="0"/>
                  <a:pt x="8565" y="0"/>
                </a:cubicBezTo>
                <a:close/>
                <a:moveTo>
                  <a:pt x="7706" y="0"/>
                </a:moveTo>
                <a:lnTo>
                  <a:pt x="7941" y="0"/>
                </a:lnTo>
                <a:cubicBezTo>
                  <a:pt x="7968" y="0"/>
                  <a:pt x="7995" y="4985"/>
                  <a:pt x="7995" y="10800"/>
                </a:cubicBezTo>
                <a:cubicBezTo>
                  <a:pt x="7995" y="16616"/>
                  <a:pt x="7968" y="21600"/>
                  <a:pt x="7941" y="21600"/>
                </a:cubicBezTo>
                <a:lnTo>
                  <a:pt x="7706" y="21600"/>
                </a:lnTo>
                <a:cubicBezTo>
                  <a:pt x="7674" y="21600"/>
                  <a:pt x="7652" y="16616"/>
                  <a:pt x="7652" y="10800"/>
                </a:cubicBezTo>
                <a:cubicBezTo>
                  <a:pt x="7652" y="4985"/>
                  <a:pt x="7674" y="0"/>
                  <a:pt x="7706" y="0"/>
                </a:cubicBezTo>
                <a:close/>
                <a:moveTo>
                  <a:pt x="6863" y="0"/>
                </a:moveTo>
                <a:lnTo>
                  <a:pt x="7106" y="0"/>
                </a:lnTo>
                <a:cubicBezTo>
                  <a:pt x="7133" y="0"/>
                  <a:pt x="7156" y="4985"/>
                  <a:pt x="7156" y="10800"/>
                </a:cubicBezTo>
                <a:cubicBezTo>
                  <a:pt x="7156" y="16616"/>
                  <a:pt x="7133" y="21600"/>
                  <a:pt x="7106" y="21600"/>
                </a:cubicBezTo>
                <a:lnTo>
                  <a:pt x="6863" y="21600"/>
                </a:lnTo>
                <a:cubicBezTo>
                  <a:pt x="6836" y="21600"/>
                  <a:pt x="6813" y="16616"/>
                  <a:pt x="6813" y="10800"/>
                </a:cubicBezTo>
                <a:cubicBezTo>
                  <a:pt x="6813" y="4985"/>
                  <a:pt x="6836" y="0"/>
                  <a:pt x="6863" y="0"/>
                </a:cubicBezTo>
                <a:close/>
                <a:moveTo>
                  <a:pt x="6008" y="0"/>
                </a:moveTo>
                <a:lnTo>
                  <a:pt x="6243" y="0"/>
                </a:lnTo>
                <a:cubicBezTo>
                  <a:pt x="6274" y="0"/>
                  <a:pt x="6297" y="4985"/>
                  <a:pt x="6297" y="10800"/>
                </a:cubicBezTo>
                <a:cubicBezTo>
                  <a:pt x="6297" y="16616"/>
                  <a:pt x="6274" y="21600"/>
                  <a:pt x="6243" y="21600"/>
                </a:cubicBezTo>
                <a:lnTo>
                  <a:pt x="6008" y="21600"/>
                </a:lnTo>
                <a:cubicBezTo>
                  <a:pt x="5981" y="21600"/>
                  <a:pt x="5954" y="16616"/>
                  <a:pt x="5954" y="10800"/>
                </a:cubicBezTo>
                <a:cubicBezTo>
                  <a:pt x="5954" y="4985"/>
                  <a:pt x="5981" y="0"/>
                  <a:pt x="6008" y="0"/>
                </a:cubicBezTo>
                <a:close/>
                <a:moveTo>
                  <a:pt x="5148" y="0"/>
                </a:moveTo>
                <a:lnTo>
                  <a:pt x="5383" y="0"/>
                </a:lnTo>
                <a:cubicBezTo>
                  <a:pt x="5415" y="0"/>
                  <a:pt x="5438" y="4985"/>
                  <a:pt x="5438" y="10800"/>
                </a:cubicBezTo>
                <a:cubicBezTo>
                  <a:pt x="5438" y="16616"/>
                  <a:pt x="5415" y="21600"/>
                  <a:pt x="5383" y="21600"/>
                </a:cubicBezTo>
                <a:lnTo>
                  <a:pt x="5148" y="21600"/>
                </a:lnTo>
                <a:cubicBezTo>
                  <a:pt x="5117" y="21600"/>
                  <a:pt x="5094" y="16616"/>
                  <a:pt x="5094" y="10800"/>
                </a:cubicBezTo>
                <a:cubicBezTo>
                  <a:pt x="5094" y="4985"/>
                  <a:pt x="5117" y="0"/>
                  <a:pt x="5148" y="0"/>
                </a:cubicBezTo>
                <a:close/>
                <a:moveTo>
                  <a:pt x="4310" y="0"/>
                </a:moveTo>
                <a:lnTo>
                  <a:pt x="4545" y="0"/>
                </a:lnTo>
                <a:cubicBezTo>
                  <a:pt x="4576" y="0"/>
                  <a:pt x="4599" y="4985"/>
                  <a:pt x="4599" y="10800"/>
                </a:cubicBezTo>
                <a:cubicBezTo>
                  <a:pt x="4599" y="16616"/>
                  <a:pt x="4576" y="21600"/>
                  <a:pt x="4545" y="21600"/>
                </a:cubicBezTo>
                <a:lnTo>
                  <a:pt x="4310" y="21600"/>
                </a:lnTo>
                <a:cubicBezTo>
                  <a:pt x="4278" y="21600"/>
                  <a:pt x="4255" y="16616"/>
                  <a:pt x="4255" y="10800"/>
                </a:cubicBezTo>
                <a:cubicBezTo>
                  <a:pt x="4255" y="4985"/>
                  <a:pt x="4278" y="0"/>
                  <a:pt x="4310" y="0"/>
                </a:cubicBezTo>
                <a:close/>
                <a:moveTo>
                  <a:pt x="3450" y="0"/>
                </a:moveTo>
                <a:lnTo>
                  <a:pt x="3685" y="0"/>
                </a:lnTo>
                <a:cubicBezTo>
                  <a:pt x="3717" y="0"/>
                  <a:pt x="3739" y="4985"/>
                  <a:pt x="3739" y="10800"/>
                </a:cubicBezTo>
                <a:cubicBezTo>
                  <a:pt x="3739" y="16616"/>
                  <a:pt x="3717" y="21600"/>
                  <a:pt x="3685" y="21600"/>
                </a:cubicBezTo>
                <a:lnTo>
                  <a:pt x="3450" y="21600"/>
                </a:lnTo>
                <a:cubicBezTo>
                  <a:pt x="3419" y="21600"/>
                  <a:pt x="3396" y="16616"/>
                  <a:pt x="3396" y="10800"/>
                </a:cubicBezTo>
                <a:cubicBezTo>
                  <a:pt x="3396" y="4985"/>
                  <a:pt x="3419" y="0"/>
                  <a:pt x="3450" y="0"/>
                </a:cubicBezTo>
                <a:close/>
                <a:moveTo>
                  <a:pt x="2612" y="0"/>
                </a:moveTo>
                <a:lnTo>
                  <a:pt x="2846" y="0"/>
                </a:lnTo>
                <a:cubicBezTo>
                  <a:pt x="2874" y="0"/>
                  <a:pt x="2901" y="4985"/>
                  <a:pt x="2901" y="10800"/>
                </a:cubicBezTo>
                <a:cubicBezTo>
                  <a:pt x="2901" y="16616"/>
                  <a:pt x="2874" y="21600"/>
                  <a:pt x="2846" y="21600"/>
                </a:cubicBezTo>
                <a:lnTo>
                  <a:pt x="2612" y="21600"/>
                </a:lnTo>
                <a:cubicBezTo>
                  <a:pt x="2580" y="21600"/>
                  <a:pt x="2557" y="16616"/>
                  <a:pt x="2557" y="10800"/>
                </a:cubicBezTo>
                <a:cubicBezTo>
                  <a:pt x="2557" y="4985"/>
                  <a:pt x="2580" y="0"/>
                  <a:pt x="2612" y="0"/>
                </a:cubicBezTo>
                <a:close/>
                <a:moveTo>
                  <a:pt x="1752" y="0"/>
                </a:moveTo>
                <a:lnTo>
                  <a:pt x="1987" y="0"/>
                </a:lnTo>
                <a:cubicBezTo>
                  <a:pt x="2014" y="0"/>
                  <a:pt x="2041" y="4985"/>
                  <a:pt x="2041" y="10800"/>
                </a:cubicBezTo>
                <a:cubicBezTo>
                  <a:pt x="2041" y="16616"/>
                  <a:pt x="2014" y="21600"/>
                  <a:pt x="1987" y="21600"/>
                </a:cubicBezTo>
                <a:lnTo>
                  <a:pt x="1752" y="21600"/>
                </a:lnTo>
                <a:cubicBezTo>
                  <a:pt x="1721" y="21600"/>
                  <a:pt x="1698" y="16616"/>
                  <a:pt x="1698" y="10800"/>
                </a:cubicBezTo>
                <a:cubicBezTo>
                  <a:pt x="1698" y="4985"/>
                  <a:pt x="1721" y="0"/>
                  <a:pt x="1752" y="0"/>
                </a:cubicBezTo>
                <a:close/>
                <a:moveTo>
                  <a:pt x="913" y="0"/>
                </a:moveTo>
                <a:lnTo>
                  <a:pt x="1153" y="0"/>
                </a:lnTo>
                <a:cubicBezTo>
                  <a:pt x="1180" y="0"/>
                  <a:pt x="1203" y="4985"/>
                  <a:pt x="1203" y="10800"/>
                </a:cubicBezTo>
                <a:cubicBezTo>
                  <a:pt x="1203" y="16616"/>
                  <a:pt x="1180" y="21600"/>
                  <a:pt x="1153" y="21600"/>
                </a:cubicBezTo>
                <a:lnTo>
                  <a:pt x="913" y="21600"/>
                </a:lnTo>
                <a:cubicBezTo>
                  <a:pt x="886" y="21600"/>
                  <a:pt x="859" y="16616"/>
                  <a:pt x="859" y="10800"/>
                </a:cubicBezTo>
                <a:cubicBezTo>
                  <a:pt x="859" y="4985"/>
                  <a:pt x="886" y="0"/>
                  <a:pt x="913" y="0"/>
                </a:cubicBezTo>
                <a:close/>
                <a:moveTo>
                  <a:pt x="54" y="0"/>
                </a:moveTo>
                <a:lnTo>
                  <a:pt x="289" y="0"/>
                </a:lnTo>
                <a:cubicBezTo>
                  <a:pt x="321" y="0"/>
                  <a:pt x="343" y="4985"/>
                  <a:pt x="343" y="10800"/>
                </a:cubicBezTo>
                <a:cubicBezTo>
                  <a:pt x="343" y="16616"/>
                  <a:pt x="321" y="21600"/>
                  <a:pt x="289" y="21600"/>
                </a:cubicBezTo>
                <a:lnTo>
                  <a:pt x="54" y="21600"/>
                </a:lnTo>
                <a:cubicBezTo>
                  <a:pt x="27" y="21600"/>
                  <a:pt x="0" y="16616"/>
                  <a:pt x="0" y="10800"/>
                </a:cubicBezTo>
                <a:cubicBezTo>
                  <a:pt x="0" y="4985"/>
                  <a:pt x="27" y="0"/>
                  <a:pt x="54" y="0"/>
                </a:cubicBezTo>
                <a:close/>
              </a:path>
            </a:pathLst>
          </a:custGeom>
          <a:solidFill>
            <a:srgbClr val="A6A6A6"/>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0" name="Shape"/>
          <p:cNvSpPr/>
          <p:nvPr/>
        </p:nvSpPr>
        <p:spPr>
          <a:xfrm>
            <a:off x="8061280" y="5868163"/>
            <a:ext cx="327417" cy="334508"/>
          </a:xfrm>
          <a:custGeom>
            <a:avLst/>
            <a:gdLst/>
            <a:ahLst/>
            <a:cxnLst>
              <a:cxn ang="0">
                <a:pos x="wd2" y="hd2"/>
              </a:cxn>
              <a:cxn ang="5400000">
                <a:pos x="wd2" y="hd2"/>
              </a:cxn>
              <a:cxn ang="10800000">
                <a:pos x="wd2" y="hd2"/>
              </a:cxn>
              <a:cxn ang="16200000">
                <a:pos x="wd2" y="hd2"/>
              </a:cxn>
            </a:cxnLst>
            <a:rect l="0" t="0" r="r" b="b"/>
            <a:pathLst>
              <a:path w="21600" h="21600" extrusionOk="0">
                <a:moveTo>
                  <a:pt x="10784" y="21600"/>
                </a:moveTo>
                <a:cubicBezTo>
                  <a:pt x="4828" y="21600"/>
                  <a:pt x="0" y="16797"/>
                  <a:pt x="0" y="10800"/>
                </a:cubicBezTo>
                <a:cubicBezTo>
                  <a:pt x="0" y="4835"/>
                  <a:pt x="4828" y="0"/>
                  <a:pt x="10784" y="0"/>
                </a:cubicBezTo>
                <a:cubicBezTo>
                  <a:pt x="16772" y="0"/>
                  <a:pt x="21600" y="4835"/>
                  <a:pt x="21600" y="10800"/>
                </a:cubicBezTo>
                <a:cubicBezTo>
                  <a:pt x="21600" y="16797"/>
                  <a:pt x="16772" y="21600"/>
                  <a:pt x="10784" y="21600"/>
                </a:cubicBezTo>
              </a:path>
            </a:pathLst>
          </a:custGeom>
          <a:solidFill>
            <a:srgbClr val="373741"/>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1" name="Shape"/>
          <p:cNvSpPr/>
          <p:nvPr/>
        </p:nvSpPr>
        <p:spPr>
          <a:xfrm>
            <a:off x="8109623" y="5916479"/>
            <a:ext cx="232833" cy="2378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49"/>
                  <a:pt x="4849" y="0"/>
                  <a:pt x="10800" y="0"/>
                </a:cubicBezTo>
                <a:cubicBezTo>
                  <a:pt x="16751" y="0"/>
                  <a:pt x="21600" y="4849"/>
                  <a:pt x="21600" y="10800"/>
                </a:cubicBezTo>
                <a:cubicBezTo>
                  <a:pt x="21600" y="16795"/>
                  <a:pt x="16751" y="21600"/>
                  <a:pt x="10800" y="21600"/>
                </a:cubicBezTo>
                <a:cubicBezTo>
                  <a:pt x="4849" y="21600"/>
                  <a:pt x="0" y="16795"/>
                  <a:pt x="0" y="10800"/>
                </a:cubicBezTo>
              </a:path>
            </a:pathLst>
          </a:custGeom>
          <a:solidFill>
            <a:srgbClr val="FFFFFF"/>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2" name="Shape"/>
          <p:cNvSpPr/>
          <p:nvPr/>
        </p:nvSpPr>
        <p:spPr>
          <a:xfrm>
            <a:off x="6968307" y="8600421"/>
            <a:ext cx="2219106" cy="12408"/>
          </a:xfrm>
          <a:custGeom>
            <a:avLst/>
            <a:gdLst/>
            <a:ahLst/>
            <a:cxnLst>
              <a:cxn ang="0">
                <a:pos x="wd2" y="hd2"/>
              </a:cxn>
              <a:cxn ang="5400000">
                <a:pos x="wd2" y="hd2"/>
              </a:cxn>
              <a:cxn ang="10800000">
                <a:pos x="wd2" y="hd2"/>
              </a:cxn>
              <a:cxn ang="16200000">
                <a:pos x="wd2" y="hd2"/>
              </a:cxn>
            </a:cxnLst>
            <a:rect l="0" t="0" r="r" b="b"/>
            <a:pathLst>
              <a:path w="21600" h="21600" extrusionOk="0">
                <a:moveTo>
                  <a:pt x="21307" y="0"/>
                </a:moveTo>
                <a:lnTo>
                  <a:pt x="21550" y="0"/>
                </a:lnTo>
                <a:cubicBezTo>
                  <a:pt x="21577" y="0"/>
                  <a:pt x="21600" y="4985"/>
                  <a:pt x="21600" y="10800"/>
                </a:cubicBezTo>
                <a:cubicBezTo>
                  <a:pt x="21600" y="16616"/>
                  <a:pt x="21577" y="21600"/>
                  <a:pt x="21550" y="21600"/>
                </a:cubicBezTo>
                <a:lnTo>
                  <a:pt x="21307" y="21600"/>
                </a:lnTo>
                <a:cubicBezTo>
                  <a:pt x="21280" y="21600"/>
                  <a:pt x="21257" y="16616"/>
                  <a:pt x="21257" y="10800"/>
                </a:cubicBezTo>
                <a:cubicBezTo>
                  <a:pt x="21257" y="4985"/>
                  <a:pt x="21280" y="0"/>
                  <a:pt x="21307" y="0"/>
                </a:cubicBezTo>
                <a:close/>
                <a:moveTo>
                  <a:pt x="20452" y="0"/>
                </a:moveTo>
                <a:lnTo>
                  <a:pt x="20687" y="0"/>
                </a:lnTo>
                <a:cubicBezTo>
                  <a:pt x="20718" y="0"/>
                  <a:pt x="20741" y="4985"/>
                  <a:pt x="20741" y="10800"/>
                </a:cubicBezTo>
                <a:cubicBezTo>
                  <a:pt x="20741" y="16616"/>
                  <a:pt x="20718" y="21600"/>
                  <a:pt x="20687" y="21600"/>
                </a:cubicBezTo>
                <a:lnTo>
                  <a:pt x="20452" y="21600"/>
                </a:lnTo>
                <a:cubicBezTo>
                  <a:pt x="20425" y="21600"/>
                  <a:pt x="20398" y="16616"/>
                  <a:pt x="20398" y="10800"/>
                </a:cubicBezTo>
                <a:cubicBezTo>
                  <a:pt x="20398" y="4985"/>
                  <a:pt x="20425" y="0"/>
                  <a:pt x="20452" y="0"/>
                </a:cubicBezTo>
                <a:close/>
                <a:moveTo>
                  <a:pt x="19592" y="0"/>
                </a:moveTo>
                <a:lnTo>
                  <a:pt x="19827" y="0"/>
                </a:lnTo>
                <a:cubicBezTo>
                  <a:pt x="19854" y="0"/>
                  <a:pt x="19882" y="4985"/>
                  <a:pt x="19882" y="10800"/>
                </a:cubicBezTo>
                <a:cubicBezTo>
                  <a:pt x="19882" y="16616"/>
                  <a:pt x="19854" y="21600"/>
                  <a:pt x="19827" y="21600"/>
                </a:cubicBezTo>
                <a:lnTo>
                  <a:pt x="19592" y="21600"/>
                </a:lnTo>
                <a:cubicBezTo>
                  <a:pt x="19561" y="21600"/>
                  <a:pt x="19538" y="16616"/>
                  <a:pt x="19538" y="10800"/>
                </a:cubicBezTo>
                <a:cubicBezTo>
                  <a:pt x="19538" y="4985"/>
                  <a:pt x="19561" y="0"/>
                  <a:pt x="19592" y="0"/>
                </a:cubicBezTo>
                <a:close/>
                <a:moveTo>
                  <a:pt x="18754" y="0"/>
                </a:moveTo>
                <a:lnTo>
                  <a:pt x="18988" y="0"/>
                </a:lnTo>
                <a:cubicBezTo>
                  <a:pt x="19016" y="0"/>
                  <a:pt x="19043" y="4985"/>
                  <a:pt x="19043" y="10800"/>
                </a:cubicBezTo>
                <a:cubicBezTo>
                  <a:pt x="19043" y="16616"/>
                  <a:pt x="19016" y="21600"/>
                  <a:pt x="18988" y="21600"/>
                </a:cubicBezTo>
                <a:lnTo>
                  <a:pt x="18754" y="21600"/>
                </a:lnTo>
                <a:cubicBezTo>
                  <a:pt x="18722" y="21600"/>
                  <a:pt x="18699" y="16616"/>
                  <a:pt x="18699" y="10800"/>
                </a:cubicBezTo>
                <a:cubicBezTo>
                  <a:pt x="18699" y="4985"/>
                  <a:pt x="18722" y="0"/>
                  <a:pt x="18754" y="0"/>
                </a:cubicBezTo>
                <a:close/>
                <a:moveTo>
                  <a:pt x="17890" y="0"/>
                </a:moveTo>
                <a:lnTo>
                  <a:pt x="18133" y="0"/>
                </a:lnTo>
                <a:cubicBezTo>
                  <a:pt x="18160" y="0"/>
                  <a:pt x="18183" y="4985"/>
                  <a:pt x="18183" y="10800"/>
                </a:cubicBezTo>
                <a:cubicBezTo>
                  <a:pt x="18183" y="16616"/>
                  <a:pt x="18160" y="21600"/>
                  <a:pt x="18133" y="21600"/>
                </a:cubicBezTo>
                <a:lnTo>
                  <a:pt x="17890" y="21600"/>
                </a:lnTo>
                <a:cubicBezTo>
                  <a:pt x="17863" y="21600"/>
                  <a:pt x="17840" y="16616"/>
                  <a:pt x="17840" y="10800"/>
                </a:cubicBezTo>
                <a:cubicBezTo>
                  <a:pt x="17840" y="4985"/>
                  <a:pt x="17863" y="0"/>
                  <a:pt x="17890" y="0"/>
                </a:cubicBezTo>
                <a:close/>
                <a:moveTo>
                  <a:pt x="17058" y="0"/>
                </a:moveTo>
                <a:lnTo>
                  <a:pt x="17308" y="0"/>
                </a:lnTo>
                <a:cubicBezTo>
                  <a:pt x="17337" y="0"/>
                  <a:pt x="17365" y="4985"/>
                  <a:pt x="17365" y="10800"/>
                </a:cubicBezTo>
                <a:cubicBezTo>
                  <a:pt x="17365" y="16616"/>
                  <a:pt x="17337" y="21600"/>
                  <a:pt x="17308" y="21600"/>
                </a:cubicBezTo>
                <a:lnTo>
                  <a:pt x="17058" y="21600"/>
                </a:lnTo>
                <a:cubicBezTo>
                  <a:pt x="17030" y="21600"/>
                  <a:pt x="17001" y="16616"/>
                  <a:pt x="17001" y="10800"/>
                </a:cubicBezTo>
                <a:cubicBezTo>
                  <a:pt x="17001" y="4985"/>
                  <a:pt x="17030" y="0"/>
                  <a:pt x="17058" y="0"/>
                </a:cubicBezTo>
                <a:close/>
                <a:moveTo>
                  <a:pt x="16196" y="0"/>
                </a:moveTo>
                <a:lnTo>
                  <a:pt x="16436" y="0"/>
                </a:lnTo>
                <a:cubicBezTo>
                  <a:pt x="16463" y="0"/>
                  <a:pt x="16485" y="4985"/>
                  <a:pt x="16485" y="10800"/>
                </a:cubicBezTo>
                <a:cubicBezTo>
                  <a:pt x="16485" y="16616"/>
                  <a:pt x="16463" y="21600"/>
                  <a:pt x="16436" y="21600"/>
                </a:cubicBezTo>
                <a:lnTo>
                  <a:pt x="16196" y="21600"/>
                </a:lnTo>
                <a:cubicBezTo>
                  <a:pt x="16165" y="21600"/>
                  <a:pt x="16142" y="16616"/>
                  <a:pt x="16142" y="10800"/>
                </a:cubicBezTo>
                <a:cubicBezTo>
                  <a:pt x="16142" y="4985"/>
                  <a:pt x="16165" y="0"/>
                  <a:pt x="16196" y="0"/>
                </a:cubicBezTo>
                <a:close/>
                <a:moveTo>
                  <a:pt x="15354" y="0"/>
                </a:moveTo>
                <a:lnTo>
                  <a:pt x="15592" y="0"/>
                </a:lnTo>
                <a:cubicBezTo>
                  <a:pt x="15624" y="0"/>
                  <a:pt x="15646" y="4985"/>
                  <a:pt x="15646" y="10800"/>
                </a:cubicBezTo>
                <a:cubicBezTo>
                  <a:pt x="15646" y="16616"/>
                  <a:pt x="15624" y="21600"/>
                  <a:pt x="15592" y="21600"/>
                </a:cubicBezTo>
                <a:lnTo>
                  <a:pt x="15354" y="21600"/>
                </a:lnTo>
                <a:cubicBezTo>
                  <a:pt x="15326" y="21600"/>
                  <a:pt x="15303" y="16616"/>
                  <a:pt x="15303" y="10800"/>
                </a:cubicBezTo>
                <a:cubicBezTo>
                  <a:pt x="15303" y="4985"/>
                  <a:pt x="15326" y="0"/>
                  <a:pt x="15354" y="0"/>
                </a:cubicBezTo>
                <a:close/>
                <a:moveTo>
                  <a:pt x="14498" y="0"/>
                </a:moveTo>
                <a:lnTo>
                  <a:pt x="14733" y="0"/>
                </a:lnTo>
                <a:cubicBezTo>
                  <a:pt x="14765" y="0"/>
                  <a:pt x="14787" y="4985"/>
                  <a:pt x="14787" y="10800"/>
                </a:cubicBezTo>
                <a:cubicBezTo>
                  <a:pt x="14787" y="16616"/>
                  <a:pt x="14765" y="21600"/>
                  <a:pt x="14733" y="21600"/>
                </a:cubicBezTo>
                <a:lnTo>
                  <a:pt x="14498" y="21600"/>
                </a:lnTo>
                <a:cubicBezTo>
                  <a:pt x="14467" y="21600"/>
                  <a:pt x="14444" y="16616"/>
                  <a:pt x="14444" y="10800"/>
                </a:cubicBezTo>
                <a:cubicBezTo>
                  <a:pt x="14444" y="4985"/>
                  <a:pt x="14467" y="0"/>
                  <a:pt x="14498" y="0"/>
                </a:cubicBezTo>
                <a:close/>
                <a:moveTo>
                  <a:pt x="13659" y="0"/>
                </a:moveTo>
                <a:lnTo>
                  <a:pt x="13894" y="0"/>
                </a:lnTo>
                <a:cubicBezTo>
                  <a:pt x="13926" y="0"/>
                  <a:pt x="13948" y="4985"/>
                  <a:pt x="13948" y="10800"/>
                </a:cubicBezTo>
                <a:cubicBezTo>
                  <a:pt x="13948" y="16616"/>
                  <a:pt x="13926" y="21600"/>
                  <a:pt x="13894" y="21600"/>
                </a:cubicBezTo>
                <a:lnTo>
                  <a:pt x="13659" y="21600"/>
                </a:lnTo>
                <a:cubicBezTo>
                  <a:pt x="13628" y="21600"/>
                  <a:pt x="13605" y="16616"/>
                  <a:pt x="13605" y="10800"/>
                </a:cubicBezTo>
                <a:cubicBezTo>
                  <a:pt x="13605" y="4985"/>
                  <a:pt x="13628" y="0"/>
                  <a:pt x="13659" y="0"/>
                </a:cubicBezTo>
                <a:close/>
                <a:moveTo>
                  <a:pt x="12801" y="0"/>
                </a:moveTo>
                <a:lnTo>
                  <a:pt x="13039" y="0"/>
                </a:lnTo>
                <a:cubicBezTo>
                  <a:pt x="13066" y="0"/>
                  <a:pt x="13089" y="4985"/>
                  <a:pt x="13089" y="10800"/>
                </a:cubicBezTo>
                <a:cubicBezTo>
                  <a:pt x="13089" y="16616"/>
                  <a:pt x="13066" y="21600"/>
                  <a:pt x="13039" y="21600"/>
                </a:cubicBezTo>
                <a:lnTo>
                  <a:pt x="12801" y="21600"/>
                </a:lnTo>
                <a:cubicBezTo>
                  <a:pt x="12769" y="21600"/>
                  <a:pt x="12746" y="16616"/>
                  <a:pt x="12746" y="10800"/>
                </a:cubicBezTo>
                <a:cubicBezTo>
                  <a:pt x="12746" y="4985"/>
                  <a:pt x="12769" y="0"/>
                  <a:pt x="12801" y="0"/>
                </a:cubicBezTo>
                <a:close/>
                <a:moveTo>
                  <a:pt x="11961" y="0"/>
                </a:moveTo>
                <a:lnTo>
                  <a:pt x="12201" y="0"/>
                </a:lnTo>
                <a:cubicBezTo>
                  <a:pt x="12228" y="0"/>
                  <a:pt x="12250" y="4985"/>
                  <a:pt x="12250" y="10800"/>
                </a:cubicBezTo>
                <a:cubicBezTo>
                  <a:pt x="12250" y="16616"/>
                  <a:pt x="12228" y="21600"/>
                  <a:pt x="12201" y="21600"/>
                </a:cubicBezTo>
                <a:lnTo>
                  <a:pt x="11961" y="21600"/>
                </a:lnTo>
                <a:cubicBezTo>
                  <a:pt x="11934" y="21600"/>
                  <a:pt x="11907" y="16616"/>
                  <a:pt x="11907" y="10800"/>
                </a:cubicBezTo>
                <a:cubicBezTo>
                  <a:pt x="11907" y="4985"/>
                  <a:pt x="11934" y="0"/>
                  <a:pt x="11961" y="0"/>
                </a:cubicBezTo>
                <a:close/>
                <a:moveTo>
                  <a:pt x="11104" y="0"/>
                </a:moveTo>
                <a:lnTo>
                  <a:pt x="11350" y="0"/>
                </a:lnTo>
                <a:cubicBezTo>
                  <a:pt x="11383" y="0"/>
                  <a:pt x="11411" y="4985"/>
                  <a:pt x="11411" y="10800"/>
                </a:cubicBezTo>
                <a:cubicBezTo>
                  <a:pt x="11411" y="16616"/>
                  <a:pt x="11383" y="21600"/>
                  <a:pt x="11350" y="21600"/>
                </a:cubicBezTo>
                <a:lnTo>
                  <a:pt x="11104" y="21600"/>
                </a:lnTo>
                <a:cubicBezTo>
                  <a:pt x="11076" y="21600"/>
                  <a:pt x="11048" y="16616"/>
                  <a:pt x="11048" y="10800"/>
                </a:cubicBezTo>
                <a:cubicBezTo>
                  <a:pt x="11048" y="4985"/>
                  <a:pt x="11076" y="0"/>
                  <a:pt x="11104" y="0"/>
                </a:cubicBezTo>
                <a:close/>
                <a:moveTo>
                  <a:pt x="10263" y="0"/>
                </a:moveTo>
                <a:lnTo>
                  <a:pt x="10503" y="0"/>
                </a:lnTo>
                <a:cubicBezTo>
                  <a:pt x="10530" y="0"/>
                  <a:pt x="10552" y="4985"/>
                  <a:pt x="10552" y="10800"/>
                </a:cubicBezTo>
                <a:cubicBezTo>
                  <a:pt x="10552" y="16616"/>
                  <a:pt x="10530" y="21600"/>
                  <a:pt x="10503" y="21600"/>
                </a:cubicBezTo>
                <a:lnTo>
                  <a:pt x="10263" y="21600"/>
                </a:lnTo>
                <a:cubicBezTo>
                  <a:pt x="10232" y="21600"/>
                  <a:pt x="10209" y="16616"/>
                  <a:pt x="10209" y="10800"/>
                </a:cubicBezTo>
                <a:cubicBezTo>
                  <a:pt x="10209" y="4985"/>
                  <a:pt x="10232" y="0"/>
                  <a:pt x="10263" y="0"/>
                </a:cubicBezTo>
                <a:close/>
                <a:moveTo>
                  <a:pt x="9404" y="0"/>
                </a:moveTo>
                <a:lnTo>
                  <a:pt x="9639" y="0"/>
                </a:lnTo>
                <a:cubicBezTo>
                  <a:pt x="9670" y="0"/>
                  <a:pt x="9693" y="4985"/>
                  <a:pt x="9693" y="10800"/>
                </a:cubicBezTo>
                <a:cubicBezTo>
                  <a:pt x="9693" y="16616"/>
                  <a:pt x="9670" y="21600"/>
                  <a:pt x="9639" y="21600"/>
                </a:cubicBezTo>
                <a:lnTo>
                  <a:pt x="9404" y="21600"/>
                </a:lnTo>
                <a:cubicBezTo>
                  <a:pt x="9372" y="21600"/>
                  <a:pt x="9350" y="16616"/>
                  <a:pt x="9350" y="10800"/>
                </a:cubicBezTo>
                <a:cubicBezTo>
                  <a:pt x="9350" y="4985"/>
                  <a:pt x="9372" y="0"/>
                  <a:pt x="9404" y="0"/>
                </a:cubicBezTo>
                <a:close/>
                <a:moveTo>
                  <a:pt x="8565" y="0"/>
                </a:moveTo>
                <a:lnTo>
                  <a:pt x="8800" y="0"/>
                </a:lnTo>
                <a:cubicBezTo>
                  <a:pt x="8832" y="0"/>
                  <a:pt x="8854" y="4985"/>
                  <a:pt x="8854" y="10800"/>
                </a:cubicBezTo>
                <a:cubicBezTo>
                  <a:pt x="8854" y="16616"/>
                  <a:pt x="8832" y="21600"/>
                  <a:pt x="8800" y="21600"/>
                </a:cubicBezTo>
                <a:lnTo>
                  <a:pt x="8565" y="21600"/>
                </a:lnTo>
                <a:cubicBezTo>
                  <a:pt x="8533" y="21600"/>
                  <a:pt x="8511" y="16616"/>
                  <a:pt x="8511" y="10800"/>
                </a:cubicBezTo>
                <a:cubicBezTo>
                  <a:pt x="8511" y="4985"/>
                  <a:pt x="8533" y="0"/>
                  <a:pt x="8565" y="0"/>
                </a:cubicBezTo>
                <a:close/>
                <a:moveTo>
                  <a:pt x="7706" y="0"/>
                </a:moveTo>
                <a:lnTo>
                  <a:pt x="7941" y="0"/>
                </a:lnTo>
                <a:cubicBezTo>
                  <a:pt x="7968" y="0"/>
                  <a:pt x="7995" y="4985"/>
                  <a:pt x="7995" y="10800"/>
                </a:cubicBezTo>
                <a:cubicBezTo>
                  <a:pt x="7995" y="16616"/>
                  <a:pt x="7968" y="21600"/>
                  <a:pt x="7941" y="21600"/>
                </a:cubicBezTo>
                <a:lnTo>
                  <a:pt x="7706" y="21600"/>
                </a:lnTo>
                <a:cubicBezTo>
                  <a:pt x="7674" y="21600"/>
                  <a:pt x="7652" y="16616"/>
                  <a:pt x="7652" y="10800"/>
                </a:cubicBezTo>
                <a:cubicBezTo>
                  <a:pt x="7652" y="4985"/>
                  <a:pt x="7674" y="0"/>
                  <a:pt x="7706" y="0"/>
                </a:cubicBezTo>
                <a:close/>
                <a:moveTo>
                  <a:pt x="6863" y="0"/>
                </a:moveTo>
                <a:lnTo>
                  <a:pt x="7106" y="0"/>
                </a:lnTo>
                <a:cubicBezTo>
                  <a:pt x="7133" y="0"/>
                  <a:pt x="7156" y="4985"/>
                  <a:pt x="7156" y="10800"/>
                </a:cubicBezTo>
                <a:cubicBezTo>
                  <a:pt x="7156" y="16616"/>
                  <a:pt x="7133" y="21600"/>
                  <a:pt x="7106" y="21600"/>
                </a:cubicBezTo>
                <a:lnTo>
                  <a:pt x="6863" y="21600"/>
                </a:lnTo>
                <a:cubicBezTo>
                  <a:pt x="6836" y="21600"/>
                  <a:pt x="6813" y="16616"/>
                  <a:pt x="6813" y="10800"/>
                </a:cubicBezTo>
                <a:cubicBezTo>
                  <a:pt x="6813" y="4985"/>
                  <a:pt x="6836" y="0"/>
                  <a:pt x="6863" y="0"/>
                </a:cubicBezTo>
                <a:close/>
                <a:moveTo>
                  <a:pt x="6008" y="0"/>
                </a:moveTo>
                <a:lnTo>
                  <a:pt x="6243" y="0"/>
                </a:lnTo>
                <a:cubicBezTo>
                  <a:pt x="6274" y="0"/>
                  <a:pt x="6297" y="4985"/>
                  <a:pt x="6297" y="10800"/>
                </a:cubicBezTo>
                <a:cubicBezTo>
                  <a:pt x="6297" y="16616"/>
                  <a:pt x="6274" y="21600"/>
                  <a:pt x="6243" y="21600"/>
                </a:cubicBezTo>
                <a:lnTo>
                  <a:pt x="6008" y="21600"/>
                </a:lnTo>
                <a:cubicBezTo>
                  <a:pt x="5981" y="21600"/>
                  <a:pt x="5954" y="16616"/>
                  <a:pt x="5954" y="10800"/>
                </a:cubicBezTo>
                <a:cubicBezTo>
                  <a:pt x="5954" y="4985"/>
                  <a:pt x="5981" y="0"/>
                  <a:pt x="6008" y="0"/>
                </a:cubicBezTo>
                <a:close/>
                <a:moveTo>
                  <a:pt x="5148" y="0"/>
                </a:moveTo>
                <a:lnTo>
                  <a:pt x="5383" y="0"/>
                </a:lnTo>
                <a:cubicBezTo>
                  <a:pt x="5415" y="0"/>
                  <a:pt x="5438" y="4985"/>
                  <a:pt x="5438" y="10800"/>
                </a:cubicBezTo>
                <a:cubicBezTo>
                  <a:pt x="5438" y="16616"/>
                  <a:pt x="5415" y="21600"/>
                  <a:pt x="5383" y="21600"/>
                </a:cubicBezTo>
                <a:lnTo>
                  <a:pt x="5148" y="21600"/>
                </a:lnTo>
                <a:cubicBezTo>
                  <a:pt x="5117" y="21600"/>
                  <a:pt x="5094" y="16616"/>
                  <a:pt x="5094" y="10800"/>
                </a:cubicBezTo>
                <a:cubicBezTo>
                  <a:pt x="5094" y="4985"/>
                  <a:pt x="5117" y="0"/>
                  <a:pt x="5148" y="0"/>
                </a:cubicBezTo>
                <a:close/>
                <a:moveTo>
                  <a:pt x="4310" y="0"/>
                </a:moveTo>
                <a:lnTo>
                  <a:pt x="4545" y="0"/>
                </a:lnTo>
                <a:cubicBezTo>
                  <a:pt x="4576" y="0"/>
                  <a:pt x="4599" y="4985"/>
                  <a:pt x="4599" y="10800"/>
                </a:cubicBezTo>
                <a:cubicBezTo>
                  <a:pt x="4599" y="16616"/>
                  <a:pt x="4576" y="21600"/>
                  <a:pt x="4545" y="21600"/>
                </a:cubicBezTo>
                <a:lnTo>
                  <a:pt x="4310" y="21600"/>
                </a:lnTo>
                <a:cubicBezTo>
                  <a:pt x="4278" y="21600"/>
                  <a:pt x="4255" y="16616"/>
                  <a:pt x="4255" y="10800"/>
                </a:cubicBezTo>
                <a:cubicBezTo>
                  <a:pt x="4255" y="4985"/>
                  <a:pt x="4278" y="0"/>
                  <a:pt x="4310" y="0"/>
                </a:cubicBezTo>
                <a:close/>
                <a:moveTo>
                  <a:pt x="3450" y="0"/>
                </a:moveTo>
                <a:lnTo>
                  <a:pt x="3685" y="0"/>
                </a:lnTo>
                <a:cubicBezTo>
                  <a:pt x="3717" y="0"/>
                  <a:pt x="3739" y="4985"/>
                  <a:pt x="3739" y="10800"/>
                </a:cubicBezTo>
                <a:cubicBezTo>
                  <a:pt x="3739" y="16616"/>
                  <a:pt x="3717" y="21600"/>
                  <a:pt x="3685" y="21600"/>
                </a:cubicBezTo>
                <a:lnTo>
                  <a:pt x="3450" y="21600"/>
                </a:lnTo>
                <a:cubicBezTo>
                  <a:pt x="3419" y="21600"/>
                  <a:pt x="3396" y="16616"/>
                  <a:pt x="3396" y="10800"/>
                </a:cubicBezTo>
                <a:cubicBezTo>
                  <a:pt x="3396" y="4985"/>
                  <a:pt x="3419" y="0"/>
                  <a:pt x="3450" y="0"/>
                </a:cubicBezTo>
                <a:close/>
                <a:moveTo>
                  <a:pt x="2612" y="0"/>
                </a:moveTo>
                <a:lnTo>
                  <a:pt x="2846" y="0"/>
                </a:lnTo>
                <a:cubicBezTo>
                  <a:pt x="2874" y="0"/>
                  <a:pt x="2901" y="4985"/>
                  <a:pt x="2901" y="10800"/>
                </a:cubicBezTo>
                <a:cubicBezTo>
                  <a:pt x="2901" y="16616"/>
                  <a:pt x="2874" y="21600"/>
                  <a:pt x="2846" y="21600"/>
                </a:cubicBezTo>
                <a:lnTo>
                  <a:pt x="2612" y="21600"/>
                </a:lnTo>
                <a:cubicBezTo>
                  <a:pt x="2580" y="21600"/>
                  <a:pt x="2557" y="16616"/>
                  <a:pt x="2557" y="10800"/>
                </a:cubicBezTo>
                <a:cubicBezTo>
                  <a:pt x="2557" y="4985"/>
                  <a:pt x="2580" y="0"/>
                  <a:pt x="2612" y="0"/>
                </a:cubicBezTo>
                <a:close/>
                <a:moveTo>
                  <a:pt x="1752" y="0"/>
                </a:moveTo>
                <a:lnTo>
                  <a:pt x="1987" y="0"/>
                </a:lnTo>
                <a:cubicBezTo>
                  <a:pt x="2014" y="0"/>
                  <a:pt x="2041" y="4985"/>
                  <a:pt x="2041" y="10800"/>
                </a:cubicBezTo>
                <a:cubicBezTo>
                  <a:pt x="2041" y="16616"/>
                  <a:pt x="2014" y="21600"/>
                  <a:pt x="1987" y="21600"/>
                </a:cubicBezTo>
                <a:lnTo>
                  <a:pt x="1752" y="21600"/>
                </a:lnTo>
                <a:cubicBezTo>
                  <a:pt x="1721" y="21600"/>
                  <a:pt x="1698" y="16616"/>
                  <a:pt x="1698" y="10800"/>
                </a:cubicBezTo>
                <a:cubicBezTo>
                  <a:pt x="1698" y="4985"/>
                  <a:pt x="1721" y="0"/>
                  <a:pt x="1752" y="0"/>
                </a:cubicBezTo>
                <a:close/>
                <a:moveTo>
                  <a:pt x="913" y="0"/>
                </a:moveTo>
                <a:lnTo>
                  <a:pt x="1153" y="0"/>
                </a:lnTo>
                <a:cubicBezTo>
                  <a:pt x="1180" y="0"/>
                  <a:pt x="1203" y="4985"/>
                  <a:pt x="1203" y="10800"/>
                </a:cubicBezTo>
                <a:cubicBezTo>
                  <a:pt x="1203" y="16616"/>
                  <a:pt x="1180" y="21600"/>
                  <a:pt x="1153" y="21600"/>
                </a:cubicBezTo>
                <a:lnTo>
                  <a:pt x="913" y="21600"/>
                </a:lnTo>
                <a:cubicBezTo>
                  <a:pt x="886" y="21600"/>
                  <a:pt x="859" y="16616"/>
                  <a:pt x="859" y="10800"/>
                </a:cubicBezTo>
                <a:cubicBezTo>
                  <a:pt x="859" y="4985"/>
                  <a:pt x="886" y="0"/>
                  <a:pt x="913" y="0"/>
                </a:cubicBezTo>
                <a:close/>
                <a:moveTo>
                  <a:pt x="54" y="0"/>
                </a:moveTo>
                <a:lnTo>
                  <a:pt x="289" y="0"/>
                </a:lnTo>
                <a:cubicBezTo>
                  <a:pt x="321" y="0"/>
                  <a:pt x="343" y="4985"/>
                  <a:pt x="343" y="10800"/>
                </a:cubicBezTo>
                <a:cubicBezTo>
                  <a:pt x="343" y="16616"/>
                  <a:pt x="321" y="21600"/>
                  <a:pt x="289" y="21600"/>
                </a:cubicBezTo>
                <a:lnTo>
                  <a:pt x="54" y="21600"/>
                </a:lnTo>
                <a:cubicBezTo>
                  <a:pt x="27" y="21600"/>
                  <a:pt x="0" y="16616"/>
                  <a:pt x="0" y="10800"/>
                </a:cubicBezTo>
                <a:cubicBezTo>
                  <a:pt x="0" y="4985"/>
                  <a:pt x="27" y="0"/>
                  <a:pt x="54" y="0"/>
                </a:cubicBezTo>
                <a:close/>
              </a:path>
            </a:pathLst>
          </a:custGeom>
          <a:solidFill>
            <a:srgbClr val="A6A6A6"/>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3" name="Shape"/>
          <p:cNvSpPr/>
          <p:nvPr/>
        </p:nvSpPr>
        <p:spPr>
          <a:xfrm>
            <a:off x="8061280" y="8439129"/>
            <a:ext cx="327417" cy="334508"/>
          </a:xfrm>
          <a:custGeom>
            <a:avLst/>
            <a:gdLst/>
            <a:ahLst/>
            <a:cxnLst>
              <a:cxn ang="0">
                <a:pos x="wd2" y="hd2"/>
              </a:cxn>
              <a:cxn ang="5400000">
                <a:pos x="wd2" y="hd2"/>
              </a:cxn>
              <a:cxn ang="10800000">
                <a:pos x="wd2" y="hd2"/>
              </a:cxn>
              <a:cxn ang="16200000">
                <a:pos x="wd2" y="hd2"/>
              </a:cxn>
            </a:cxnLst>
            <a:rect l="0" t="0" r="r" b="b"/>
            <a:pathLst>
              <a:path w="21600" h="21600" extrusionOk="0">
                <a:moveTo>
                  <a:pt x="10784" y="21600"/>
                </a:moveTo>
                <a:cubicBezTo>
                  <a:pt x="4828" y="21600"/>
                  <a:pt x="0" y="16797"/>
                  <a:pt x="0" y="10800"/>
                </a:cubicBezTo>
                <a:cubicBezTo>
                  <a:pt x="0" y="4835"/>
                  <a:pt x="4828" y="0"/>
                  <a:pt x="10784" y="0"/>
                </a:cubicBezTo>
                <a:cubicBezTo>
                  <a:pt x="16772" y="0"/>
                  <a:pt x="21600" y="4835"/>
                  <a:pt x="21600" y="10800"/>
                </a:cubicBezTo>
                <a:cubicBezTo>
                  <a:pt x="21600" y="16797"/>
                  <a:pt x="16772" y="21600"/>
                  <a:pt x="10784" y="21600"/>
                </a:cubicBezTo>
              </a:path>
            </a:pathLst>
          </a:custGeom>
          <a:solidFill>
            <a:srgbClr val="A5A5A5"/>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4" name="Shape"/>
          <p:cNvSpPr/>
          <p:nvPr/>
        </p:nvSpPr>
        <p:spPr>
          <a:xfrm>
            <a:off x="8109623" y="8487445"/>
            <a:ext cx="232833" cy="2378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49"/>
                  <a:pt x="4849" y="0"/>
                  <a:pt x="10800" y="0"/>
                </a:cubicBezTo>
                <a:cubicBezTo>
                  <a:pt x="16751" y="0"/>
                  <a:pt x="21600" y="4849"/>
                  <a:pt x="21600" y="10800"/>
                </a:cubicBezTo>
                <a:cubicBezTo>
                  <a:pt x="21600" y="16795"/>
                  <a:pt x="16751" y="21600"/>
                  <a:pt x="10800" y="21600"/>
                </a:cubicBezTo>
                <a:cubicBezTo>
                  <a:pt x="4849" y="21600"/>
                  <a:pt x="0" y="16795"/>
                  <a:pt x="0" y="10800"/>
                </a:cubicBezTo>
              </a:path>
            </a:pathLst>
          </a:custGeom>
          <a:solidFill>
            <a:srgbClr val="FFFFFF"/>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5" name="Shape"/>
          <p:cNvSpPr/>
          <p:nvPr/>
        </p:nvSpPr>
        <p:spPr>
          <a:xfrm>
            <a:off x="5090974" y="10496307"/>
            <a:ext cx="2219105" cy="12408"/>
          </a:xfrm>
          <a:custGeom>
            <a:avLst/>
            <a:gdLst/>
            <a:ahLst/>
            <a:cxnLst>
              <a:cxn ang="0">
                <a:pos x="wd2" y="hd2"/>
              </a:cxn>
              <a:cxn ang="5400000">
                <a:pos x="wd2" y="hd2"/>
              </a:cxn>
              <a:cxn ang="10800000">
                <a:pos x="wd2" y="hd2"/>
              </a:cxn>
              <a:cxn ang="16200000">
                <a:pos x="wd2" y="hd2"/>
              </a:cxn>
            </a:cxnLst>
            <a:rect l="0" t="0" r="r" b="b"/>
            <a:pathLst>
              <a:path w="21600" h="21600" extrusionOk="0">
                <a:moveTo>
                  <a:pt x="21307" y="0"/>
                </a:moveTo>
                <a:lnTo>
                  <a:pt x="21550" y="0"/>
                </a:lnTo>
                <a:cubicBezTo>
                  <a:pt x="21577" y="0"/>
                  <a:pt x="21600" y="4985"/>
                  <a:pt x="21600" y="10800"/>
                </a:cubicBezTo>
                <a:cubicBezTo>
                  <a:pt x="21600" y="16616"/>
                  <a:pt x="21577" y="21600"/>
                  <a:pt x="21550" y="21600"/>
                </a:cubicBezTo>
                <a:lnTo>
                  <a:pt x="21307" y="21600"/>
                </a:lnTo>
                <a:cubicBezTo>
                  <a:pt x="21280" y="21600"/>
                  <a:pt x="21257" y="16616"/>
                  <a:pt x="21257" y="10800"/>
                </a:cubicBezTo>
                <a:cubicBezTo>
                  <a:pt x="21257" y="4985"/>
                  <a:pt x="21280" y="0"/>
                  <a:pt x="21307" y="0"/>
                </a:cubicBezTo>
                <a:close/>
                <a:moveTo>
                  <a:pt x="20452" y="0"/>
                </a:moveTo>
                <a:lnTo>
                  <a:pt x="20687" y="0"/>
                </a:lnTo>
                <a:cubicBezTo>
                  <a:pt x="20718" y="0"/>
                  <a:pt x="20741" y="4985"/>
                  <a:pt x="20741" y="10800"/>
                </a:cubicBezTo>
                <a:cubicBezTo>
                  <a:pt x="20741" y="16616"/>
                  <a:pt x="20718" y="21600"/>
                  <a:pt x="20687" y="21600"/>
                </a:cubicBezTo>
                <a:lnTo>
                  <a:pt x="20452" y="21600"/>
                </a:lnTo>
                <a:cubicBezTo>
                  <a:pt x="20425" y="21600"/>
                  <a:pt x="20398" y="16616"/>
                  <a:pt x="20398" y="10800"/>
                </a:cubicBezTo>
                <a:cubicBezTo>
                  <a:pt x="20398" y="4985"/>
                  <a:pt x="20425" y="0"/>
                  <a:pt x="20452" y="0"/>
                </a:cubicBezTo>
                <a:close/>
                <a:moveTo>
                  <a:pt x="19592" y="0"/>
                </a:moveTo>
                <a:lnTo>
                  <a:pt x="19827" y="0"/>
                </a:lnTo>
                <a:cubicBezTo>
                  <a:pt x="19854" y="0"/>
                  <a:pt x="19882" y="4985"/>
                  <a:pt x="19882" y="10800"/>
                </a:cubicBezTo>
                <a:cubicBezTo>
                  <a:pt x="19882" y="16616"/>
                  <a:pt x="19854" y="21600"/>
                  <a:pt x="19827" y="21600"/>
                </a:cubicBezTo>
                <a:lnTo>
                  <a:pt x="19592" y="21600"/>
                </a:lnTo>
                <a:cubicBezTo>
                  <a:pt x="19561" y="21600"/>
                  <a:pt x="19538" y="16616"/>
                  <a:pt x="19538" y="10800"/>
                </a:cubicBezTo>
                <a:cubicBezTo>
                  <a:pt x="19538" y="4985"/>
                  <a:pt x="19561" y="0"/>
                  <a:pt x="19592" y="0"/>
                </a:cubicBezTo>
                <a:close/>
                <a:moveTo>
                  <a:pt x="18754" y="0"/>
                </a:moveTo>
                <a:lnTo>
                  <a:pt x="18988" y="0"/>
                </a:lnTo>
                <a:cubicBezTo>
                  <a:pt x="19016" y="0"/>
                  <a:pt x="19043" y="4985"/>
                  <a:pt x="19043" y="10800"/>
                </a:cubicBezTo>
                <a:cubicBezTo>
                  <a:pt x="19043" y="16616"/>
                  <a:pt x="19016" y="21600"/>
                  <a:pt x="18988" y="21600"/>
                </a:cubicBezTo>
                <a:lnTo>
                  <a:pt x="18754" y="21600"/>
                </a:lnTo>
                <a:cubicBezTo>
                  <a:pt x="18722" y="21600"/>
                  <a:pt x="18699" y="16616"/>
                  <a:pt x="18699" y="10800"/>
                </a:cubicBezTo>
                <a:cubicBezTo>
                  <a:pt x="18699" y="4985"/>
                  <a:pt x="18722" y="0"/>
                  <a:pt x="18754" y="0"/>
                </a:cubicBezTo>
                <a:close/>
                <a:moveTo>
                  <a:pt x="17890" y="0"/>
                </a:moveTo>
                <a:lnTo>
                  <a:pt x="18133" y="0"/>
                </a:lnTo>
                <a:cubicBezTo>
                  <a:pt x="18160" y="0"/>
                  <a:pt x="18183" y="4985"/>
                  <a:pt x="18183" y="10800"/>
                </a:cubicBezTo>
                <a:cubicBezTo>
                  <a:pt x="18183" y="16616"/>
                  <a:pt x="18160" y="21600"/>
                  <a:pt x="18133" y="21600"/>
                </a:cubicBezTo>
                <a:lnTo>
                  <a:pt x="17890" y="21600"/>
                </a:lnTo>
                <a:cubicBezTo>
                  <a:pt x="17863" y="21600"/>
                  <a:pt x="17840" y="16616"/>
                  <a:pt x="17840" y="10800"/>
                </a:cubicBezTo>
                <a:cubicBezTo>
                  <a:pt x="17840" y="4985"/>
                  <a:pt x="17863" y="0"/>
                  <a:pt x="17890" y="0"/>
                </a:cubicBezTo>
                <a:close/>
                <a:moveTo>
                  <a:pt x="17058" y="0"/>
                </a:moveTo>
                <a:lnTo>
                  <a:pt x="17308" y="0"/>
                </a:lnTo>
                <a:cubicBezTo>
                  <a:pt x="17337" y="0"/>
                  <a:pt x="17365" y="4985"/>
                  <a:pt x="17365" y="10800"/>
                </a:cubicBezTo>
                <a:cubicBezTo>
                  <a:pt x="17365" y="16616"/>
                  <a:pt x="17337" y="21600"/>
                  <a:pt x="17308" y="21600"/>
                </a:cubicBezTo>
                <a:lnTo>
                  <a:pt x="17058" y="21600"/>
                </a:lnTo>
                <a:cubicBezTo>
                  <a:pt x="17030" y="21600"/>
                  <a:pt x="17001" y="16616"/>
                  <a:pt x="17001" y="10800"/>
                </a:cubicBezTo>
                <a:cubicBezTo>
                  <a:pt x="17001" y="4985"/>
                  <a:pt x="17030" y="0"/>
                  <a:pt x="17058" y="0"/>
                </a:cubicBezTo>
                <a:close/>
                <a:moveTo>
                  <a:pt x="16196" y="0"/>
                </a:moveTo>
                <a:lnTo>
                  <a:pt x="16436" y="0"/>
                </a:lnTo>
                <a:cubicBezTo>
                  <a:pt x="16463" y="0"/>
                  <a:pt x="16485" y="4985"/>
                  <a:pt x="16485" y="10800"/>
                </a:cubicBezTo>
                <a:cubicBezTo>
                  <a:pt x="16485" y="16616"/>
                  <a:pt x="16463" y="21600"/>
                  <a:pt x="16436" y="21600"/>
                </a:cubicBezTo>
                <a:lnTo>
                  <a:pt x="16196" y="21600"/>
                </a:lnTo>
                <a:cubicBezTo>
                  <a:pt x="16165" y="21600"/>
                  <a:pt x="16142" y="16616"/>
                  <a:pt x="16142" y="10800"/>
                </a:cubicBezTo>
                <a:cubicBezTo>
                  <a:pt x="16142" y="4985"/>
                  <a:pt x="16165" y="0"/>
                  <a:pt x="16196" y="0"/>
                </a:cubicBezTo>
                <a:close/>
                <a:moveTo>
                  <a:pt x="15354" y="0"/>
                </a:moveTo>
                <a:lnTo>
                  <a:pt x="15592" y="0"/>
                </a:lnTo>
                <a:cubicBezTo>
                  <a:pt x="15624" y="0"/>
                  <a:pt x="15646" y="4985"/>
                  <a:pt x="15646" y="10800"/>
                </a:cubicBezTo>
                <a:cubicBezTo>
                  <a:pt x="15646" y="16616"/>
                  <a:pt x="15624" y="21600"/>
                  <a:pt x="15592" y="21600"/>
                </a:cubicBezTo>
                <a:lnTo>
                  <a:pt x="15354" y="21600"/>
                </a:lnTo>
                <a:cubicBezTo>
                  <a:pt x="15326" y="21600"/>
                  <a:pt x="15303" y="16616"/>
                  <a:pt x="15303" y="10800"/>
                </a:cubicBezTo>
                <a:cubicBezTo>
                  <a:pt x="15303" y="4985"/>
                  <a:pt x="15326" y="0"/>
                  <a:pt x="15354" y="0"/>
                </a:cubicBezTo>
                <a:close/>
                <a:moveTo>
                  <a:pt x="14498" y="0"/>
                </a:moveTo>
                <a:lnTo>
                  <a:pt x="14733" y="0"/>
                </a:lnTo>
                <a:cubicBezTo>
                  <a:pt x="14765" y="0"/>
                  <a:pt x="14787" y="4985"/>
                  <a:pt x="14787" y="10800"/>
                </a:cubicBezTo>
                <a:cubicBezTo>
                  <a:pt x="14787" y="16616"/>
                  <a:pt x="14765" y="21600"/>
                  <a:pt x="14733" y="21600"/>
                </a:cubicBezTo>
                <a:lnTo>
                  <a:pt x="14498" y="21600"/>
                </a:lnTo>
                <a:cubicBezTo>
                  <a:pt x="14467" y="21600"/>
                  <a:pt x="14444" y="16616"/>
                  <a:pt x="14444" y="10800"/>
                </a:cubicBezTo>
                <a:cubicBezTo>
                  <a:pt x="14444" y="4985"/>
                  <a:pt x="14467" y="0"/>
                  <a:pt x="14498" y="0"/>
                </a:cubicBezTo>
                <a:close/>
                <a:moveTo>
                  <a:pt x="13659" y="0"/>
                </a:moveTo>
                <a:lnTo>
                  <a:pt x="13894" y="0"/>
                </a:lnTo>
                <a:cubicBezTo>
                  <a:pt x="13926" y="0"/>
                  <a:pt x="13948" y="4985"/>
                  <a:pt x="13948" y="10800"/>
                </a:cubicBezTo>
                <a:cubicBezTo>
                  <a:pt x="13948" y="16616"/>
                  <a:pt x="13926" y="21600"/>
                  <a:pt x="13894" y="21600"/>
                </a:cubicBezTo>
                <a:lnTo>
                  <a:pt x="13659" y="21600"/>
                </a:lnTo>
                <a:cubicBezTo>
                  <a:pt x="13628" y="21600"/>
                  <a:pt x="13605" y="16616"/>
                  <a:pt x="13605" y="10800"/>
                </a:cubicBezTo>
                <a:cubicBezTo>
                  <a:pt x="13605" y="4985"/>
                  <a:pt x="13628" y="0"/>
                  <a:pt x="13659" y="0"/>
                </a:cubicBezTo>
                <a:close/>
                <a:moveTo>
                  <a:pt x="12801" y="0"/>
                </a:moveTo>
                <a:lnTo>
                  <a:pt x="13039" y="0"/>
                </a:lnTo>
                <a:cubicBezTo>
                  <a:pt x="13066" y="0"/>
                  <a:pt x="13089" y="4985"/>
                  <a:pt x="13089" y="10800"/>
                </a:cubicBezTo>
                <a:cubicBezTo>
                  <a:pt x="13089" y="16616"/>
                  <a:pt x="13066" y="21600"/>
                  <a:pt x="13039" y="21600"/>
                </a:cubicBezTo>
                <a:lnTo>
                  <a:pt x="12801" y="21600"/>
                </a:lnTo>
                <a:cubicBezTo>
                  <a:pt x="12769" y="21600"/>
                  <a:pt x="12746" y="16616"/>
                  <a:pt x="12746" y="10800"/>
                </a:cubicBezTo>
                <a:cubicBezTo>
                  <a:pt x="12746" y="4985"/>
                  <a:pt x="12769" y="0"/>
                  <a:pt x="12801" y="0"/>
                </a:cubicBezTo>
                <a:close/>
                <a:moveTo>
                  <a:pt x="11961" y="0"/>
                </a:moveTo>
                <a:lnTo>
                  <a:pt x="12201" y="0"/>
                </a:lnTo>
                <a:cubicBezTo>
                  <a:pt x="12228" y="0"/>
                  <a:pt x="12250" y="4985"/>
                  <a:pt x="12250" y="10800"/>
                </a:cubicBezTo>
                <a:cubicBezTo>
                  <a:pt x="12250" y="16616"/>
                  <a:pt x="12228" y="21600"/>
                  <a:pt x="12201" y="21600"/>
                </a:cubicBezTo>
                <a:lnTo>
                  <a:pt x="11961" y="21600"/>
                </a:lnTo>
                <a:cubicBezTo>
                  <a:pt x="11934" y="21600"/>
                  <a:pt x="11907" y="16616"/>
                  <a:pt x="11907" y="10800"/>
                </a:cubicBezTo>
                <a:cubicBezTo>
                  <a:pt x="11907" y="4985"/>
                  <a:pt x="11934" y="0"/>
                  <a:pt x="11961" y="0"/>
                </a:cubicBezTo>
                <a:close/>
                <a:moveTo>
                  <a:pt x="11104" y="0"/>
                </a:moveTo>
                <a:lnTo>
                  <a:pt x="11350" y="0"/>
                </a:lnTo>
                <a:cubicBezTo>
                  <a:pt x="11383" y="0"/>
                  <a:pt x="11411" y="4985"/>
                  <a:pt x="11411" y="10800"/>
                </a:cubicBezTo>
                <a:cubicBezTo>
                  <a:pt x="11411" y="16616"/>
                  <a:pt x="11383" y="21600"/>
                  <a:pt x="11350" y="21600"/>
                </a:cubicBezTo>
                <a:lnTo>
                  <a:pt x="11104" y="21600"/>
                </a:lnTo>
                <a:cubicBezTo>
                  <a:pt x="11076" y="21600"/>
                  <a:pt x="11048" y="16616"/>
                  <a:pt x="11048" y="10800"/>
                </a:cubicBezTo>
                <a:cubicBezTo>
                  <a:pt x="11048" y="4985"/>
                  <a:pt x="11076" y="0"/>
                  <a:pt x="11104" y="0"/>
                </a:cubicBezTo>
                <a:close/>
                <a:moveTo>
                  <a:pt x="10263" y="0"/>
                </a:moveTo>
                <a:lnTo>
                  <a:pt x="10503" y="0"/>
                </a:lnTo>
                <a:cubicBezTo>
                  <a:pt x="10530" y="0"/>
                  <a:pt x="10552" y="4985"/>
                  <a:pt x="10552" y="10800"/>
                </a:cubicBezTo>
                <a:cubicBezTo>
                  <a:pt x="10552" y="16616"/>
                  <a:pt x="10530" y="21600"/>
                  <a:pt x="10503" y="21600"/>
                </a:cubicBezTo>
                <a:lnTo>
                  <a:pt x="10263" y="21600"/>
                </a:lnTo>
                <a:cubicBezTo>
                  <a:pt x="10232" y="21600"/>
                  <a:pt x="10209" y="16616"/>
                  <a:pt x="10209" y="10800"/>
                </a:cubicBezTo>
                <a:cubicBezTo>
                  <a:pt x="10209" y="4985"/>
                  <a:pt x="10232" y="0"/>
                  <a:pt x="10263" y="0"/>
                </a:cubicBezTo>
                <a:close/>
                <a:moveTo>
                  <a:pt x="9404" y="0"/>
                </a:moveTo>
                <a:lnTo>
                  <a:pt x="9639" y="0"/>
                </a:lnTo>
                <a:cubicBezTo>
                  <a:pt x="9670" y="0"/>
                  <a:pt x="9693" y="4985"/>
                  <a:pt x="9693" y="10800"/>
                </a:cubicBezTo>
                <a:cubicBezTo>
                  <a:pt x="9693" y="16616"/>
                  <a:pt x="9670" y="21600"/>
                  <a:pt x="9639" y="21600"/>
                </a:cubicBezTo>
                <a:lnTo>
                  <a:pt x="9404" y="21600"/>
                </a:lnTo>
                <a:cubicBezTo>
                  <a:pt x="9372" y="21600"/>
                  <a:pt x="9350" y="16616"/>
                  <a:pt x="9350" y="10800"/>
                </a:cubicBezTo>
                <a:cubicBezTo>
                  <a:pt x="9350" y="4985"/>
                  <a:pt x="9372" y="0"/>
                  <a:pt x="9404" y="0"/>
                </a:cubicBezTo>
                <a:close/>
                <a:moveTo>
                  <a:pt x="8565" y="0"/>
                </a:moveTo>
                <a:lnTo>
                  <a:pt x="8800" y="0"/>
                </a:lnTo>
                <a:cubicBezTo>
                  <a:pt x="8832" y="0"/>
                  <a:pt x="8854" y="4985"/>
                  <a:pt x="8854" y="10800"/>
                </a:cubicBezTo>
                <a:cubicBezTo>
                  <a:pt x="8854" y="16616"/>
                  <a:pt x="8832" y="21600"/>
                  <a:pt x="8800" y="21600"/>
                </a:cubicBezTo>
                <a:lnTo>
                  <a:pt x="8565" y="21600"/>
                </a:lnTo>
                <a:cubicBezTo>
                  <a:pt x="8533" y="21600"/>
                  <a:pt x="8511" y="16616"/>
                  <a:pt x="8511" y="10800"/>
                </a:cubicBezTo>
                <a:cubicBezTo>
                  <a:pt x="8511" y="4985"/>
                  <a:pt x="8533" y="0"/>
                  <a:pt x="8565" y="0"/>
                </a:cubicBezTo>
                <a:close/>
                <a:moveTo>
                  <a:pt x="7706" y="0"/>
                </a:moveTo>
                <a:lnTo>
                  <a:pt x="7941" y="0"/>
                </a:lnTo>
                <a:cubicBezTo>
                  <a:pt x="7968" y="0"/>
                  <a:pt x="7995" y="4985"/>
                  <a:pt x="7995" y="10800"/>
                </a:cubicBezTo>
                <a:cubicBezTo>
                  <a:pt x="7995" y="16616"/>
                  <a:pt x="7968" y="21600"/>
                  <a:pt x="7941" y="21600"/>
                </a:cubicBezTo>
                <a:lnTo>
                  <a:pt x="7706" y="21600"/>
                </a:lnTo>
                <a:cubicBezTo>
                  <a:pt x="7674" y="21600"/>
                  <a:pt x="7652" y="16616"/>
                  <a:pt x="7652" y="10800"/>
                </a:cubicBezTo>
                <a:cubicBezTo>
                  <a:pt x="7652" y="4985"/>
                  <a:pt x="7674" y="0"/>
                  <a:pt x="7706" y="0"/>
                </a:cubicBezTo>
                <a:close/>
                <a:moveTo>
                  <a:pt x="6863" y="0"/>
                </a:moveTo>
                <a:lnTo>
                  <a:pt x="7106" y="0"/>
                </a:lnTo>
                <a:cubicBezTo>
                  <a:pt x="7133" y="0"/>
                  <a:pt x="7156" y="4985"/>
                  <a:pt x="7156" y="10800"/>
                </a:cubicBezTo>
                <a:cubicBezTo>
                  <a:pt x="7156" y="16616"/>
                  <a:pt x="7133" y="21600"/>
                  <a:pt x="7106" y="21600"/>
                </a:cubicBezTo>
                <a:lnTo>
                  <a:pt x="6863" y="21600"/>
                </a:lnTo>
                <a:cubicBezTo>
                  <a:pt x="6836" y="21600"/>
                  <a:pt x="6813" y="16616"/>
                  <a:pt x="6813" y="10800"/>
                </a:cubicBezTo>
                <a:cubicBezTo>
                  <a:pt x="6813" y="4985"/>
                  <a:pt x="6836" y="0"/>
                  <a:pt x="6863" y="0"/>
                </a:cubicBezTo>
                <a:close/>
                <a:moveTo>
                  <a:pt x="6008" y="0"/>
                </a:moveTo>
                <a:lnTo>
                  <a:pt x="6243" y="0"/>
                </a:lnTo>
                <a:cubicBezTo>
                  <a:pt x="6274" y="0"/>
                  <a:pt x="6297" y="4985"/>
                  <a:pt x="6297" y="10800"/>
                </a:cubicBezTo>
                <a:cubicBezTo>
                  <a:pt x="6297" y="16616"/>
                  <a:pt x="6274" y="21600"/>
                  <a:pt x="6243" y="21600"/>
                </a:cubicBezTo>
                <a:lnTo>
                  <a:pt x="6008" y="21600"/>
                </a:lnTo>
                <a:cubicBezTo>
                  <a:pt x="5981" y="21600"/>
                  <a:pt x="5954" y="16616"/>
                  <a:pt x="5954" y="10800"/>
                </a:cubicBezTo>
                <a:cubicBezTo>
                  <a:pt x="5954" y="4985"/>
                  <a:pt x="5981" y="0"/>
                  <a:pt x="6008" y="0"/>
                </a:cubicBezTo>
                <a:close/>
                <a:moveTo>
                  <a:pt x="5148" y="0"/>
                </a:moveTo>
                <a:lnTo>
                  <a:pt x="5383" y="0"/>
                </a:lnTo>
                <a:cubicBezTo>
                  <a:pt x="5415" y="0"/>
                  <a:pt x="5438" y="4985"/>
                  <a:pt x="5438" y="10800"/>
                </a:cubicBezTo>
                <a:cubicBezTo>
                  <a:pt x="5438" y="16616"/>
                  <a:pt x="5415" y="21600"/>
                  <a:pt x="5383" y="21600"/>
                </a:cubicBezTo>
                <a:lnTo>
                  <a:pt x="5148" y="21600"/>
                </a:lnTo>
                <a:cubicBezTo>
                  <a:pt x="5117" y="21600"/>
                  <a:pt x="5094" y="16616"/>
                  <a:pt x="5094" y="10800"/>
                </a:cubicBezTo>
                <a:cubicBezTo>
                  <a:pt x="5094" y="4985"/>
                  <a:pt x="5117" y="0"/>
                  <a:pt x="5148" y="0"/>
                </a:cubicBezTo>
                <a:close/>
                <a:moveTo>
                  <a:pt x="4310" y="0"/>
                </a:moveTo>
                <a:lnTo>
                  <a:pt x="4545" y="0"/>
                </a:lnTo>
                <a:cubicBezTo>
                  <a:pt x="4576" y="0"/>
                  <a:pt x="4599" y="4985"/>
                  <a:pt x="4599" y="10800"/>
                </a:cubicBezTo>
                <a:cubicBezTo>
                  <a:pt x="4599" y="16616"/>
                  <a:pt x="4576" y="21600"/>
                  <a:pt x="4545" y="21600"/>
                </a:cubicBezTo>
                <a:lnTo>
                  <a:pt x="4310" y="21600"/>
                </a:lnTo>
                <a:cubicBezTo>
                  <a:pt x="4278" y="21600"/>
                  <a:pt x="4255" y="16616"/>
                  <a:pt x="4255" y="10800"/>
                </a:cubicBezTo>
                <a:cubicBezTo>
                  <a:pt x="4255" y="4985"/>
                  <a:pt x="4278" y="0"/>
                  <a:pt x="4310" y="0"/>
                </a:cubicBezTo>
                <a:close/>
                <a:moveTo>
                  <a:pt x="3450" y="0"/>
                </a:moveTo>
                <a:lnTo>
                  <a:pt x="3685" y="0"/>
                </a:lnTo>
                <a:cubicBezTo>
                  <a:pt x="3717" y="0"/>
                  <a:pt x="3739" y="4985"/>
                  <a:pt x="3739" y="10800"/>
                </a:cubicBezTo>
                <a:cubicBezTo>
                  <a:pt x="3739" y="16616"/>
                  <a:pt x="3717" y="21600"/>
                  <a:pt x="3685" y="21600"/>
                </a:cubicBezTo>
                <a:lnTo>
                  <a:pt x="3450" y="21600"/>
                </a:lnTo>
                <a:cubicBezTo>
                  <a:pt x="3419" y="21600"/>
                  <a:pt x="3396" y="16616"/>
                  <a:pt x="3396" y="10800"/>
                </a:cubicBezTo>
                <a:cubicBezTo>
                  <a:pt x="3396" y="4985"/>
                  <a:pt x="3419" y="0"/>
                  <a:pt x="3450" y="0"/>
                </a:cubicBezTo>
                <a:close/>
                <a:moveTo>
                  <a:pt x="2612" y="0"/>
                </a:moveTo>
                <a:lnTo>
                  <a:pt x="2846" y="0"/>
                </a:lnTo>
                <a:cubicBezTo>
                  <a:pt x="2874" y="0"/>
                  <a:pt x="2901" y="4985"/>
                  <a:pt x="2901" y="10800"/>
                </a:cubicBezTo>
                <a:cubicBezTo>
                  <a:pt x="2901" y="16616"/>
                  <a:pt x="2874" y="21600"/>
                  <a:pt x="2846" y="21600"/>
                </a:cubicBezTo>
                <a:lnTo>
                  <a:pt x="2612" y="21600"/>
                </a:lnTo>
                <a:cubicBezTo>
                  <a:pt x="2580" y="21600"/>
                  <a:pt x="2557" y="16616"/>
                  <a:pt x="2557" y="10800"/>
                </a:cubicBezTo>
                <a:cubicBezTo>
                  <a:pt x="2557" y="4985"/>
                  <a:pt x="2580" y="0"/>
                  <a:pt x="2612" y="0"/>
                </a:cubicBezTo>
                <a:close/>
                <a:moveTo>
                  <a:pt x="1752" y="0"/>
                </a:moveTo>
                <a:lnTo>
                  <a:pt x="1987" y="0"/>
                </a:lnTo>
                <a:cubicBezTo>
                  <a:pt x="2014" y="0"/>
                  <a:pt x="2041" y="4985"/>
                  <a:pt x="2041" y="10800"/>
                </a:cubicBezTo>
                <a:cubicBezTo>
                  <a:pt x="2041" y="16616"/>
                  <a:pt x="2014" y="21600"/>
                  <a:pt x="1987" y="21600"/>
                </a:cubicBezTo>
                <a:lnTo>
                  <a:pt x="1752" y="21600"/>
                </a:lnTo>
                <a:cubicBezTo>
                  <a:pt x="1721" y="21600"/>
                  <a:pt x="1698" y="16616"/>
                  <a:pt x="1698" y="10800"/>
                </a:cubicBezTo>
                <a:cubicBezTo>
                  <a:pt x="1698" y="4985"/>
                  <a:pt x="1721" y="0"/>
                  <a:pt x="1752" y="0"/>
                </a:cubicBezTo>
                <a:close/>
                <a:moveTo>
                  <a:pt x="913" y="0"/>
                </a:moveTo>
                <a:lnTo>
                  <a:pt x="1153" y="0"/>
                </a:lnTo>
                <a:cubicBezTo>
                  <a:pt x="1180" y="0"/>
                  <a:pt x="1203" y="4985"/>
                  <a:pt x="1203" y="10800"/>
                </a:cubicBezTo>
                <a:cubicBezTo>
                  <a:pt x="1203" y="16616"/>
                  <a:pt x="1180" y="21600"/>
                  <a:pt x="1153" y="21600"/>
                </a:cubicBezTo>
                <a:lnTo>
                  <a:pt x="913" y="21600"/>
                </a:lnTo>
                <a:cubicBezTo>
                  <a:pt x="886" y="21600"/>
                  <a:pt x="859" y="16616"/>
                  <a:pt x="859" y="10800"/>
                </a:cubicBezTo>
                <a:cubicBezTo>
                  <a:pt x="859" y="4985"/>
                  <a:pt x="886" y="0"/>
                  <a:pt x="913" y="0"/>
                </a:cubicBezTo>
                <a:close/>
                <a:moveTo>
                  <a:pt x="54" y="0"/>
                </a:moveTo>
                <a:lnTo>
                  <a:pt x="289" y="0"/>
                </a:lnTo>
                <a:cubicBezTo>
                  <a:pt x="321" y="0"/>
                  <a:pt x="343" y="4985"/>
                  <a:pt x="343" y="10800"/>
                </a:cubicBezTo>
                <a:cubicBezTo>
                  <a:pt x="343" y="16616"/>
                  <a:pt x="321" y="21600"/>
                  <a:pt x="289" y="21600"/>
                </a:cubicBezTo>
                <a:lnTo>
                  <a:pt x="54" y="21600"/>
                </a:lnTo>
                <a:cubicBezTo>
                  <a:pt x="27" y="21600"/>
                  <a:pt x="0" y="16616"/>
                  <a:pt x="0" y="10800"/>
                </a:cubicBezTo>
                <a:cubicBezTo>
                  <a:pt x="0" y="4985"/>
                  <a:pt x="27" y="0"/>
                  <a:pt x="54" y="0"/>
                </a:cubicBezTo>
                <a:close/>
              </a:path>
            </a:pathLst>
          </a:custGeom>
          <a:solidFill>
            <a:srgbClr val="A6A6A6"/>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6" name="Shape"/>
          <p:cNvSpPr/>
          <p:nvPr/>
        </p:nvSpPr>
        <p:spPr>
          <a:xfrm>
            <a:off x="6183946" y="10335253"/>
            <a:ext cx="327417" cy="334508"/>
          </a:xfrm>
          <a:custGeom>
            <a:avLst/>
            <a:gdLst/>
            <a:ahLst/>
            <a:cxnLst>
              <a:cxn ang="0">
                <a:pos x="wd2" y="hd2"/>
              </a:cxn>
              <a:cxn ang="5400000">
                <a:pos x="wd2" y="hd2"/>
              </a:cxn>
              <a:cxn ang="10800000">
                <a:pos x="wd2" y="hd2"/>
              </a:cxn>
              <a:cxn ang="16200000">
                <a:pos x="wd2" y="hd2"/>
              </a:cxn>
            </a:cxnLst>
            <a:rect l="0" t="0" r="r" b="b"/>
            <a:pathLst>
              <a:path w="21600" h="21600" extrusionOk="0">
                <a:moveTo>
                  <a:pt x="10784" y="21600"/>
                </a:moveTo>
                <a:cubicBezTo>
                  <a:pt x="4828" y="21600"/>
                  <a:pt x="0" y="16797"/>
                  <a:pt x="0" y="10800"/>
                </a:cubicBezTo>
                <a:cubicBezTo>
                  <a:pt x="0" y="4835"/>
                  <a:pt x="4828" y="0"/>
                  <a:pt x="10784" y="0"/>
                </a:cubicBezTo>
                <a:cubicBezTo>
                  <a:pt x="16772" y="0"/>
                  <a:pt x="21600" y="4835"/>
                  <a:pt x="21600" y="10800"/>
                </a:cubicBezTo>
                <a:cubicBezTo>
                  <a:pt x="21600" y="16797"/>
                  <a:pt x="16772" y="21600"/>
                  <a:pt x="10784" y="21600"/>
                </a:cubicBezTo>
              </a:path>
            </a:pathLst>
          </a:custGeom>
          <a:solidFill>
            <a:schemeClr val="accent2">
              <a:hueOff val="260011"/>
              <a:satOff val="17755"/>
              <a:lumOff val="-25437"/>
            </a:schemeClr>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7" name="Shape"/>
          <p:cNvSpPr/>
          <p:nvPr/>
        </p:nvSpPr>
        <p:spPr>
          <a:xfrm>
            <a:off x="6232290" y="10382495"/>
            <a:ext cx="232833" cy="2378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49"/>
                  <a:pt x="4849" y="0"/>
                  <a:pt x="10800" y="0"/>
                </a:cubicBezTo>
                <a:cubicBezTo>
                  <a:pt x="16751" y="0"/>
                  <a:pt x="21600" y="4849"/>
                  <a:pt x="21600" y="10800"/>
                </a:cubicBezTo>
                <a:cubicBezTo>
                  <a:pt x="21600" y="16795"/>
                  <a:pt x="16751" y="21600"/>
                  <a:pt x="10800" y="21600"/>
                </a:cubicBezTo>
                <a:cubicBezTo>
                  <a:pt x="4849" y="21600"/>
                  <a:pt x="0" y="16795"/>
                  <a:pt x="0" y="10800"/>
                </a:cubicBezTo>
              </a:path>
            </a:pathLst>
          </a:custGeom>
          <a:solidFill>
            <a:srgbClr val="FFFFFF"/>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8" name="Shape"/>
          <p:cNvSpPr/>
          <p:nvPr/>
        </p:nvSpPr>
        <p:spPr>
          <a:xfrm>
            <a:off x="3815141" y="3899885"/>
            <a:ext cx="2357821" cy="21683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423" y="0"/>
                  <a:pt x="16064" y="3809"/>
                  <a:pt x="21600" y="9963"/>
                </a:cubicBezTo>
                <a:lnTo>
                  <a:pt x="11130" y="21600"/>
                </a:lnTo>
                <a:cubicBezTo>
                  <a:pt x="8278" y="18431"/>
                  <a:pt x="4344" y="16471"/>
                  <a:pt x="0" y="16471"/>
                </a:cubicBezTo>
                <a:lnTo>
                  <a:pt x="0" y="0"/>
                </a:lnTo>
              </a:path>
            </a:pathLst>
          </a:custGeom>
          <a:solidFill>
            <a:schemeClr val="accent1">
              <a:hueOff val="114395"/>
              <a:lumOff val="-24975"/>
            </a:schemeClr>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59" name="Shape"/>
          <p:cNvSpPr/>
          <p:nvPr/>
        </p:nvSpPr>
        <p:spPr>
          <a:xfrm>
            <a:off x="4022712" y="4114624"/>
            <a:ext cx="1865984" cy="1668040"/>
          </a:xfrm>
          <a:custGeom>
            <a:avLst/>
            <a:gdLst/>
            <a:ahLst/>
            <a:cxnLst>
              <a:cxn ang="0">
                <a:pos x="wd2" y="hd2"/>
              </a:cxn>
              <a:cxn ang="5400000">
                <a:pos x="wd2" y="hd2"/>
              </a:cxn>
              <a:cxn ang="10800000">
                <a:pos x="wd2" y="hd2"/>
              </a:cxn>
              <a:cxn ang="16200000">
                <a:pos x="wd2" y="hd2"/>
              </a:cxn>
            </a:cxnLst>
            <a:rect l="0" t="0" r="r" b="b"/>
            <a:pathLst>
              <a:path w="21600" h="21600" extrusionOk="0">
                <a:moveTo>
                  <a:pt x="11642" y="21600"/>
                </a:moveTo>
                <a:cubicBezTo>
                  <a:pt x="8291" y="18499"/>
                  <a:pt x="4278" y="16596"/>
                  <a:pt x="0" y="16091"/>
                </a:cubicBezTo>
                <a:lnTo>
                  <a:pt x="0" y="0"/>
                </a:lnTo>
                <a:cubicBezTo>
                  <a:pt x="8026" y="580"/>
                  <a:pt x="15550" y="4147"/>
                  <a:pt x="21600" y="10230"/>
                </a:cubicBezTo>
                <a:lnTo>
                  <a:pt x="11642" y="21600"/>
                </a:lnTo>
              </a:path>
            </a:pathLst>
          </a:custGeom>
          <a:solidFill>
            <a:srgbClr val="597EB1"/>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60" name="Shape"/>
          <p:cNvSpPr/>
          <p:nvPr/>
        </p:nvSpPr>
        <p:spPr>
          <a:xfrm>
            <a:off x="4527674" y="3648639"/>
            <a:ext cx="1115618" cy="1139780"/>
          </a:xfrm>
          <a:custGeom>
            <a:avLst/>
            <a:gdLst/>
            <a:ahLst/>
            <a:cxnLst>
              <a:cxn ang="0">
                <a:pos x="wd2" y="hd2"/>
              </a:cxn>
              <a:cxn ang="5400000">
                <a:pos x="wd2" y="hd2"/>
              </a:cxn>
              <a:cxn ang="10800000">
                <a:pos x="wd2" y="hd2"/>
              </a:cxn>
              <a:cxn ang="16200000">
                <a:pos x="wd2" y="hd2"/>
              </a:cxn>
            </a:cxnLst>
            <a:rect l="0" t="0" r="r" b="b"/>
            <a:pathLst>
              <a:path w="21600" h="21600" extrusionOk="0">
                <a:moveTo>
                  <a:pt x="10805" y="21600"/>
                </a:moveTo>
                <a:cubicBezTo>
                  <a:pt x="4839" y="21600"/>
                  <a:pt x="0" y="16770"/>
                  <a:pt x="0" y="10805"/>
                </a:cubicBezTo>
                <a:cubicBezTo>
                  <a:pt x="0" y="4830"/>
                  <a:pt x="4839" y="0"/>
                  <a:pt x="10805" y="0"/>
                </a:cubicBezTo>
                <a:cubicBezTo>
                  <a:pt x="16770" y="0"/>
                  <a:pt x="21600" y="4830"/>
                  <a:pt x="21600" y="10805"/>
                </a:cubicBezTo>
                <a:cubicBezTo>
                  <a:pt x="21600" y="16770"/>
                  <a:pt x="16770" y="21600"/>
                  <a:pt x="10805" y="21600"/>
                </a:cubicBezTo>
              </a:path>
            </a:pathLst>
          </a:custGeom>
          <a:solidFill>
            <a:schemeClr val="accent1">
              <a:hueOff val="114395"/>
              <a:lumOff val="-24975"/>
            </a:schemeClr>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61" name="Shape"/>
          <p:cNvSpPr/>
          <p:nvPr/>
        </p:nvSpPr>
        <p:spPr>
          <a:xfrm>
            <a:off x="4602291" y="3724871"/>
            <a:ext cx="966384" cy="987316"/>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cubicBezTo>
                  <a:pt x="0" y="4833"/>
                  <a:pt x="4825" y="0"/>
                  <a:pt x="10800" y="0"/>
                </a:cubicBezTo>
                <a:cubicBezTo>
                  <a:pt x="16764" y="0"/>
                  <a:pt x="21600" y="4833"/>
                  <a:pt x="21600" y="10805"/>
                </a:cubicBezTo>
                <a:cubicBezTo>
                  <a:pt x="21600" y="16767"/>
                  <a:pt x="16764" y="21600"/>
                  <a:pt x="10800" y="21600"/>
                </a:cubicBezTo>
                <a:cubicBezTo>
                  <a:pt x="4825" y="21600"/>
                  <a:pt x="0" y="16767"/>
                  <a:pt x="0" y="10805"/>
                </a:cubicBezTo>
              </a:path>
            </a:pathLst>
          </a:custGeom>
          <a:solidFill>
            <a:srgbClr val="FFFFFF"/>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62" name="1"/>
          <p:cNvSpPr txBox="1"/>
          <p:nvPr/>
        </p:nvSpPr>
        <p:spPr>
          <a:xfrm>
            <a:off x="4902341" y="3859138"/>
            <a:ext cx="366761" cy="719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defTabSz="1828433">
              <a:defRPr sz="4000">
                <a:solidFill>
                  <a:schemeClr val="accent1">
                    <a:hueOff val="114395"/>
                    <a:lumOff val="-24975"/>
                  </a:schemeClr>
                </a:solidFill>
                <a:latin typeface="Poppins SemiBold"/>
                <a:ea typeface="Poppins SemiBold"/>
                <a:cs typeface="Poppins SemiBold"/>
                <a:sym typeface="Poppins SemiBold"/>
              </a:defRPr>
            </a:lvl1pPr>
          </a:lstStyle>
          <a:p>
            <a:r>
              <a:t>1</a:t>
            </a:r>
          </a:p>
        </p:txBody>
      </p:sp>
      <p:sp>
        <p:nvSpPr>
          <p:cNvPr id="263" name="Shape"/>
          <p:cNvSpPr/>
          <p:nvPr/>
        </p:nvSpPr>
        <p:spPr>
          <a:xfrm>
            <a:off x="3815141" y="8548996"/>
            <a:ext cx="2357821" cy="2166234"/>
          </a:xfrm>
          <a:custGeom>
            <a:avLst/>
            <a:gdLst/>
            <a:ahLst/>
            <a:cxnLst>
              <a:cxn ang="0">
                <a:pos x="wd2" y="hd2"/>
              </a:cxn>
              <a:cxn ang="5400000">
                <a:pos x="wd2" y="hd2"/>
              </a:cxn>
              <a:cxn ang="10800000">
                <a:pos x="wd2" y="hd2"/>
              </a:cxn>
              <a:cxn ang="16200000">
                <a:pos x="wd2" y="hd2"/>
              </a:cxn>
            </a:cxnLst>
            <a:rect l="0" t="0" r="r" b="b"/>
            <a:pathLst>
              <a:path w="21600" h="21600" extrusionOk="0">
                <a:moveTo>
                  <a:pt x="0" y="5131"/>
                </a:moveTo>
                <a:cubicBezTo>
                  <a:pt x="4344" y="5131"/>
                  <a:pt x="8278" y="3170"/>
                  <a:pt x="11130" y="0"/>
                </a:cubicBezTo>
                <a:lnTo>
                  <a:pt x="21600" y="11640"/>
                </a:lnTo>
                <a:cubicBezTo>
                  <a:pt x="16064" y="17790"/>
                  <a:pt x="8423" y="21600"/>
                  <a:pt x="0" y="21600"/>
                </a:cubicBezTo>
                <a:lnTo>
                  <a:pt x="0" y="5131"/>
                </a:lnTo>
              </a:path>
            </a:pathLst>
          </a:custGeom>
          <a:solidFill>
            <a:schemeClr val="accent2">
              <a:hueOff val="260011"/>
              <a:satOff val="17755"/>
              <a:lumOff val="-25437"/>
            </a:schemeClr>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64" name="Shape"/>
          <p:cNvSpPr/>
          <p:nvPr/>
        </p:nvSpPr>
        <p:spPr>
          <a:xfrm>
            <a:off x="4023450" y="8824616"/>
            <a:ext cx="1863883" cy="1670186"/>
          </a:xfrm>
          <a:custGeom>
            <a:avLst/>
            <a:gdLst/>
            <a:ahLst/>
            <a:cxnLst>
              <a:cxn ang="0">
                <a:pos x="wd2" y="hd2"/>
              </a:cxn>
              <a:cxn ang="5400000">
                <a:pos x="wd2" y="hd2"/>
              </a:cxn>
              <a:cxn ang="10800000">
                <a:pos x="wd2" y="hd2"/>
              </a:cxn>
              <a:cxn ang="16200000">
                <a:pos x="wd2" y="hd2"/>
              </a:cxn>
            </a:cxnLst>
            <a:rect l="0" t="0" r="r" b="b"/>
            <a:pathLst>
              <a:path w="21600" h="21600" extrusionOk="0">
                <a:moveTo>
                  <a:pt x="0" y="5513"/>
                </a:moveTo>
                <a:cubicBezTo>
                  <a:pt x="4274" y="5003"/>
                  <a:pt x="8293" y="3100"/>
                  <a:pt x="11639" y="0"/>
                </a:cubicBezTo>
                <a:lnTo>
                  <a:pt x="21600" y="11367"/>
                </a:lnTo>
                <a:cubicBezTo>
                  <a:pt x="15554" y="17454"/>
                  <a:pt x="8023" y="21020"/>
                  <a:pt x="0" y="21600"/>
                </a:cubicBezTo>
                <a:lnTo>
                  <a:pt x="0" y="5513"/>
                </a:lnTo>
              </a:path>
            </a:pathLst>
          </a:custGeom>
          <a:solidFill>
            <a:schemeClr val="accent2">
              <a:hueOff val="167855"/>
              <a:satOff val="17755"/>
              <a:lumOff val="-16671"/>
            </a:schemeClr>
          </a:solidFill>
          <a:ln w="12700">
            <a:miter lim="400000"/>
          </a:ln>
        </p:spPr>
        <p:txBody>
          <a:bodyPr lIns="45719" rIns="45719" anchor="ctr"/>
          <a:lstStyle/>
          <a:p>
            <a:pPr algn="l" defTabSz="1828433">
              <a:defRPr sz="6500" b="0">
                <a:solidFill>
                  <a:schemeClr val="accent2">
                    <a:hueOff val="167855"/>
                    <a:satOff val="17755"/>
                    <a:lumOff val="-16671"/>
                  </a:schemeClr>
                </a:solidFill>
                <a:latin typeface="Helvetica"/>
                <a:ea typeface="Helvetica"/>
                <a:cs typeface="Helvetica"/>
                <a:sym typeface="Helvetica"/>
              </a:defRPr>
            </a:pPr>
            <a:endParaRPr/>
          </a:p>
        </p:txBody>
      </p:sp>
      <p:sp>
        <p:nvSpPr>
          <p:cNvPr id="265" name="Shape"/>
          <p:cNvSpPr/>
          <p:nvPr/>
        </p:nvSpPr>
        <p:spPr>
          <a:xfrm>
            <a:off x="4617830" y="9933713"/>
            <a:ext cx="1113965" cy="1138214"/>
          </a:xfrm>
          <a:custGeom>
            <a:avLst/>
            <a:gdLst/>
            <a:ahLst/>
            <a:cxnLst>
              <a:cxn ang="0">
                <a:pos x="wd2" y="hd2"/>
              </a:cxn>
              <a:cxn ang="5400000">
                <a:pos x="wd2" y="hd2"/>
              </a:cxn>
              <a:cxn ang="10800000">
                <a:pos x="wd2" y="hd2"/>
              </a:cxn>
              <a:cxn ang="16200000">
                <a:pos x="wd2" y="hd2"/>
              </a:cxn>
            </a:cxnLst>
            <a:rect l="0" t="0" r="r" b="b"/>
            <a:pathLst>
              <a:path w="19677" h="19679" extrusionOk="0">
                <a:moveTo>
                  <a:pt x="2884" y="2878"/>
                </a:moveTo>
                <a:cubicBezTo>
                  <a:pt x="6721" y="-959"/>
                  <a:pt x="12948" y="-959"/>
                  <a:pt x="16794" y="2878"/>
                </a:cubicBezTo>
                <a:cubicBezTo>
                  <a:pt x="20639" y="6723"/>
                  <a:pt x="20639" y="12950"/>
                  <a:pt x="16794" y="16796"/>
                </a:cubicBezTo>
                <a:cubicBezTo>
                  <a:pt x="12948" y="20641"/>
                  <a:pt x="6721" y="20641"/>
                  <a:pt x="2884" y="16796"/>
                </a:cubicBezTo>
                <a:cubicBezTo>
                  <a:pt x="-961" y="12950"/>
                  <a:pt x="-961" y="6723"/>
                  <a:pt x="2884" y="2878"/>
                </a:cubicBezTo>
              </a:path>
            </a:pathLst>
          </a:custGeom>
          <a:solidFill>
            <a:srgbClr val="1D7B76"/>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66" name="Shape"/>
          <p:cNvSpPr/>
          <p:nvPr/>
        </p:nvSpPr>
        <p:spPr>
          <a:xfrm>
            <a:off x="4691514" y="10009113"/>
            <a:ext cx="966717" cy="987534"/>
          </a:xfrm>
          <a:custGeom>
            <a:avLst/>
            <a:gdLst/>
            <a:ahLst/>
            <a:cxnLst>
              <a:cxn ang="0">
                <a:pos x="wd2" y="hd2"/>
              </a:cxn>
              <a:cxn ang="5400000">
                <a:pos x="wd2" y="hd2"/>
              </a:cxn>
              <a:cxn ang="10800000">
                <a:pos x="wd2" y="hd2"/>
              </a:cxn>
              <a:cxn ang="16200000">
                <a:pos x="wd2" y="hd2"/>
              </a:cxn>
            </a:cxnLst>
            <a:rect l="0" t="0" r="r" b="b"/>
            <a:pathLst>
              <a:path w="19681" h="19679" extrusionOk="0">
                <a:moveTo>
                  <a:pt x="16806" y="2882"/>
                </a:moveTo>
                <a:cubicBezTo>
                  <a:pt x="20639" y="6724"/>
                  <a:pt x="20639" y="12964"/>
                  <a:pt x="16806" y="16796"/>
                </a:cubicBezTo>
                <a:cubicBezTo>
                  <a:pt x="12954" y="20639"/>
                  <a:pt x="6724" y="20639"/>
                  <a:pt x="2882" y="16796"/>
                </a:cubicBezTo>
                <a:cubicBezTo>
                  <a:pt x="-961" y="12964"/>
                  <a:pt x="-961" y="6724"/>
                  <a:pt x="2882" y="2882"/>
                </a:cubicBezTo>
                <a:cubicBezTo>
                  <a:pt x="6724" y="-961"/>
                  <a:pt x="12954" y="-961"/>
                  <a:pt x="16806" y="2882"/>
                </a:cubicBezTo>
              </a:path>
            </a:pathLst>
          </a:custGeom>
          <a:solidFill>
            <a:srgbClr val="FFFFFF"/>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67" name="4"/>
          <p:cNvSpPr txBox="1"/>
          <p:nvPr/>
        </p:nvSpPr>
        <p:spPr>
          <a:xfrm>
            <a:off x="4991670" y="10135654"/>
            <a:ext cx="366761" cy="7192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defTabSz="1828433">
              <a:defRPr sz="4000">
                <a:solidFill>
                  <a:schemeClr val="accent2">
                    <a:hueOff val="260011"/>
                    <a:satOff val="17755"/>
                    <a:lumOff val="-25437"/>
                  </a:schemeClr>
                </a:solidFill>
                <a:latin typeface="Poppins SemiBold"/>
                <a:ea typeface="Poppins SemiBold"/>
                <a:cs typeface="Poppins SemiBold"/>
                <a:sym typeface="Poppins SemiBold"/>
              </a:defRPr>
            </a:lvl1pPr>
          </a:lstStyle>
          <a:p>
            <a:r>
              <a:t>4</a:t>
            </a:r>
          </a:p>
        </p:txBody>
      </p:sp>
      <p:sp>
        <p:nvSpPr>
          <p:cNvPr id="268" name="Shape"/>
          <p:cNvSpPr/>
          <p:nvPr/>
        </p:nvSpPr>
        <p:spPr>
          <a:xfrm>
            <a:off x="5030022" y="7307802"/>
            <a:ext cx="2120310" cy="2408890"/>
          </a:xfrm>
          <a:custGeom>
            <a:avLst/>
            <a:gdLst/>
            <a:ahLst/>
            <a:cxnLst>
              <a:cxn ang="0">
                <a:pos x="wd2" y="hd2"/>
              </a:cxn>
              <a:cxn ang="5400000">
                <a:pos x="wd2" y="hd2"/>
              </a:cxn>
              <a:cxn ang="10800000">
                <a:pos x="wd2" y="hd2"/>
              </a:cxn>
              <a:cxn ang="16200000">
                <a:pos x="wd2" y="hd2"/>
              </a:cxn>
            </a:cxnLst>
            <a:rect l="0" t="0" r="r" b="b"/>
            <a:pathLst>
              <a:path w="21600" h="21600" extrusionOk="0">
                <a:moveTo>
                  <a:pt x="5128" y="0"/>
                </a:moveTo>
                <a:lnTo>
                  <a:pt x="21600" y="0"/>
                </a:lnTo>
                <a:cubicBezTo>
                  <a:pt x="21600" y="8422"/>
                  <a:pt x="17788" y="16066"/>
                  <a:pt x="11645" y="21600"/>
                </a:cubicBezTo>
                <a:lnTo>
                  <a:pt x="0" y="11125"/>
                </a:lnTo>
                <a:cubicBezTo>
                  <a:pt x="3166" y="8273"/>
                  <a:pt x="5128" y="4333"/>
                  <a:pt x="5128" y="0"/>
                </a:cubicBezTo>
              </a:path>
            </a:pathLst>
          </a:custGeom>
          <a:solidFill>
            <a:srgbClr val="7C7C7C"/>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69" name="Shape"/>
          <p:cNvSpPr/>
          <p:nvPr/>
        </p:nvSpPr>
        <p:spPr>
          <a:xfrm>
            <a:off x="5313997" y="7513950"/>
            <a:ext cx="1632678" cy="1906400"/>
          </a:xfrm>
          <a:custGeom>
            <a:avLst/>
            <a:gdLst/>
            <a:ahLst/>
            <a:cxnLst>
              <a:cxn ang="0">
                <a:pos x="wd2" y="hd2"/>
              </a:cxn>
              <a:cxn ang="5400000">
                <a:pos x="wd2" y="hd2"/>
              </a:cxn>
              <a:cxn ang="10800000">
                <a:pos x="wd2" y="hd2"/>
              </a:cxn>
              <a:cxn ang="16200000">
                <a:pos x="wd2" y="hd2"/>
              </a:cxn>
            </a:cxnLst>
            <a:rect l="0" t="0" r="r" b="b"/>
            <a:pathLst>
              <a:path w="21600" h="21600" extrusionOk="0">
                <a:moveTo>
                  <a:pt x="0" y="11636"/>
                </a:moveTo>
                <a:cubicBezTo>
                  <a:pt x="3101" y="8291"/>
                  <a:pt x="5004" y="4278"/>
                  <a:pt x="5515" y="0"/>
                </a:cubicBezTo>
                <a:lnTo>
                  <a:pt x="21600" y="0"/>
                </a:lnTo>
                <a:cubicBezTo>
                  <a:pt x="21020" y="8021"/>
                  <a:pt x="17446" y="15550"/>
                  <a:pt x="11370" y="21600"/>
                </a:cubicBezTo>
                <a:lnTo>
                  <a:pt x="0" y="11636"/>
                </a:lnTo>
              </a:path>
            </a:pathLst>
          </a:custGeom>
          <a:solidFill>
            <a:srgbClr val="A5A5A5"/>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70" name="Shape"/>
          <p:cNvSpPr/>
          <p:nvPr/>
        </p:nvSpPr>
        <p:spPr>
          <a:xfrm>
            <a:off x="6352097" y="8036492"/>
            <a:ext cx="1113515" cy="1139779"/>
          </a:xfrm>
          <a:custGeom>
            <a:avLst/>
            <a:gdLst/>
            <a:ahLst/>
            <a:cxnLst>
              <a:cxn ang="0">
                <a:pos x="wd2" y="hd2"/>
              </a:cxn>
              <a:cxn ang="5400000">
                <a:pos x="wd2" y="hd2"/>
              </a:cxn>
              <a:cxn ang="10800000">
                <a:pos x="wd2" y="hd2"/>
              </a:cxn>
              <a:cxn ang="16200000">
                <a:pos x="wd2" y="hd2"/>
              </a:cxn>
            </a:cxnLst>
            <a:rect l="0" t="0" r="r" b="b"/>
            <a:pathLst>
              <a:path w="21600" h="21600" extrusionOk="0">
                <a:moveTo>
                  <a:pt x="0" y="10795"/>
                </a:moveTo>
                <a:cubicBezTo>
                  <a:pt x="0" y="4839"/>
                  <a:pt x="4823" y="0"/>
                  <a:pt x="10791" y="0"/>
                </a:cubicBezTo>
                <a:cubicBezTo>
                  <a:pt x="16759" y="0"/>
                  <a:pt x="21600" y="4839"/>
                  <a:pt x="21600" y="10795"/>
                </a:cubicBezTo>
                <a:cubicBezTo>
                  <a:pt x="21600" y="16770"/>
                  <a:pt x="16759" y="21600"/>
                  <a:pt x="10791" y="21600"/>
                </a:cubicBezTo>
                <a:cubicBezTo>
                  <a:pt x="4823" y="21600"/>
                  <a:pt x="0" y="16770"/>
                  <a:pt x="0" y="10795"/>
                </a:cubicBezTo>
              </a:path>
            </a:pathLst>
          </a:custGeom>
          <a:solidFill>
            <a:srgbClr val="A5A5A5"/>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71" name="Shape"/>
          <p:cNvSpPr/>
          <p:nvPr/>
        </p:nvSpPr>
        <p:spPr>
          <a:xfrm>
            <a:off x="6425662" y="8112724"/>
            <a:ext cx="966384" cy="987316"/>
          </a:xfrm>
          <a:custGeom>
            <a:avLst/>
            <a:gdLst/>
            <a:ahLst/>
            <a:cxnLst>
              <a:cxn ang="0">
                <a:pos x="wd2" y="hd2"/>
              </a:cxn>
              <a:cxn ang="5400000">
                <a:pos x="wd2" y="hd2"/>
              </a:cxn>
              <a:cxn ang="10800000">
                <a:pos x="wd2" y="hd2"/>
              </a:cxn>
              <a:cxn ang="16200000">
                <a:pos x="wd2" y="hd2"/>
              </a:cxn>
            </a:cxnLst>
            <a:rect l="0" t="0" r="r" b="b"/>
            <a:pathLst>
              <a:path w="21600" h="21600" extrusionOk="0">
                <a:moveTo>
                  <a:pt x="10795" y="0"/>
                </a:moveTo>
                <a:cubicBezTo>
                  <a:pt x="16762" y="0"/>
                  <a:pt x="21600" y="4833"/>
                  <a:pt x="21600" y="10795"/>
                </a:cubicBezTo>
                <a:cubicBezTo>
                  <a:pt x="21600" y="16767"/>
                  <a:pt x="16762" y="21600"/>
                  <a:pt x="10795" y="21600"/>
                </a:cubicBezTo>
                <a:cubicBezTo>
                  <a:pt x="4827" y="21600"/>
                  <a:pt x="0" y="16767"/>
                  <a:pt x="0" y="10795"/>
                </a:cubicBezTo>
                <a:cubicBezTo>
                  <a:pt x="0" y="4833"/>
                  <a:pt x="4827" y="0"/>
                  <a:pt x="10795" y="0"/>
                </a:cubicBezTo>
              </a:path>
            </a:pathLst>
          </a:custGeom>
          <a:solidFill>
            <a:srgbClr val="FFFFFF"/>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72" name="3"/>
          <p:cNvSpPr txBox="1"/>
          <p:nvPr/>
        </p:nvSpPr>
        <p:spPr>
          <a:xfrm>
            <a:off x="6725712" y="8246991"/>
            <a:ext cx="366762" cy="719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defTabSz="1828433">
              <a:defRPr sz="4000">
                <a:solidFill>
                  <a:srgbClr val="A5A5A5"/>
                </a:solidFill>
                <a:latin typeface="Poppins SemiBold"/>
                <a:ea typeface="Poppins SemiBold"/>
                <a:cs typeface="Poppins SemiBold"/>
                <a:sym typeface="Poppins SemiBold"/>
              </a:defRPr>
            </a:lvl1pPr>
          </a:lstStyle>
          <a:p>
            <a:r>
              <a:t>3</a:t>
            </a:r>
          </a:p>
        </p:txBody>
      </p:sp>
      <p:sp>
        <p:nvSpPr>
          <p:cNvPr id="273" name="Shape"/>
          <p:cNvSpPr/>
          <p:nvPr/>
        </p:nvSpPr>
        <p:spPr>
          <a:xfrm>
            <a:off x="5030022" y="4900571"/>
            <a:ext cx="2120310" cy="2408890"/>
          </a:xfrm>
          <a:custGeom>
            <a:avLst/>
            <a:gdLst/>
            <a:ahLst/>
            <a:cxnLst>
              <a:cxn ang="0">
                <a:pos x="wd2" y="hd2"/>
              </a:cxn>
              <a:cxn ang="5400000">
                <a:pos x="wd2" y="hd2"/>
              </a:cxn>
              <a:cxn ang="10800000">
                <a:pos x="wd2" y="hd2"/>
              </a:cxn>
              <a:cxn ang="16200000">
                <a:pos x="wd2" y="hd2"/>
              </a:cxn>
            </a:cxnLst>
            <a:rect l="0" t="0" r="r" b="b"/>
            <a:pathLst>
              <a:path w="21600" h="21600" extrusionOk="0">
                <a:moveTo>
                  <a:pt x="5128" y="21600"/>
                </a:moveTo>
                <a:cubicBezTo>
                  <a:pt x="5128" y="17259"/>
                  <a:pt x="3166" y="13320"/>
                  <a:pt x="0" y="10472"/>
                </a:cubicBezTo>
                <a:lnTo>
                  <a:pt x="11645" y="0"/>
                </a:lnTo>
                <a:cubicBezTo>
                  <a:pt x="17788" y="5533"/>
                  <a:pt x="21600" y="13171"/>
                  <a:pt x="21600" y="21600"/>
                </a:cubicBezTo>
                <a:lnTo>
                  <a:pt x="5128" y="21600"/>
                </a:lnTo>
              </a:path>
            </a:pathLst>
          </a:custGeom>
          <a:solidFill>
            <a:srgbClr val="292931"/>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74" name="Shape"/>
          <p:cNvSpPr/>
          <p:nvPr/>
        </p:nvSpPr>
        <p:spPr>
          <a:xfrm>
            <a:off x="5313997" y="5189075"/>
            <a:ext cx="1632678" cy="1906400"/>
          </a:xfrm>
          <a:custGeom>
            <a:avLst/>
            <a:gdLst/>
            <a:ahLst/>
            <a:cxnLst>
              <a:cxn ang="0">
                <a:pos x="wd2" y="hd2"/>
              </a:cxn>
              <a:cxn ang="5400000">
                <a:pos x="wd2" y="hd2"/>
              </a:cxn>
              <a:cxn ang="10800000">
                <a:pos x="wd2" y="hd2"/>
              </a:cxn>
              <a:cxn ang="16200000">
                <a:pos x="wd2" y="hd2"/>
              </a:cxn>
            </a:cxnLst>
            <a:rect l="0" t="0" r="r" b="b"/>
            <a:pathLst>
              <a:path w="21600" h="21600" extrusionOk="0">
                <a:moveTo>
                  <a:pt x="5515" y="21600"/>
                </a:moveTo>
                <a:cubicBezTo>
                  <a:pt x="5004" y="17316"/>
                  <a:pt x="3101" y="13303"/>
                  <a:pt x="0" y="9958"/>
                </a:cubicBezTo>
                <a:lnTo>
                  <a:pt x="11370" y="0"/>
                </a:lnTo>
                <a:cubicBezTo>
                  <a:pt x="17446" y="6044"/>
                  <a:pt x="21020" y="13574"/>
                  <a:pt x="21600" y="21600"/>
                </a:cubicBezTo>
                <a:lnTo>
                  <a:pt x="5515" y="21600"/>
                </a:lnTo>
              </a:path>
            </a:pathLst>
          </a:custGeom>
          <a:solidFill>
            <a:srgbClr val="373741"/>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75" name="Shape"/>
          <p:cNvSpPr/>
          <p:nvPr/>
        </p:nvSpPr>
        <p:spPr>
          <a:xfrm>
            <a:off x="6347690" y="5465249"/>
            <a:ext cx="1114041" cy="1140213"/>
          </a:xfrm>
          <a:custGeom>
            <a:avLst/>
            <a:gdLst/>
            <a:ahLst/>
            <a:cxnLst>
              <a:cxn ang="0">
                <a:pos x="wd2" y="hd2"/>
              </a:cxn>
              <a:cxn ang="5400000">
                <a:pos x="wd2" y="hd2"/>
              </a:cxn>
              <a:cxn ang="10800000">
                <a:pos x="wd2" y="hd2"/>
              </a:cxn>
              <a:cxn ang="16200000">
                <a:pos x="wd2" y="hd2"/>
              </a:cxn>
            </a:cxnLst>
            <a:rect l="0" t="0" r="r" b="b"/>
            <a:pathLst>
              <a:path w="19679" h="19680" extrusionOk="0">
                <a:moveTo>
                  <a:pt x="2885" y="16797"/>
                </a:moveTo>
                <a:cubicBezTo>
                  <a:pt x="-962" y="12953"/>
                  <a:pt x="-962" y="6720"/>
                  <a:pt x="2885" y="2877"/>
                </a:cubicBezTo>
                <a:cubicBezTo>
                  <a:pt x="6715" y="-959"/>
                  <a:pt x="12953" y="-959"/>
                  <a:pt x="16799" y="2877"/>
                </a:cubicBezTo>
                <a:cubicBezTo>
                  <a:pt x="20638" y="6720"/>
                  <a:pt x="20638" y="12953"/>
                  <a:pt x="16799" y="16797"/>
                </a:cubicBezTo>
                <a:cubicBezTo>
                  <a:pt x="12953" y="20641"/>
                  <a:pt x="6715" y="20641"/>
                  <a:pt x="2885" y="16797"/>
                </a:cubicBezTo>
              </a:path>
            </a:pathLst>
          </a:custGeom>
          <a:solidFill>
            <a:srgbClr val="373741"/>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76" name="Shape"/>
          <p:cNvSpPr/>
          <p:nvPr/>
        </p:nvSpPr>
        <p:spPr>
          <a:xfrm>
            <a:off x="6421233" y="5541629"/>
            <a:ext cx="966716" cy="987576"/>
          </a:xfrm>
          <a:custGeom>
            <a:avLst/>
            <a:gdLst/>
            <a:ahLst/>
            <a:cxnLst>
              <a:cxn ang="0">
                <a:pos x="wd2" y="hd2"/>
              </a:cxn>
              <a:cxn ang="5400000">
                <a:pos x="wd2" y="hd2"/>
              </a:cxn>
              <a:cxn ang="10800000">
                <a:pos x="wd2" y="hd2"/>
              </a:cxn>
              <a:cxn ang="16200000">
                <a:pos x="wd2" y="hd2"/>
              </a:cxn>
            </a:cxnLst>
            <a:rect l="0" t="0" r="r" b="b"/>
            <a:pathLst>
              <a:path w="19681" h="19680" extrusionOk="0">
                <a:moveTo>
                  <a:pt x="2875" y="2881"/>
                </a:moveTo>
                <a:cubicBezTo>
                  <a:pt x="6717" y="-960"/>
                  <a:pt x="12947" y="-960"/>
                  <a:pt x="16799" y="2881"/>
                </a:cubicBezTo>
                <a:cubicBezTo>
                  <a:pt x="20642" y="6731"/>
                  <a:pt x="20642" y="12958"/>
                  <a:pt x="16799" y="16799"/>
                </a:cubicBezTo>
                <a:cubicBezTo>
                  <a:pt x="12947" y="20640"/>
                  <a:pt x="6717" y="20640"/>
                  <a:pt x="2875" y="16799"/>
                </a:cubicBezTo>
                <a:cubicBezTo>
                  <a:pt x="-958" y="12958"/>
                  <a:pt x="-958" y="6731"/>
                  <a:pt x="2875" y="2881"/>
                </a:cubicBezTo>
              </a:path>
            </a:pathLst>
          </a:custGeom>
          <a:solidFill>
            <a:srgbClr val="FFFFFF"/>
          </a:solidFill>
          <a:ln w="12700">
            <a:miter lim="400000"/>
          </a:ln>
        </p:spPr>
        <p:txBody>
          <a:bodyPr lIns="45719" rIns="45719" anchor="ctr"/>
          <a:lstStyle/>
          <a:p>
            <a:pPr algn="l" defTabSz="1828433">
              <a:defRPr sz="6500" b="0">
                <a:solidFill>
                  <a:srgbClr val="AAAAAA"/>
                </a:solidFill>
                <a:latin typeface="Helvetica"/>
                <a:ea typeface="Helvetica"/>
                <a:cs typeface="Helvetica"/>
                <a:sym typeface="Helvetica"/>
              </a:defRPr>
            </a:pPr>
            <a:endParaRPr/>
          </a:p>
        </p:txBody>
      </p:sp>
      <p:sp>
        <p:nvSpPr>
          <p:cNvPr id="277" name="2"/>
          <p:cNvSpPr txBox="1"/>
          <p:nvPr/>
        </p:nvSpPr>
        <p:spPr>
          <a:xfrm>
            <a:off x="6721509" y="5676025"/>
            <a:ext cx="366761" cy="719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defTabSz="1828433">
              <a:defRPr sz="4000">
                <a:solidFill>
                  <a:srgbClr val="373741"/>
                </a:solidFill>
                <a:latin typeface="Poppins SemiBold"/>
                <a:ea typeface="Poppins SemiBold"/>
                <a:cs typeface="Poppins SemiBold"/>
                <a:sym typeface="Poppins SemiBold"/>
              </a:defRPr>
            </a:lvl1pPr>
          </a:lstStyle>
          <a:p>
            <a:r>
              <a:t>2</a:t>
            </a:r>
          </a:p>
        </p:txBody>
      </p:sp>
      <p:sp>
        <p:nvSpPr>
          <p:cNvPr id="278" name="Searching for…"/>
          <p:cNvSpPr txBox="1"/>
          <p:nvPr/>
        </p:nvSpPr>
        <p:spPr>
          <a:xfrm>
            <a:off x="2635728" y="6462683"/>
            <a:ext cx="2357822" cy="17949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defTabSz="1828433">
              <a:defRPr sz="3200">
                <a:solidFill>
                  <a:srgbClr val="08204C"/>
                </a:solidFill>
                <a:latin typeface="Poppins SemiBold"/>
                <a:ea typeface="Poppins SemiBold"/>
                <a:cs typeface="Poppins SemiBold"/>
                <a:sym typeface="Poppins SemiBold"/>
              </a:defRPr>
            </a:pPr>
            <a:r>
              <a:t>Searching for </a:t>
            </a:r>
          </a:p>
          <a:p>
            <a:pPr defTabSz="1828433">
              <a:defRPr sz="3200">
                <a:solidFill>
                  <a:srgbClr val="08204C"/>
                </a:solidFill>
                <a:latin typeface="Poppins SemiBold"/>
                <a:ea typeface="Poppins SemiBold"/>
                <a:cs typeface="Poppins SemiBold"/>
                <a:sym typeface="Poppins SemiBold"/>
              </a:defRPr>
            </a:pPr>
            <a:r>
              <a:t>the data</a:t>
            </a:r>
          </a:p>
        </p:txBody>
      </p:sp>
      <p:sp>
        <p:nvSpPr>
          <p:cNvPr id="279" name="Group"/>
          <p:cNvSpPr txBox="1"/>
          <p:nvPr/>
        </p:nvSpPr>
        <p:spPr>
          <a:xfrm>
            <a:off x="9363809" y="5762830"/>
            <a:ext cx="4185476" cy="545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lstStyle>
            <a:lvl1pPr algn="l" defTabSz="1828433">
              <a:defRPr sz="3200">
                <a:solidFill>
                  <a:srgbClr val="08204C"/>
                </a:solidFill>
                <a:latin typeface="Poppins SemiBold"/>
                <a:ea typeface="Poppins SemiBold"/>
                <a:cs typeface="Poppins SemiBold"/>
                <a:sym typeface="Poppins SemiBold"/>
              </a:defRPr>
            </a:lvl1pPr>
          </a:lstStyle>
          <a:p>
            <a:r>
              <a:t>INEGI CSV files</a:t>
            </a:r>
          </a:p>
        </p:txBody>
      </p:sp>
      <p:sp>
        <p:nvSpPr>
          <p:cNvPr id="280" name="Group"/>
          <p:cNvSpPr txBox="1"/>
          <p:nvPr/>
        </p:nvSpPr>
        <p:spPr>
          <a:xfrm>
            <a:off x="9505404" y="8222890"/>
            <a:ext cx="4734923" cy="578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lstStyle>
            <a:lvl1pPr algn="l" defTabSz="1828433">
              <a:defRPr sz="3200">
                <a:solidFill>
                  <a:srgbClr val="08204C"/>
                </a:solidFill>
                <a:latin typeface="Poppins SemiBold"/>
                <a:ea typeface="Poppins SemiBold"/>
                <a:cs typeface="Poppins SemiBold"/>
                <a:sym typeface="Poppins SemiBold"/>
              </a:defRPr>
            </a:lvl1pPr>
          </a:lstStyle>
          <a:p>
            <a:r>
              <a:t>Exploration Process</a:t>
            </a:r>
          </a:p>
        </p:txBody>
      </p:sp>
      <p:sp>
        <p:nvSpPr>
          <p:cNvPr id="281" name="Group"/>
          <p:cNvSpPr txBox="1"/>
          <p:nvPr/>
        </p:nvSpPr>
        <p:spPr>
          <a:xfrm>
            <a:off x="7590098" y="10106499"/>
            <a:ext cx="3664490" cy="5835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lstStyle>
            <a:lvl1pPr algn="l" defTabSz="1828433">
              <a:defRPr sz="3200">
                <a:solidFill>
                  <a:srgbClr val="08204C"/>
                </a:solidFill>
                <a:latin typeface="Poppins SemiBold"/>
                <a:ea typeface="Poppins SemiBold"/>
                <a:cs typeface="Poppins SemiBold"/>
                <a:sym typeface="Poppins SemiBold"/>
              </a:defRPr>
            </a:lvl1pPr>
          </a:lstStyle>
          <a:p>
            <a:r>
              <a:t>Cleanup Process</a:t>
            </a:r>
          </a:p>
        </p:txBody>
      </p:sp>
      <p:sp>
        <p:nvSpPr>
          <p:cNvPr id="282" name="Group"/>
          <p:cNvSpPr txBox="1"/>
          <p:nvPr/>
        </p:nvSpPr>
        <p:spPr>
          <a:xfrm>
            <a:off x="7499177" y="3851107"/>
            <a:ext cx="3846332" cy="60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lstStyle>
            <a:lvl1pPr algn="l" defTabSz="1828433">
              <a:defRPr sz="3200">
                <a:solidFill>
                  <a:srgbClr val="08204C"/>
                </a:solidFill>
                <a:latin typeface="Poppins SemiBold"/>
                <a:ea typeface="Poppins SemiBold"/>
                <a:cs typeface="Poppins SemiBold"/>
                <a:sym typeface="Poppins SemiBold"/>
              </a:defRPr>
            </a:lvl1pPr>
          </a:lstStyle>
          <a:p>
            <a:r>
              <a:t>INEGI API’s</a:t>
            </a:r>
          </a:p>
        </p:txBody>
      </p:sp>
      <p:grpSp>
        <p:nvGrpSpPr>
          <p:cNvPr id="285" name="Group 29"/>
          <p:cNvGrpSpPr/>
          <p:nvPr/>
        </p:nvGrpSpPr>
        <p:grpSpPr>
          <a:xfrm>
            <a:off x="4537003" y="4750468"/>
            <a:ext cx="464933" cy="592481"/>
            <a:chOff x="0" y="0"/>
            <a:chExt cx="464932" cy="592479"/>
          </a:xfrm>
        </p:grpSpPr>
        <p:sp>
          <p:nvSpPr>
            <p:cNvPr id="283" name="Freeform 272"/>
            <p:cNvSpPr/>
            <p:nvPr/>
          </p:nvSpPr>
          <p:spPr>
            <a:xfrm>
              <a:off x="-1" y="74058"/>
              <a:ext cx="382645" cy="518422"/>
            </a:xfrm>
            <a:custGeom>
              <a:avLst/>
              <a:gdLst/>
              <a:ahLst/>
              <a:cxnLst>
                <a:cxn ang="0">
                  <a:pos x="wd2" y="hd2"/>
                </a:cxn>
                <a:cxn ang="5400000">
                  <a:pos x="wd2" y="hd2"/>
                </a:cxn>
                <a:cxn ang="10800000">
                  <a:pos x="wd2" y="hd2"/>
                </a:cxn>
                <a:cxn ang="16200000">
                  <a:pos x="wd2" y="hd2"/>
                </a:cxn>
              </a:cxnLst>
              <a:rect l="0" t="0" r="r" b="b"/>
              <a:pathLst>
                <a:path w="21600" h="21600" extrusionOk="0">
                  <a:moveTo>
                    <a:pt x="0" y="4971"/>
                  </a:moveTo>
                  <a:lnTo>
                    <a:pt x="0" y="21600"/>
                  </a:lnTo>
                  <a:lnTo>
                    <a:pt x="21600" y="21600"/>
                  </a:lnTo>
                  <a:lnTo>
                    <a:pt x="21600" y="0"/>
                  </a:lnTo>
                  <a:lnTo>
                    <a:pt x="6735" y="0"/>
                  </a:lnTo>
                  <a:lnTo>
                    <a:pt x="0" y="4971"/>
                  </a:lnTo>
                  <a:close/>
                  <a:moveTo>
                    <a:pt x="6271" y="1371"/>
                  </a:moveTo>
                  <a:lnTo>
                    <a:pt x="6271" y="4629"/>
                  </a:lnTo>
                  <a:lnTo>
                    <a:pt x="1858" y="4629"/>
                  </a:lnTo>
                  <a:lnTo>
                    <a:pt x="6271" y="1371"/>
                  </a:lnTo>
                  <a:close/>
                  <a:moveTo>
                    <a:pt x="20439" y="20914"/>
                  </a:moveTo>
                  <a:lnTo>
                    <a:pt x="1161" y="20914"/>
                  </a:lnTo>
                  <a:lnTo>
                    <a:pt x="1161" y="5486"/>
                  </a:lnTo>
                  <a:lnTo>
                    <a:pt x="7432" y="5486"/>
                  </a:lnTo>
                  <a:lnTo>
                    <a:pt x="7432" y="857"/>
                  </a:lnTo>
                  <a:lnTo>
                    <a:pt x="20439" y="857"/>
                  </a:lnTo>
                  <a:lnTo>
                    <a:pt x="20439" y="20914"/>
                  </a:lnTo>
                  <a:close/>
                </a:path>
              </a:pathLst>
            </a:custGeom>
            <a:solidFill>
              <a:srgbClr val="FFFFFF"/>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84" name="Freeform 273"/>
            <p:cNvSpPr/>
            <p:nvPr/>
          </p:nvSpPr>
          <p:spPr>
            <a:xfrm>
              <a:off x="152234" y="-1"/>
              <a:ext cx="312699" cy="518422"/>
            </a:xfrm>
            <a:custGeom>
              <a:avLst/>
              <a:gdLst/>
              <a:ahLst/>
              <a:cxnLst>
                <a:cxn ang="0">
                  <a:pos x="wd2" y="hd2"/>
                </a:cxn>
                <a:cxn ang="5400000">
                  <a:pos x="wd2" y="hd2"/>
                </a:cxn>
                <a:cxn ang="10800000">
                  <a:pos x="wd2" y="hd2"/>
                </a:cxn>
                <a:cxn ang="16200000">
                  <a:pos x="wd2" y="hd2"/>
                </a:cxn>
              </a:cxnLst>
              <a:rect l="0" t="0" r="r" b="b"/>
              <a:pathLst>
                <a:path w="21600" h="21600" extrusionOk="0">
                  <a:moveTo>
                    <a:pt x="16484" y="20914"/>
                  </a:moveTo>
                  <a:lnTo>
                    <a:pt x="16484" y="21600"/>
                  </a:lnTo>
                  <a:lnTo>
                    <a:pt x="21600" y="21600"/>
                  </a:lnTo>
                  <a:lnTo>
                    <a:pt x="21600" y="0"/>
                  </a:lnTo>
                  <a:lnTo>
                    <a:pt x="3411" y="0"/>
                  </a:lnTo>
                  <a:lnTo>
                    <a:pt x="0" y="2229"/>
                  </a:lnTo>
                  <a:lnTo>
                    <a:pt x="853" y="2571"/>
                  </a:lnTo>
                  <a:lnTo>
                    <a:pt x="3979" y="857"/>
                  </a:lnTo>
                  <a:lnTo>
                    <a:pt x="20463" y="857"/>
                  </a:lnTo>
                  <a:lnTo>
                    <a:pt x="20463" y="20914"/>
                  </a:lnTo>
                  <a:lnTo>
                    <a:pt x="16484" y="20914"/>
                  </a:lnTo>
                  <a:close/>
                </a:path>
              </a:pathLst>
            </a:custGeom>
            <a:solidFill>
              <a:srgbClr val="FFFFFF"/>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grpSp>
      <p:grpSp>
        <p:nvGrpSpPr>
          <p:cNvPr id="293" name="Group"/>
          <p:cNvGrpSpPr/>
          <p:nvPr/>
        </p:nvGrpSpPr>
        <p:grpSpPr>
          <a:xfrm>
            <a:off x="5644722" y="6117781"/>
            <a:ext cx="605533" cy="487681"/>
            <a:chOff x="0" y="0"/>
            <a:chExt cx="605532" cy="487680"/>
          </a:xfrm>
        </p:grpSpPr>
        <p:sp>
          <p:nvSpPr>
            <p:cNvPr id="286" name="Rectangle 398"/>
            <p:cNvSpPr/>
            <p:nvPr/>
          </p:nvSpPr>
          <p:spPr>
            <a:xfrm>
              <a:off x="58466" y="167258"/>
              <a:ext cx="488603" cy="25046"/>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87" name="Rectangle 399"/>
            <p:cNvSpPr/>
            <p:nvPr/>
          </p:nvSpPr>
          <p:spPr>
            <a:xfrm>
              <a:off x="58466" y="241649"/>
              <a:ext cx="488603" cy="25045"/>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88" name="Rectangle 400"/>
            <p:cNvSpPr/>
            <p:nvPr/>
          </p:nvSpPr>
          <p:spPr>
            <a:xfrm>
              <a:off x="58466" y="316041"/>
              <a:ext cx="488603" cy="25046"/>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89" name="Freeform 401"/>
            <p:cNvSpPr/>
            <p:nvPr/>
          </p:nvSpPr>
          <p:spPr>
            <a:xfrm>
              <a:off x="0" y="0"/>
              <a:ext cx="605533" cy="4876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lnTo>
                    <a:pt x="21600" y="0"/>
                  </a:lnTo>
                  <a:close/>
                  <a:moveTo>
                    <a:pt x="20855" y="915"/>
                  </a:moveTo>
                  <a:lnTo>
                    <a:pt x="20855" y="3295"/>
                  </a:lnTo>
                  <a:lnTo>
                    <a:pt x="745" y="3295"/>
                  </a:lnTo>
                  <a:lnTo>
                    <a:pt x="745" y="915"/>
                  </a:lnTo>
                  <a:lnTo>
                    <a:pt x="20855" y="915"/>
                  </a:lnTo>
                  <a:close/>
                  <a:moveTo>
                    <a:pt x="745" y="20685"/>
                  </a:moveTo>
                  <a:lnTo>
                    <a:pt x="745" y="4210"/>
                  </a:lnTo>
                  <a:lnTo>
                    <a:pt x="20855" y="4210"/>
                  </a:lnTo>
                  <a:lnTo>
                    <a:pt x="20855" y="20685"/>
                  </a:lnTo>
                  <a:lnTo>
                    <a:pt x="745" y="20685"/>
                  </a:lnTo>
                  <a:close/>
                </a:path>
              </a:pathLst>
            </a:custGeom>
            <a:solidFill>
              <a:srgbClr val="FFFFFF"/>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90" name="Rectangle 402"/>
            <p:cNvSpPr/>
            <p:nvPr/>
          </p:nvSpPr>
          <p:spPr>
            <a:xfrm>
              <a:off x="58466" y="35006"/>
              <a:ext cx="37586" cy="25046"/>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91" name="Rectangle 403"/>
            <p:cNvSpPr/>
            <p:nvPr/>
          </p:nvSpPr>
          <p:spPr>
            <a:xfrm>
              <a:off x="133634" y="35006"/>
              <a:ext cx="37586" cy="25046"/>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sp>
          <p:nvSpPr>
            <p:cNvPr id="292" name="Rectangle 404"/>
            <p:cNvSpPr/>
            <p:nvPr/>
          </p:nvSpPr>
          <p:spPr>
            <a:xfrm>
              <a:off x="208805" y="35006"/>
              <a:ext cx="37586" cy="25046"/>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685800">
                <a:defRPr sz="1300" b="0">
                  <a:solidFill>
                    <a:srgbClr val="2A2A2A"/>
                  </a:solidFill>
                  <a:latin typeface="Calibri"/>
                  <a:ea typeface="Calibri"/>
                  <a:cs typeface="Calibri"/>
                  <a:sym typeface="Calibri"/>
                </a:defRPr>
              </a:pPr>
              <a:endParaRPr/>
            </a:p>
          </p:txBody>
        </p:sp>
      </p:grpSp>
      <p:sp>
        <p:nvSpPr>
          <p:cNvPr id="294" name="Freeform 405"/>
          <p:cNvSpPr/>
          <p:nvPr/>
        </p:nvSpPr>
        <p:spPr>
          <a:xfrm>
            <a:off x="5827885" y="7988211"/>
            <a:ext cx="524584" cy="578712"/>
          </a:xfrm>
          <a:custGeom>
            <a:avLst/>
            <a:gdLst/>
            <a:ahLst/>
            <a:cxnLst>
              <a:cxn ang="0">
                <a:pos x="wd2" y="hd2"/>
              </a:cxn>
              <a:cxn ang="5400000">
                <a:pos x="wd2" y="hd2"/>
              </a:cxn>
              <a:cxn ang="10800000">
                <a:pos x="wd2" y="hd2"/>
              </a:cxn>
              <a:cxn ang="16200000">
                <a:pos x="wd2" y="hd2"/>
              </a:cxn>
            </a:cxnLst>
            <a:rect l="0" t="0" r="r" b="b"/>
            <a:pathLst>
              <a:path w="21600" h="21600" extrusionOk="0">
                <a:moveTo>
                  <a:pt x="10842" y="0"/>
                </a:moveTo>
                <a:cubicBezTo>
                  <a:pt x="7900" y="0"/>
                  <a:pt x="5211" y="1097"/>
                  <a:pt x="3194" y="3122"/>
                </a:cubicBezTo>
                <a:cubicBezTo>
                  <a:pt x="1177" y="5147"/>
                  <a:pt x="0" y="7931"/>
                  <a:pt x="0" y="10800"/>
                </a:cubicBezTo>
                <a:cubicBezTo>
                  <a:pt x="0" y="13669"/>
                  <a:pt x="1177" y="16369"/>
                  <a:pt x="3194" y="18478"/>
                </a:cubicBezTo>
                <a:cubicBezTo>
                  <a:pt x="5211" y="20503"/>
                  <a:pt x="7900" y="21600"/>
                  <a:pt x="10842" y="21600"/>
                </a:cubicBezTo>
                <a:cubicBezTo>
                  <a:pt x="10842" y="21600"/>
                  <a:pt x="10842" y="21600"/>
                  <a:pt x="10842" y="21600"/>
                </a:cubicBezTo>
                <a:cubicBezTo>
                  <a:pt x="10842" y="21600"/>
                  <a:pt x="10842" y="21600"/>
                  <a:pt x="10842" y="21600"/>
                </a:cubicBezTo>
                <a:cubicBezTo>
                  <a:pt x="16809" y="21600"/>
                  <a:pt x="21600" y="16791"/>
                  <a:pt x="21600" y="10800"/>
                </a:cubicBezTo>
                <a:cubicBezTo>
                  <a:pt x="21600" y="7847"/>
                  <a:pt x="20507" y="5147"/>
                  <a:pt x="18490" y="3122"/>
                </a:cubicBezTo>
                <a:cubicBezTo>
                  <a:pt x="16389" y="1097"/>
                  <a:pt x="13700" y="0"/>
                  <a:pt x="10842" y="0"/>
                </a:cubicBezTo>
                <a:close/>
                <a:moveTo>
                  <a:pt x="18406" y="4134"/>
                </a:moveTo>
                <a:cubicBezTo>
                  <a:pt x="18154" y="4556"/>
                  <a:pt x="17398" y="5484"/>
                  <a:pt x="15801" y="6159"/>
                </a:cubicBezTo>
                <a:cubicBezTo>
                  <a:pt x="14876" y="3544"/>
                  <a:pt x="13363" y="1688"/>
                  <a:pt x="12439" y="759"/>
                </a:cubicBezTo>
                <a:cubicBezTo>
                  <a:pt x="14540" y="1097"/>
                  <a:pt x="16473" y="2109"/>
                  <a:pt x="17986" y="3628"/>
                </a:cubicBezTo>
                <a:cubicBezTo>
                  <a:pt x="18154" y="3797"/>
                  <a:pt x="18322" y="3966"/>
                  <a:pt x="18406" y="4134"/>
                </a:cubicBezTo>
                <a:close/>
                <a:moveTo>
                  <a:pt x="11346" y="20925"/>
                </a:moveTo>
                <a:cubicBezTo>
                  <a:pt x="11262" y="20925"/>
                  <a:pt x="11178" y="20925"/>
                  <a:pt x="11178" y="20925"/>
                </a:cubicBezTo>
                <a:cubicBezTo>
                  <a:pt x="11178" y="14512"/>
                  <a:pt x="11178" y="14512"/>
                  <a:pt x="11178" y="14512"/>
                </a:cubicBezTo>
                <a:cubicBezTo>
                  <a:pt x="12775" y="14512"/>
                  <a:pt x="14120" y="14850"/>
                  <a:pt x="15128" y="15187"/>
                </a:cubicBezTo>
                <a:cubicBezTo>
                  <a:pt x="13952" y="18647"/>
                  <a:pt x="11682" y="20588"/>
                  <a:pt x="11346" y="20925"/>
                </a:cubicBezTo>
                <a:close/>
                <a:moveTo>
                  <a:pt x="6472" y="15187"/>
                </a:moveTo>
                <a:cubicBezTo>
                  <a:pt x="7564" y="14850"/>
                  <a:pt x="8825" y="14512"/>
                  <a:pt x="10506" y="14512"/>
                </a:cubicBezTo>
                <a:cubicBezTo>
                  <a:pt x="10506" y="20925"/>
                  <a:pt x="10506" y="20925"/>
                  <a:pt x="10506" y="20925"/>
                </a:cubicBezTo>
                <a:cubicBezTo>
                  <a:pt x="10422" y="20925"/>
                  <a:pt x="10338" y="20925"/>
                  <a:pt x="10254" y="20925"/>
                </a:cubicBezTo>
                <a:cubicBezTo>
                  <a:pt x="9918" y="20588"/>
                  <a:pt x="7648" y="18647"/>
                  <a:pt x="6472" y="15187"/>
                </a:cubicBezTo>
                <a:close/>
                <a:moveTo>
                  <a:pt x="10254" y="675"/>
                </a:moveTo>
                <a:cubicBezTo>
                  <a:pt x="10338" y="675"/>
                  <a:pt x="10422" y="675"/>
                  <a:pt x="10506" y="675"/>
                </a:cubicBezTo>
                <a:cubicBezTo>
                  <a:pt x="10506" y="7088"/>
                  <a:pt x="10506" y="7088"/>
                  <a:pt x="10506" y="7088"/>
                </a:cubicBezTo>
                <a:cubicBezTo>
                  <a:pt x="8825" y="7088"/>
                  <a:pt x="7480" y="6750"/>
                  <a:pt x="6472" y="6413"/>
                </a:cubicBezTo>
                <a:cubicBezTo>
                  <a:pt x="7648" y="2953"/>
                  <a:pt x="9918" y="1013"/>
                  <a:pt x="10254" y="675"/>
                </a:cubicBezTo>
                <a:close/>
                <a:moveTo>
                  <a:pt x="15128" y="6413"/>
                </a:moveTo>
                <a:cubicBezTo>
                  <a:pt x="14120" y="6750"/>
                  <a:pt x="12775" y="7088"/>
                  <a:pt x="11178" y="7088"/>
                </a:cubicBezTo>
                <a:cubicBezTo>
                  <a:pt x="11178" y="675"/>
                  <a:pt x="11178" y="675"/>
                  <a:pt x="11178" y="675"/>
                </a:cubicBezTo>
                <a:cubicBezTo>
                  <a:pt x="11178" y="675"/>
                  <a:pt x="11262" y="675"/>
                  <a:pt x="11346" y="675"/>
                </a:cubicBezTo>
                <a:cubicBezTo>
                  <a:pt x="11682" y="1013"/>
                  <a:pt x="13952" y="2953"/>
                  <a:pt x="15128" y="6413"/>
                </a:cubicBezTo>
                <a:close/>
                <a:moveTo>
                  <a:pt x="11178" y="7763"/>
                </a:moveTo>
                <a:cubicBezTo>
                  <a:pt x="12859" y="7763"/>
                  <a:pt x="14204" y="7425"/>
                  <a:pt x="15296" y="7088"/>
                </a:cubicBezTo>
                <a:cubicBezTo>
                  <a:pt x="15633" y="8100"/>
                  <a:pt x="15801" y="9197"/>
                  <a:pt x="15885" y="10463"/>
                </a:cubicBezTo>
                <a:cubicBezTo>
                  <a:pt x="11178" y="10463"/>
                  <a:pt x="11178" y="10463"/>
                  <a:pt x="11178" y="10463"/>
                </a:cubicBezTo>
                <a:lnTo>
                  <a:pt x="11178" y="7763"/>
                </a:lnTo>
                <a:close/>
                <a:moveTo>
                  <a:pt x="10506" y="7763"/>
                </a:moveTo>
                <a:cubicBezTo>
                  <a:pt x="10506" y="10463"/>
                  <a:pt x="10506" y="10463"/>
                  <a:pt x="10506" y="10463"/>
                </a:cubicBezTo>
                <a:cubicBezTo>
                  <a:pt x="5799" y="10463"/>
                  <a:pt x="5799" y="10463"/>
                  <a:pt x="5799" y="10463"/>
                </a:cubicBezTo>
                <a:cubicBezTo>
                  <a:pt x="5799" y="9197"/>
                  <a:pt x="5967" y="8100"/>
                  <a:pt x="6304" y="7088"/>
                </a:cubicBezTo>
                <a:cubicBezTo>
                  <a:pt x="7396" y="7425"/>
                  <a:pt x="8741" y="7763"/>
                  <a:pt x="10506" y="7763"/>
                </a:cubicBezTo>
                <a:close/>
                <a:moveTo>
                  <a:pt x="5127" y="10463"/>
                </a:moveTo>
                <a:cubicBezTo>
                  <a:pt x="672" y="10463"/>
                  <a:pt x="672" y="10463"/>
                  <a:pt x="672" y="10463"/>
                </a:cubicBezTo>
                <a:cubicBezTo>
                  <a:pt x="756" y="8353"/>
                  <a:pt x="1513" y="6328"/>
                  <a:pt x="2774" y="4641"/>
                </a:cubicBezTo>
                <a:cubicBezTo>
                  <a:pt x="3194" y="5231"/>
                  <a:pt x="4034" y="6159"/>
                  <a:pt x="5631" y="6834"/>
                </a:cubicBezTo>
                <a:cubicBezTo>
                  <a:pt x="5379" y="7931"/>
                  <a:pt x="5127" y="9113"/>
                  <a:pt x="5127" y="10463"/>
                </a:cubicBezTo>
                <a:close/>
                <a:moveTo>
                  <a:pt x="5127" y="11138"/>
                </a:moveTo>
                <a:cubicBezTo>
                  <a:pt x="5127" y="12488"/>
                  <a:pt x="5379" y="13669"/>
                  <a:pt x="5631" y="14766"/>
                </a:cubicBezTo>
                <a:cubicBezTo>
                  <a:pt x="4034" y="15441"/>
                  <a:pt x="3194" y="16369"/>
                  <a:pt x="2774" y="16959"/>
                </a:cubicBezTo>
                <a:cubicBezTo>
                  <a:pt x="1513" y="15272"/>
                  <a:pt x="756" y="13247"/>
                  <a:pt x="672" y="11138"/>
                </a:cubicBezTo>
                <a:lnTo>
                  <a:pt x="5127" y="11138"/>
                </a:lnTo>
                <a:close/>
                <a:moveTo>
                  <a:pt x="5799" y="11138"/>
                </a:moveTo>
                <a:cubicBezTo>
                  <a:pt x="10506" y="11138"/>
                  <a:pt x="10506" y="11138"/>
                  <a:pt x="10506" y="11138"/>
                </a:cubicBezTo>
                <a:cubicBezTo>
                  <a:pt x="10506" y="13838"/>
                  <a:pt x="10506" y="13838"/>
                  <a:pt x="10506" y="13838"/>
                </a:cubicBezTo>
                <a:cubicBezTo>
                  <a:pt x="8741" y="13838"/>
                  <a:pt x="7396" y="14175"/>
                  <a:pt x="6304" y="14512"/>
                </a:cubicBezTo>
                <a:cubicBezTo>
                  <a:pt x="5967" y="13500"/>
                  <a:pt x="5799" y="12403"/>
                  <a:pt x="5799" y="11138"/>
                </a:cubicBezTo>
                <a:close/>
                <a:moveTo>
                  <a:pt x="11178" y="13838"/>
                </a:moveTo>
                <a:cubicBezTo>
                  <a:pt x="11178" y="11138"/>
                  <a:pt x="11178" y="11138"/>
                  <a:pt x="11178" y="11138"/>
                </a:cubicBezTo>
                <a:cubicBezTo>
                  <a:pt x="15885" y="11138"/>
                  <a:pt x="15885" y="11138"/>
                  <a:pt x="15885" y="11138"/>
                </a:cubicBezTo>
                <a:cubicBezTo>
                  <a:pt x="15801" y="12403"/>
                  <a:pt x="15633" y="13500"/>
                  <a:pt x="15296" y="14512"/>
                </a:cubicBezTo>
                <a:cubicBezTo>
                  <a:pt x="14204" y="14175"/>
                  <a:pt x="12859" y="13838"/>
                  <a:pt x="11178" y="13838"/>
                </a:cubicBezTo>
                <a:close/>
                <a:moveTo>
                  <a:pt x="16557" y="11138"/>
                </a:moveTo>
                <a:cubicBezTo>
                  <a:pt x="20928" y="11138"/>
                  <a:pt x="20928" y="11138"/>
                  <a:pt x="20928" y="11138"/>
                </a:cubicBezTo>
                <a:cubicBezTo>
                  <a:pt x="20844" y="13331"/>
                  <a:pt x="20087" y="15272"/>
                  <a:pt x="18911" y="16959"/>
                </a:cubicBezTo>
                <a:cubicBezTo>
                  <a:pt x="18490" y="16369"/>
                  <a:pt x="17566" y="15441"/>
                  <a:pt x="15969" y="14766"/>
                </a:cubicBezTo>
                <a:cubicBezTo>
                  <a:pt x="16305" y="13669"/>
                  <a:pt x="16473" y="12488"/>
                  <a:pt x="16557" y="11138"/>
                </a:cubicBezTo>
                <a:close/>
                <a:moveTo>
                  <a:pt x="16557" y="10463"/>
                </a:moveTo>
                <a:cubicBezTo>
                  <a:pt x="16473" y="9113"/>
                  <a:pt x="16305" y="7931"/>
                  <a:pt x="15969" y="6834"/>
                </a:cubicBezTo>
                <a:cubicBezTo>
                  <a:pt x="17566" y="6159"/>
                  <a:pt x="18490" y="5231"/>
                  <a:pt x="18911" y="4641"/>
                </a:cubicBezTo>
                <a:cubicBezTo>
                  <a:pt x="20171" y="6328"/>
                  <a:pt x="20844" y="8353"/>
                  <a:pt x="20928" y="10463"/>
                </a:cubicBezTo>
                <a:cubicBezTo>
                  <a:pt x="16557" y="10463"/>
                  <a:pt x="16557" y="10463"/>
                  <a:pt x="16557" y="10463"/>
                </a:cubicBezTo>
                <a:close/>
                <a:moveTo>
                  <a:pt x="9161" y="759"/>
                </a:moveTo>
                <a:cubicBezTo>
                  <a:pt x="8237" y="1688"/>
                  <a:pt x="6808" y="3544"/>
                  <a:pt x="5883" y="6159"/>
                </a:cubicBezTo>
                <a:cubicBezTo>
                  <a:pt x="5379" y="5991"/>
                  <a:pt x="4959" y="5738"/>
                  <a:pt x="4623" y="5484"/>
                </a:cubicBezTo>
                <a:cubicBezTo>
                  <a:pt x="3866" y="4978"/>
                  <a:pt x="3362" y="4388"/>
                  <a:pt x="3194" y="4134"/>
                </a:cubicBezTo>
                <a:cubicBezTo>
                  <a:pt x="3362" y="3966"/>
                  <a:pt x="3530" y="3797"/>
                  <a:pt x="3698" y="3628"/>
                </a:cubicBezTo>
                <a:cubicBezTo>
                  <a:pt x="5211" y="2109"/>
                  <a:pt x="7060" y="1097"/>
                  <a:pt x="9161" y="759"/>
                </a:cubicBezTo>
                <a:close/>
                <a:moveTo>
                  <a:pt x="3194" y="17466"/>
                </a:moveTo>
                <a:cubicBezTo>
                  <a:pt x="3446" y="17044"/>
                  <a:pt x="4286" y="16116"/>
                  <a:pt x="5883" y="15441"/>
                </a:cubicBezTo>
                <a:cubicBezTo>
                  <a:pt x="6808" y="18056"/>
                  <a:pt x="8237" y="19913"/>
                  <a:pt x="9161" y="20841"/>
                </a:cubicBezTo>
                <a:cubicBezTo>
                  <a:pt x="7060" y="20503"/>
                  <a:pt x="5211" y="19491"/>
                  <a:pt x="3698" y="17972"/>
                </a:cubicBezTo>
                <a:cubicBezTo>
                  <a:pt x="3530" y="17803"/>
                  <a:pt x="3362" y="17634"/>
                  <a:pt x="3194" y="17466"/>
                </a:cubicBezTo>
                <a:close/>
                <a:moveTo>
                  <a:pt x="10842" y="21262"/>
                </a:moveTo>
                <a:cubicBezTo>
                  <a:pt x="10842" y="21262"/>
                  <a:pt x="10842" y="21262"/>
                  <a:pt x="10842" y="21262"/>
                </a:cubicBezTo>
                <a:cubicBezTo>
                  <a:pt x="10842" y="21262"/>
                  <a:pt x="10842" y="21262"/>
                  <a:pt x="10842" y="21262"/>
                </a:cubicBezTo>
                <a:close/>
                <a:moveTo>
                  <a:pt x="12439" y="20841"/>
                </a:moveTo>
                <a:cubicBezTo>
                  <a:pt x="13363" y="19913"/>
                  <a:pt x="14876" y="18056"/>
                  <a:pt x="15801" y="15441"/>
                </a:cubicBezTo>
                <a:cubicBezTo>
                  <a:pt x="16305" y="15694"/>
                  <a:pt x="16725" y="15863"/>
                  <a:pt x="16977" y="16116"/>
                </a:cubicBezTo>
                <a:cubicBezTo>
                  <a:pt x="17818" y="16622"/>
                  <a:pt x="18238" y="17212"/>
                  <a:pt x="18406" y="17466"/>
                </a:cubicBezTo>
                <a:cubicBezTo>
                  <a:pt x="16893" y="19238"/>
                  <a:pt x="14792" y="20419"/>
                  <a:pt x="12439" y="20841"/>
                </a:cubicBezTo>
                <a:close/>
              </a:path>
            </a:pathLst>
          </a:custGeom>
          <a:solidFill>
            <a:srgbClr val="FFFFFF"/>
          </a:solidFill>
          <a:ln w="12700">
            <a:miter lim="400000"/>
          </a:ln>
        </p:spPr>
        <p:txBody>
          <a:bodyPr lIns="45719" rIns="45719"/>
          <a:lstStyle/>
          <a:p>
            <a:pPr algn="l" defTabSz="685800">
              <a:defRPr sz="1300" b="0">
                <a:solidFill>
                  <a:srgbClr val="2A2A2A"/>
                </a:solidFill>
                <a:latin typeface="Calibri"/>
                <a:ea typeface="Calibri"/>
                <a:cs typeface="Calibri"/>
                <a:sym typeface="Calibri"/>
              </a:defRPr>
            </a:pPr>
            <a:endParaRPr/>
          </a:p>
        </p:txBody>
      </p:sp>
      <p:sp>
        <p:nvSpPr>
          <p:cNvPr id="295" name="Freeform 299"/>
          <p:cNvSpPr/>
          <p:nvPr/>
        </p:nvSpPr>
        <p:spPr>
          <a:xfrm>
            <a:off x="4466703" y="9342866"/>
            <a:ext cx="605533" cy="5250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844"/>
                </a:lnTo>
                <a:lnTo>
                  <a:pt x="10800" y="21600"/>
                </a:lnTo>
                <a:lnTo>
                  <a:pt x="21600" y="19844"/>
                </a:lnTo>
                <a:lnTo>
                  <a:pt x="21600" y="0"/>
                </a:lnTo>
                <a:lnTo>
                  <a:pt x="10800" y="1756"/>
                </a:lnTo>
                <a:lnTo>
                  <a:pt x="0" y="0"/>
                </a:lnTo>
                <a:close/>
                <a:moveTo>
                  <a:pt x="600" y="878"/>
                </a:moveTo>
                <a:lnTo>
                  <a:pt x="10350" y="2459"/>
                </a:lnTo>
                <a:lnTo>
                  <a:pt x="10350" y="20722"/>
                </a:lnTo>
                <a:lnTo>
                  <a:pt x="600" y="19141"/>
                </a:lnTo>
                <a:lnTo>
                  <a:pt x="600" y="878"/>
                </a:lnTo>
                <a:close/>
                <a:moveTo>
                  <a:pt x="20850" y="19141"/>
                </a:moveTo>
                <a:lnTo>
                  <a:pt x="11100" y="20722"/>
                </a:lnTo>
                <a:lnTo>
                  <a:pt x="11100" y="2459"/>
                </a:lnTo>
                <a:lnTo>
                  <a:pt x="20850" y="878"/>
                </a:lnTo>
                <a:lnTo>
                  <a:pt x="20850" y="19141"/>
                </a:lnTo>
                <a:close/>
              </a:path>
            </a:pathLst>
          </a:custGeom>
          <a:solidFill>
            <a:srgbClr val="FFFFFF"/>
          </a:solidFill>
          <a:ln w="12700">
            <a:miter lim="400000"/>
          </a:ln>
        </p:spPr>
        <p:txBody>
          <a:bodyPr lIns="45719" rIns="45719"/>
          <a:lstStyle/>
          <a:p>
            <a:pPr algn="l" defTabSz="685800">
              <a:defRPr sz="1300" b="0">
                <a:solidFill>
                  <a:srgbClr val="2A2A2A"/>
                </a:solidFill>
                <a:latin typeface="Calibri"/>
                <a:ea typeface="Calibri"/>
                <a:cs typeface="Calibri"/>
                <a:sym typeface="Calibri"/>
              </a:defRPr>
            </a:pPr>
            <a:endParaRPr/>
          </a:p>
        </p:txBody>
      </p:sp>
      <p:pic>
        <p:nvPicPr>
          <p:cNvPr id="296" name="Captura de Pantalla 2021-02-19 a la(s) 14.49.28.png" descr="Captura de Pantalla 2021-02-19 a la(s) 14.49.28.png"/>
          <p:cNvPicPr>
            <a:picLocks noChangeAspect="1"/>
          </p:cNvPicPr>
          <p:nvPr/>
        </p:nvPicPr>
        <p:blipFill>
          <a:blip r:embed="rId2"/>
          <a:srcRect r="5796"/>
          <a:stretch>
            <a:fillRect/>
          </a:stretch>
        </p:blipFill>
        <p:spPr>
          <a:xfrm>
            <a:off x="14717729" y="4930239"/>
            <a:ext cx="5092197" cy="2638052"/>
          </a:xfrm>
          <a:prstGeom prst="rect">
            <a:avLst/>
          </a:prstGeom>
          <a:ln w="38100">
            <a:solidFill>
              <a:srgbClr val="5E5E5E"/>
            </a:solidFill>
          </a:ln>
        </p:spPr>
      </p:pic>
      <p:pic>
        <p:nvPicPr>
          <p:cNvPr id="297" name="Captura de Pantalla 2021-02-19 a la(s) 14.50.42.png" descr="Captura de Pantalla 2021-02-19 a la(s) 14.50.42.png"/>
          <p:cNvPicPr>
            <a:picLocks noChangeAspect="1"/>
          </p:cNvPicPr>
          <p:nvPr/>
        </p:nvPicPr>
        <p:blipFill>
          <a:blip r:embed="rId3"/>
          <a:stretch>
            <a:fillRect/>
          </a:stretch>
        </p:blipFill>
        <p:spPr>
          <a:xfrm>
            <a:off x="14739359" y="2299353"/>
            <a:ext cx="5049044" cy="2044132"/>
          </a:xfrm>
          <a:prstGeom prst="rect">
            <a:avLst/>
          </a:prstGeom>
          <a:ln w="38100">
            <a:solidFill>
              <a:srgbClr val="5E5E5E"/>
            </a:solidFill>
          </a:ln>
        </p:spPr>
      </p:pic>
      <p:pic>
        <p:nvPicPr>
          <p:cNvPr id="298" name="Captura de Pantalla 2021-02-19 a la(s) 14.52.08.png" descr="Captura de Pantalla 2021-02-19 a la(s) 14.52.08.png"/>
          <p:cNvPicPr>
            <a:picLocks noChangeAspect="1"/>
          </p:cNvPicPr>
          <p:nvPr/>
        </p:nvPicPr>
        <p:blipFill>
          <a:blip r:embed="rId4"/>
          <a:srcRect r="5470"/>
          <a:stretch>
            <a:fillRect/>
          </a:stretch>
        </p:blipFill>
        <p:spPr>
          <a:xfrm>
            <a:off x="14717729" y="8144299"/>
            <a:ext cx="5092267" cy="3540502"/>
          </a:xfrm>
          <a:prstGeom prst="rect">
            <a:avLst/>
          </a:prstGeom>
          <a:ln w="38100">
            <a:solidFill>
              <a:srgbClr val="5E5E5E"/>
            </a:solidFill>
          </a:ln>
        </p:spPr>
      </p:pic>
      <p:grpSp>
        <p:nvGrpSpPr>
          <p:cNvPr id="301" name="Group"/>
          <p:cNvGrpSpPr/>
          <p:nvPr/>
        </p:nvGrpSpPr>
        <p:grpSpPr>
          <a:xfrm>
            <a:off x="23976392" y="-23667"/>
            <a:ext cx="414289" cy="13763334"/>
            <a:chOff x="0" y="0"/>
            <a:chExt cx="414287" cy="13763333"/>
          </a:xfrm>
        </p:grpSpPr>
        <p:sp>
          <p:nvSpPr>
            <p:cNvPr id="299"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0"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lide Number"/>
          <p:cNvSpPr txBox="1">
            <a:spLocks noGrp="1"/>
          </p:cNvSpPr>
          <p:nvPr>
            <p:ph type="sldNum" sz="quarter" idx="2"/>
          </p:nvPr>
        </p:nvSpPr>
        <p:spPr>
          <a:xfrm>
            <a:off x="22407661" y="874412"/>
            <a:ext cx="336808" cy="4876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000">
                <a:solidFill>
                  <a:srgbClr val="FFFFFF"/>
                </a:solidFill>
                <a:latin typeface="Helvetica"/>
                <a:ea typeface="Helvetica"/>
                <a:cs typeface="Helvetica"/>
                <a:sym typeface="Helvetica"/>
              </a:defRPr>
            </a:lvl1pPr>
          </a:lstStyle>
          <a:p>
            <a:fld id="{86CB4B4D-7CA3-9044-876B-883B54F8677D}" type="slidenum">
              <a:t>5</a:t>
            </a:fld>
            <a:endParaRPr/>
          </a:p>
        </p:txBody>
      </p:sp>
      <p:sp>
        <p:nvSpPr>
          <p:cNvPr id="304" name="Shape"/>
          <p:cNvSpPr/>
          <p:nvPr/>
        </p:nvSpPr>
        <p:spPr>
          <a:xfrm>
            <a:off x="3288593" y="9621184"/>
            <a:ext cx="2888566" cy="3332109"/>
          </a:xfrm>
          <a:custGeom>
            <a:avLst/>
            <a:gdLst/>
            <a:ahLst/>
            <a:cxnLst>
              <a:cxn ang="0">
                <a:pos x="wd2" y="hd2"/>
              </a:cxn>
              <a:cxn ang="5400000">
                <a:pos x="wd2" y="hd2"/>
              </a:cxn>
              <a:cxn ang="10800000">
                <a:pos x="wd2" y="hd2"/>
              </a:cxn>
              <a:cxn ang="16200000">
                <a:pos x="wd2" y="hd2"/>
              </a:cxn>
            </a:cxnLst>
            <a:rect l="0" t="0" r="r" b="b"/>
            <a:pathLst>
              <a:path w="21600" h="21600" extrusionOk="0">
                <a:moveTo>
                  <a:pt x="21600" y="16202"/>
                </a:moveTo>
                <a:lnTo>
                  <a:pt x="21600" y="5402"/>
                </a:lnTo>
                <a:lnTo>
                  <a:pt x="10800" y="0"/>
                </a:lnTo>
                <a:lnTo>
                  <a:pt x="0" y="5402"/>
                </a:lnTo>
                <a:lnTo>
                  <a:pt x="0" y="16202"/>
                </a:lnTo>
                <a:lnTo>
                  <a:pt x="10800" y="21600"/>
                </a:lnTo>
                <a:lnTo>
                  <a:pt x="21600" y="16202"/>
                </a:lnTo>
              </a:path>
            </a:pathLst>
          </a:custGeom>
          <a:solidFill>
            <a:srgbClr val="23C35E"/>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05" name="Circle"/>
          <p:cNvSpPr/>
          <p:nvPr/>
        </p:nvSpPr>
        <p:spPr>
          <a:xfrm>
            <a:off x="2601414" y="9827338"/>
            <a:ext cx="1373650" cy="1373650"/>
          </a:xfrm>
          <a:prstGeom prst="ellipse">
            <a:avLst/>
          </a:prstGeom>
          <a:solidFill>
            <a:srgbClr val="1A9246"/>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06" name="Shape"/>
          <p:cNvSpPr/>
          <p:nvPr/>
        </p:nvSpPr>
        <p:spPr>
          <a:xfrm>
            <a:off x="2807568" y="10036613"/>
            <a:ext cx="961342" cy="961343"/>
          </a:xfrm>
          <a:custGeom>
            <a:avLst/>
            <a:gdLst/>
            <a:ahLst/>
            <a:cxnLst>
              <a:cxn ang="0">
                <a:pos x="wd2" y="hd2"/>
              </a:cxn>
              <a:cxn ang="5400000">
                <a:pos x="wd2" y="hd2"/>
              </a:cxn>
              <a:cxn ang="10800000">
                <a:pos x="wd2" y="hd2"/>
              </a:cxn>
              <a:cxn ang="16200000">
                <a:pos x="wd2" y="hd2"/>
              </a:cxn>
            </a:cxnLst>
            <a:rect l="0" t="0" r="r" b="b"/>
            <a:pathLst>
              <a:path w="21600" h="21600" extrusionOk="0">
                <a:moveTo>
                  <a:pt x="21600" y="10792"/>
                </a:moveTo>
                <a:cubicBezTo>
                  <a:pt x="21600" y="16761"/>
                  <a:pt x="16761" y="21600"/>
                  <a:pt x="10792" y="21600"/>
                </a:cubicBezTo>
                <a:cubicBezTo>
                  <a:pt x="4823" y="21600"/>
                  <a:pt x="0" y="16761"/>
                  <a:pt x="0" y="10792"/>
                </a:cubicBezTo>
                <a:cubicBezTo>
                  <a:pt x="0" y="4839"/>
                  <a:pt x="4823" y="0"/>
                  <a:pt x="10792" y="0"/>
                </a:cubicBezTo>
                <a:cubicBezTo>
                  <a:pt x="16761" y="0"/>
                  <a:pt x="21600" y="4839"/>
                  <a:pt x="21600" y="10792"/>
                </a:cubicBezTo>
              </a:path>
            </a:pathLst>
          </a:custGeom>
          <a:solidFill>
            <a:srgbClr val="FFFFFF"/>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07" name="Shape"/>
          <p:cNvSpPr/>
          <p:nvPr/>
        </p:nvSpPr>
        <p:spPr>
          <a:xfrm>
            <a:off x="5680402" y="11435960"/>
            <a:ext cx="127354" cy="12735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680"/>
                  <a:pt x="16773" y="21600"/>
                  <a:pt x="10740" y="21600"/>
                </a:cubicBezTo>
                <a:cubicBezTo>
                  <a:pt x="4827" y="21600"/>
                  <a:pt x="0" y="16680"/>
                  <a:pt x="0" y="10800"/>
                </a:cubicBezTo>
                <a:cubicBezTo>
                  <a:pt x="0" y="4800"/>
                  <a:pt x="4827" y="0"/>
                  <a:pt x="10740" y="0"/>
                </a:cubicBezTo>
                <a:cubicBezTo>
                  <a:pt x="16773" y="0"/>
                  <a:pt x="21600" y="4800"/>
                  <a:pt x="21600" y="10800"/>
                </a:cubicBezTo>
              </a:path>
            </a:pathLst>
          </a:custGeom>
          <a:solidFill>
            <a:srgbClr val="1A9246"/>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08" name="Line"/>
          <p:cNvSpPr/>
          <p:nvPr/>
        </p:nvSpPr>
        <p:spPr>
          <a:xfrm>
            <a:off x="5766167" y="11501556"/>
            <a:ext cx="2743201" cy="1"/>
          </a:xfrm>
          <a:prstGeom prst="line">
            <a:avLst/>
          </a:prstGeom>
          <a:ln w="38100" cap="rnd">
            <a:solidFill>
              <a:srgbClr val="1A9246"/>
            </a:solidFill>
          </a:ln>
        </p:spPr>
        <p:txBody>
          <a:bodyPr lIns="45719" rIns="45719"/>
          <a:lstStyle/>
          <a:p>
            <a:pPr algn="l" defTabSz="1828433">
              <a:defRPr sz="3600" b="0">
                <a:solidFill>
                  <a:srgbClr val="898989"/>
                </a:solidFill>
                <a:latin typeface="Calibri"/>
                <a:ea typeface="Calibri"/>
                <a:cs typeface="Calibri"/>
                <a:sym typeface="Calibri"/>
              </a:defRPr>
            </a:pPr>
            <a:endParaRPr/>
          </a:p>
        </p:txBody>
      </p:sp>
      <p:sp>
        <p:nvSpPr>
          <p:cNvPr id="309" name="Shape"/>
          <p:cNvSpPr/>
          <p:nvPr/>
        </p:nvSpPr>
        <p:spPr>
          <a:xfrm>
            <a:off x="5075258" y="7662725"/>
            <a:ext cx="2888566" cy="3332112"/>
          </a:xfrm>
          <a:custGeom>
            <a:avLst/>
            <a:gdLst/>
            <a:ahLst/>
            <a:cxnLst>
              <a:cxn ang="0">
                <a:pos x="wd2" y="hd2"/>
              </a:cxn>
              <a:cxn ang="5400000">
                <a:pos x="wd2" y="hd2"/>
              </a:cxn>
              <a:cxn ang="10800000">
                <a:pos x="wd2" y="hd2"/>
              </a:cxn>
              <a:cxn ang="16200000">
                <a:pos x="wd2" y="hd2"/>
              </a:cxn>
            </a:cxnLst>
            <a:rect l="0" t="0" r="r" b="b"/>
            <a:pathLst>
              <a:path w="21600" h="21600" extrusionOk="0">
                <a:moveTo>
                  <a:pt x="21600" y="16198"/>
                </a:moveTo>
                <a:lnTo>
                  <a:pt x="21600" y="5398"/>
                </a:lnTo>
                <a:lnTo>
                  <a:pt x="10800" y="0"/>
                </a:lnTo>
                <a:lnTo>
                  <a:pt x="0" y="5398"/>
                </a:lnTo>
                <a:lnTo>
                  <a:pt x="0" y="16198"/>
                </a:lnTo>
                <a:lnTo>
                  <a:pt x="10800" y="21600"/>
                </a:lnTo>
                <a:lnTo>
                  <a:pt x="21600" y="16198"/>
                </a:lnTo>
              </a:path>
            </a:pathLst>
          </a:custGeom>
          <a:solidFill>
            <a:srgbClr val="159596"/>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10" name="Circle"/>
          <p:cNvSpPr/>
          <p:nvPr/>
        </p:nvSpPr>
        <p:spPr>
          <a:xfrm>
            <a:off x="4388079" y="7868877"/>
            <a:ext cx="1373650" cy="1373650"/>
          </a:xfrm>
          <a:prstGeom prst="ellipse">
            <a:avLst/>
          </a:prstGeom>
          <a:solidFill>
            <a:srgbClr val="107071"/>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11" name="Shape"/>
          <p:cNvSpPr/>
          <p:nvPr/>
        </p:nvSpPr>
        <p:spPr>
          <a:xfrm>
            <a:off x="4594233" y="8078154"/>
            <a:ext cx="961343" cy="961343"/>
          </a:xfrm>
          <a:custGeom>
            <a:avLst/>
            <a:gdLst/>
            <a:ahLst/>
            <a:cxnLst>
              <a:cxn ang="0">
                <a:pos x="wd2" y="hd2"/>
              </a:cxn>
              <a:cxn ang="5400000">
                <a:pos x="wd2" y="hd2"/>
              </a:cxn>
              <a:cxn ang="10800000">
                <a:pos x="wd2" y="hd2"/>
              </a:cxn>
              <a:cxn ang="16200000">
                <a:pos x="wd2" y="hd2"/>
              </a:cxn>
            </a:cxnLst>
            <a:rect l="0" t="0" r="r" b="b"/>
            <a:pathLst>
              <a:path w="21600" h="21600" extrusionOk="0">
                <a:moveTo>
                  <a:pt x="21600" y="10784"/>
                </a:moveTo>
                <a:cubicBezTo>
                  <a:pt x="21600" y="16758"/>
                  <a:pt x="16777" y="21600"/>
                  <a:pt x="10808" y="21600"/>
                </a:cubicBezTo>
                <a:cubicBezTo>
                  <a:pt x="4839" y="21600"/>
                  <a:pt x="0" y="16758"/>
                  <a:pt x="0" y="10784"/>
                </a:cubicBezTo>
                <a:cubicBezTo>
                  <a:pt x="0" y="4827"/>
                  <a:pt x="4839" y="0"/>
                  <a:pt x="10808" y="0"/>
                </a:cubicBezTo>
                <a:cubicBezTo>
                  <a:pt x="16777" y="0"/>
                  <a:pt x="21600" y="4827"/>
                  <a:pt x="21600" y="10784"/>
                </a:cubicBezTo>
              </a:path>
            </a:pathLst>
          </a:custGeom>
          <a:solidFill>
            <a:srgbClr val="FFFFFF"/>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12" name="Shape"/>
          <p:cNvSpPr/>
          <p:nvPr/>
        </p:nvSpPr>
        <p:spPr>
          <a:xfrm>
            <a:off x="7553362" y="9505612"/>
            <a:ext cx="127358" cy="1273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00"/>
                  <a:pt x="16800" y="21600"/>
                  <a:pt x="10800" y="21600"/>
                </a:cubicBezTo>
                <a:cubicBezTo>
                  <a:pt x="4920" y="21600"/>
                  <a:pt x="0" y="16800"/>
                  <a:pt x="0" y="10800"/>
                </a:cubicBezTo>
                <a:cubicBezTo>
                  <a:pt x="0" y="4920"/>
                  <a:pt x="4920" y="0"/>
                  <a:pt x="10800" y="0"/>
                </a:cubicBezTo>
                <a:cubicBezTo>
                  <a:pt x="16800" y="0"/>
                  <a:pt x="21600" y="4920"/>
                  <a:pt x="21600" y="10800"/>
                </a:cubicBezTo>
              </a:path>
            </a:pathLst>
          </a:custGeom>
          <a:solidFill>
            <a:srgbClr val="107071"/>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13" name="Line"/>
          <p:cNvSpPr/>
          <p:nvPr/>
        </p:nvSpPr>
        <p:spPr>
          <a:xfrm>
            <a:off x="7639129" y="9575217"/>
            <a:ext cx="2743201" cy="1"/>
          </a:xfrm>
          <a:prstGeom prst="line">
            <a:avLst/>
          </a:prstGeom>
          <a:ln w="38100" cap="rnd">
            <a:solidFill>
              <a:srgbClr val="107071"/>
            </a:solidFill>
          </a:ln>
        </p:spPr>
        <p:txBody>
          <a:bodyPr lIns="45719" rIns="45719"/>
          <a:lstStyle/>
          <a:p>
            <a:pPr algn="l" defTabSz="1828433">
              <a:defRPr sz="3600" b="0">
                <a:solidFill>
                  <a:srgbClr val="898989"/>
                </a:solidFill>
                <a:latin typeface="Calibri"/>
                <a:ea typeface="Calibri"/>
                <a:cs typeface="Calibri"/>
                <a:sym typeface="Calibri"/>
              </a:defRPr>
            </a:pPr>
            <a:endParaRPr/>
          </a:p>
        </p:txBody>
      </p:sp>
      <p:sp>
        <p:nvSpPr>
          <p:cNvPr id="314" name="Shape"/>
          <p:cNvSpPr/>
          <p:nvPr/>
        </p:nvSpPr>
        <p:spPr>
          <a:xfrm>
            <a:off x="6861923" y="5704264"/>
            <a:ext cx="2885443" cy="3332110"/>
          </a:xfrm>
          <a:custGeom>
            <a:avLst/>
            <a:gdLst/>
            <a:ahLst/>
            <a:cxnLst>
              <a:cxn ang="0">
                <a:pos x="wd2" y="hd2"/>
              </a:cxn>
              <a:cxn ang="5400000">
                <a:pos x="wd2" y="hd2"/>
              </a:cxn>
              <a:cxn ang="10800000">
                <a:pos x="wd2" y="hd2"/>
              </a:cxn>
              <a:cxn ang="16200000">
                <a:pos x="wd2" y="hd2"/>
              </a:cxn>
            </a:cxnLst>
            <a:rect l="0" t="0" r="r" b="b"/>
            <a:pathLst>
              <a:path w="21600" h="21600" extrusionOk="0">
                <a:moveTo>
                  <a:pt x="21600" y="16198"/>
                </a:moveTo>
                <a:lnTo>
                  <a:pt x="21600" y="5402"/>
                </a:lnTo>
                <a:lnTo>
                  <a:pt x="10803" y="0"/>
                </a:lnTo>
                <a:lnTo>
                  <a:pt x="0" y="5402"/>
                </a:lnTo>
                <a:lnTo>
                  <a:pt x="0" y="16198"/>
                </a:lnTo>
                <a:lnTo>
                  <a:pt x="10803" y="21600"/>
                </a:lnTo>
                <a:lnTo>
                  <a:pt x="21600" y="16198"/>
                </a:lnTo>
              </a:path>
            </a:pathLst>
          </a:custGeom>
          <a:solidFill>
            <a:srgbClr val="1264C3"/>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15" name="Circle"/>
          <p:cNvSpPr/>
          <p:nvPr/>
        </p:nvSpPr>
        <p:spPr>
          <a:xfrm>
            <a:off x="6174744" y="5910417"/>
            <a:ext cx="1373650" cy="1373651"/>
          </a:xfrm>
          <a:prstGeom prst="ellipse">
            <a:avLst/>
          </a:prstGeom>
          <a:solidFill>
            <a:srgbClr val="0E4B92"/>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16" name="Shape"/>
          <p:cNvSpPr/>
          <p:nvPr/>
        </p:nvSpPr>
        <p:spPr>
          <a:xfrm>
            <a:off x="6380897" y="6119695"/>
            <a:ext cx="961342" cy="961342"/>
          </a:xfrm>
          <a:custGeom>
            <a:avLst/>
            <a:gdLst/>
            <a:ahLst/>
            <a:cxnLst>
              <a:cxn ang="0">
                <a:pos x="wd2" y="hd2"/>
              </a:cxn>
              <a:cxn ang="5400000">
                <a:pos x="wd2" y="hd2"/>
              </a:cxn>
              <a:cxn ang="10800000">
                <a:pos x="wd2" y="hd2"/>
              </a:cxn>
              <a:cxn ang="16200000">
                <a:pos x="wd2" y="hd2"/>
              </a:cxn>
            </a:cxnLst>
            <a:rect l="0" t="0" r="r" b="b"/>
            <a:pathLst>
              <a:path w="21600" h="21600" extrusionOk="0">
                <a:moveTo>
                  <a:pt x="21600" y="10816"/>
                </a:moveTo>
                <a:cubicBezTo>
                  <a:pt x="21600" y="16773"/>
                  <a:pt x="16761" y="21600"/>
                  <a:pt x="10792" y="21600"/>
                </a:cubicBezTo>
                <a:cubicBezTo>
                  <a:pt x="4839" y="21600"/>
                  <a:pt x="0" y="16773"/>
                  <a:pt x="0" y="10816"/>
                </a:cubicBezTo>
                <a:cubicBezTo>
                  <a:pt x="0" y="4842"/>
                  <a:pt x="4839" y="0"/>
                  <a:pt x="10792" y="0"/>
                </a:cubicBezTo>
                <a:cubicBezTo>
                  <a:pt x="16761" y="0"/>
                  <a:pt x="21600" y="4842"/>
                  <a:pt x="21600" y="10816"/>
                </a:cubicBezTo>
              </a:path>
            </a:pathLst>
          </a:custGeom>
          <a:solidFill>
            <a:srgbClr val="FFFFFF"/>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17" name="Shape"/>
          <p:cNvSpPr/>
          <p:nvPr/>
        </p:nvSpPr>
        <p:spPr>
          <a:xfrm>
            <a:off x="9247484" y="7572143"/>
            <a:ext cx="127349" cy="127353"/>
          </a:xfrm>
          <a:custGeom>
            <a:avLst/>
            <a:gdLst/>
            <a:ahLst/>
            <a:cxnLst>
              <a:cxn ang="0">
                <a:pos x="wd2" y="hd2"/>
              </a:cxn>
              <a:cxn ang="5400000">
                <a:pos x="wd2" y="hd2"/>
              </a:cxn>
              <a:cxn ang="10800000">
                <a:pos x="wd2" y="hd2"/>
              </a:cxn>
              <a:cxn ang="16200000">
                <a:pos x="wd2" y="hd2"/>
              </a:cxn>
            </a:cxnLst>
            <a:rect l="0" t="0" r="r" b="b"/>
            <a:pathLst>
              <a:path w="21600" h="21600" extrusionOk="0">
                <a:moveTo>
                  <a:pt x="21600" y="10740"/>
                </a:moveTo>
                <a:cubicBezTo>
                  <a:pt x="21600" y="16773"/>
                  <a:pt x="16746" y="21600"/>
                  <a:pt x="10800" y="21600"/>
                </a:cubicBezTo>
                <a:cubicBezTo>
                  <a:pt x="4733" y="21600"/>
                  <a:pt x="0" y="16773"/>
                  <a:pt x="0" y="10740"/>
                </a:cubicBezTo>
                <a:cubicBezTo>
                  <a:pt x="0" y="4706"/>
                  <a:pt x="4733" y="0"/>
                  <a:pt x="10800" y="0"/>
                </a:cubicBezTo>
                <a:cubicBezTo>
                  <a:pt x="16746" y="0"/>
                  <a:pt x="21600" y="4706"/>
                  <a:pt x="21600" y="10740"/>
                </a:cubicBezTo>
              </a:path>
            </a:pathLst>
          </a:custGeom>
          <a:solidFill>
            <a:srgbClr val="0E4B92"/>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18" name="Line"/>
          <p:cNvSpPr/>
          <p:nvPr/>
        </p:nvSpPr>
        <p:spPr>
          <a:xfrm>
            <a:off x="9333249" y="7641746"/>
            <a:ext cx="2743201" cy="1"/>
          </a:xfrm>
          <a:prstGeom prst="line">
            <a:avLst/>
          </a:prstGeom>
          <a:ln w="38100" cap="rnd">
            <a:solidFill>
              <a:srgbClr val="0E4B92"/>
            </a:solidFill>
          </a:ln>
        </p:spPr>
        <p:txBody>
          <a:bodyPr lIns="45719" rIns="45719"/>
          <a:lstStyle/>
          <a:p>
            <a:pPr algn="l" defTabSz="1828433">
              <a:defRPr sz="3600" b="0">
                <a:solidFill>
                  <a:srgbClr val="898989"/>
                </a:solidFill>
                <a:latin typeface="Calibri"/>
                <a:ea typeface="Calibri"/>
                <a:cs typeface="Calibri"/>
                <a:sym typeface="Calibri"/>
              </a:defRPr>
            </a:pPr>
            <a:endParaRPr/>
          </a:p>
        </p:txBody>
      </p:sp>
      <p:sp>
        <p:nvSpPr>
          <p:cNvPr id="319" name="Shape"/>
          <p:cNvSpPr/>
          <p:nvPr/>
        </p:nvSpPr>
        <p:spPr>
          <a:xfrm>
            <a:off x="8648586" y="3745805"/>
            <a:ext cx="2885443" cy="3332113"/>
          </a:xfrm>
          <a:custGeom>
            <a:avLst/>
            <a:gdLst/>
            <a:ahLst/>
            <a:cxnLst>
              <a:cxn ang="0">
                <a:pos x="wd2" y="hd2"/>
              </a:cxn>
              <a:cxn ang="5400000">
                <a:pos x="wd2" y="hd2"/>
              </a:cxn>
              <a:cxn ang="10800000">
                <a:pos x="wd2" y="hd2"/>
              </a:cxn>
              <a:cxn ang="16200000">
                <a:pos x="wd2" y="hd2"/>
              </a:cxn>
            </a:cxnLst>
            <a:rect l="0" t="0" r="r" b="b"/>
            <a:pathLst>
              <a:path w="21600" h="21600" extrusionOk="0">
                <a:moveTo>
                  <a:pt x="21600" y="16202"/>
                </a:moveTo>
                <a:lnTo>
                  <a:pt x="21600" y="5402"/>
                </a:lnTo>
                <a:lnTo>
                  <a:pt x="10797" y="0"/>
                </a:lnTo>
                <a:lnTo>
                  <a:pt x="0" y="5402"/>
                </a:lnTo>
                <a:lnTo>
                  <a:pt x="0" y="16202"/>
                </a:lnTo>
                <a:lnTo>
                  <a:pt x="10797" y="21600"/>
                </a:lnTo>
                <a:lnTo>
                  <a:pt x="21600" y="16202"/>
                </a:lnTo>
              </a:path>
            </a:pathLst>
          </a:custGeom>
          <a:solidFill>
            <a:srgbClr val="0547A3"/>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20" name="Shape"/>
          <p:cNvSpPr/>
          <p:nvPr/>
        </p:nvSpPr>
        <p:spPr>
          <a:xfrm>
            <a:off x="7961408" y="3951958"/>
            <a:ext cx="1373650" cy="13736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7" y="0"/>
                  <a:pt x="0" y="4835"/>
                  <a:pt x="0" y="10806"/>
                </a:cubicBezTo>
                <a:cubicBezTo>
                  <a:pt x="0" y="16765"/>
                  <a:pt x="4837" y="21600"/>
                  <a:pt x="10800" y="21600"/>
                </a:cubicBezTo>
                <a:cubicBezTo>
                  <a:pt x="16774" y="21600"/>
                  <a:pt x="21600" y="16765"/>
                  <a:pt x="21600" y="10806"/>
                </a:cubicBezTo>
                <a:cubicBezTo>
                  <a:pt x="21600" y="4835"/>
                  <a:pt x="16774" y="0"/>
                  <a:pt x="10800" y="0"/>
                </a:cubicBezTo>
              </a:path>
            </a:pathLst>
          </a:custGeom>
          <a:solidFill>
            <a:srgbClr val="04357A"/>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21" name="Circle"/>
          <p:cNvSpPr/>
          <p:nvPr/>
        </p:nvSpPr>
        <p:spPr>
          <a:xfrm>
            <a:off x="8167561" y="4161235"/>
            <a:ext cx="961342" cy="961343"/>
          </a:xfrm>
          <a:prstGeom prst="ellipse">
            <a:avLst/>
          </a:prstGeom>
          <a:solidFill>
            <a:srgbClr val="FFFFFF"/>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22" name="Shape"/>
          <p:cNvSpPr/>
          <p:nvPr/>
        </p:nvSpPr>
        <p:spPr>
          <a:xfrm>
            <a:off x="11055915" y="5579324"/>
            <a:ext cx="127358" cy="127353"/>
          </a:xfrm>
          <a:custGeom>
            <a:avLst/>
            <a:gdLst/>
            <a:ahLst/>
            <a:cxnLst>
              <a:cxn ang="0">
                <a:pos x="wd2" y="hd2"/>
              </a:cxn>
              <a:cxn ang="5400000">
                <a:pos x="wd2" y="hd2"/>
              </a:cxn>
              <a:cxn ang="10800000">
                <a:pos x="wd2" y="hd2"/>
              </a:cxn>
              <a:cxn ang="16200000">
                <a:pos x="wd2" y="hd2"/>
              </a:cxn>
            </a:cxnLst>
            <a:rect l="0" t="0" r="r" b="b"/>
            <a:pathLst>
              <a:path w="21600" h="21600" extrusionOk="0">
                <a:moveTo>
                  <a:pt x="21600" y="10740"/>
                </a:moveTo>
                <a:cubicBezTo>
                  <a:pt x="21600" y="16773"/>
                  <a:pt x="16680" y="21600"/>
                  <a:pt x="10800" y="21600"/>
                </a:cubicBezTo>
                <a:cubicBezTo>
                  <a:pt x="4800" y="21600"/>
                  <a:pt x="0" y="16773"/>
                  <a:pt x="0" y="10740"/>
                </a:cubicBezTo>
                <a:cubicBezTo>
                  <a:pt x="0" y="4827"/>
                  <a:pt x="4800" y="0"/>
                  <a:pt x="10800" y="0"/>
                </a:cubicBezTo>
                <a:cubicBezTo>
                  <a:pt x="16680" y="0"/>
                  <a:pt x="21600" y="4827"/>
                  <a:pt x="21600" y="10740"/>
                </a:cubicBezTo>
              </a:path>
            </a:pathLst>
          </a:custGeom>
          <a:solidFill>
            <a:srgbClr val="04357A"/>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23" name="Line"/>
          <p:cNvSpPr/>
          <p:nvPr/>
        </p:nvSpPr>
        <p:spPr>
          <a:xfrm>
            <a:off x="11141679" y="5641795"/>
            <a:ext cx="2743201" cy="1"/>
          </a:xfrm>
          <a:prstGeom prst="line">
            <a:avLst/>
          </a:prstGeom>
          <a:ln w="38100" cap="rnd">
            <a:solidFill>
              <a:srgbClr val="04357A"/>
            </a:solidFill>
          </a:ln>
        </p:spPr>
        <p:txBody>
          <a:bodyPr lIns="45719" rIns="45719"/>
          <a:lstStyle/>
          <a:p>
            <a:pPr algn="l" defTabSz="1828433">
              <a:defRPr sz="3600" b="0">
                <a:solidFill>
                  <a:srgbClr val="898989"/>
                </a:solidFill>
                <a:latin typeface="Calibri"/>
                <a:ea typeface="Calibri"/>
                <a:cs typeface="Calibri"/>
                <a:sym typeface="Calibri"/>
              </a:defRPr>
            </a:pPr>
            <a:endParaRPr/>
          </a:p>
        </p:txBody>
      </p:sp>
      <p:sp>
        <p:nvSpPr>
          <p:cNvPr id="324" name="Shape"/>
          <p:cNvSpPr/>
          <p:nvPr/>
        </p:nvSpPr>
        <p:spPr>
          <a:xfrm>
            <a:off x="10435252" y="1790469"/>
            <a:ext cx="2888567" cy="3332112"/>
          </a:xfrm>
          <a:custGeom>
            <a:avLst/>
            <a:gdLst/>
            <a:ahLst/>
            <a:cxnLst>
              <a:cxn ang="0">
                <a:pos x="wd2" y="hd2"/>
              </a:cxn>
              <a:cxn ang="5400000">
                <a:pos x="wd2" y="hd2"/>
              </a:cxn>
              <a:cxn ang="10800000">
                <a:pos x="wd2" y="hd2"/>
              </a:cxn>
              <a:cxn ang="16200000">
                <a:pos x="wd2" y="hd2"/>
              </a:cxn>
            </a:cxnLst>
            <a:rect l="0" t="0" r="r" b="b"/>
            <a:pathLst>
              <a:path w="21600" h="21600" extrusionOk="0">
                <a:moveTo>
                  <a:pt x="21600" y="16198"/>
                </a:moveTo>
                <a:lnTo>
                  <a:pt x="21600" y="5398"/>
                </a:lnTo>
                <a:lnTo>
                  <a:pt x="10800" y="0"/>
                </a:lnTo>
                <a:lnTo>
                  <a:pt x="0" y="5398"/>
                </a:lnTo>
                <a:lnTo>
                  <a:pt x="0" y="16198"/>
                </a:lnTo>
                <a:lnTo>
                  <a:pt x="10800" y="21600"/>
                </a:lnTo>
                <a:lnTo>
                  <a:pt x="21600" y="16198"/>
                </a:lnTo>
              </a:path>
            </a:pathLst>
          </a:custGeom>
          <a:solidFill>
            <a:srgbClr val="153789"/>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25" name="Shape"/>
          <p:cNvSpPr/>
          <p:nvPr/>
        </p:nvSpPr>
        <p:spPr>
          <a:xfrm>
            <a:off x="9748073" y="1993499"/>
            <a:ext cx="1373651" cy="1373650"/>
          </a:xfrm>
          <a:custGeom>
            <a:avLst/>
            <a:gdLst/>
            <a:ahLst/>
            <a:cxnLst>
              <a:cxn ang="0">
                <a:pos x="wd2" y="hd2"/>
              </a:cxn>
              <a:cxn ang="5400000">
                <a:pos x="wd2" y="hd2"/>
              </a:cxn>
              <a:cxn ang="10800000">
                <a:pos x="wd2" y="hd2"/>
              </a:cxn>
              <a:cxn ang="16200000">
                <a:pos x="wd2" y="hd2"/>
              </a:cxn>
            </a:cxnLst>
            <a:rect l="0" t="0" r="r" b="b"/>
            <a:pathLst>
              <a:path w="21600" h="21600" extrusionOk="0">
                <a:moveTo>
                  <a:pt x="10794" y="0"/>
                </a:moveTo>
                <a:cubicBezTo>
                  <a:pt x="4835" y="0"/>
                  <a:pt x="0" y="4835"/>
                  <a:pt x="0" y="10794"/>
                </a:cubicBezTo>
                <a:cubicBezTo>
                  <a:pt x="0" y="16754"/>
                  <a:pt x="4835" y="21600"/>
                  <a:pt x="10794" y="21600"/>
                </a:cubicBezTo>
                <a:cubicBezTo>
                  <a:pt x="16765" y="21600"/>
                  <a:pt x="21600" y="16754"/>
                  <a:pt x="21600" y="10794"/>
                </a:cubicBezTo>
                <a:cubicBezTo>
                  <a:pt x="21600" y="4835"/>
                  <a:pt x="16765" y="0"/>
                  <a:pt x="10794" y="0"/>
                </a:cubicBezTo>
              </a:path>
            </a:pathLst>
          </a:custGeom>
          <a:solidFill>
            <a:srgbClr val="102967"/>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26" name="Shape"/>
          <p:cNvSpPr/>
          <p:nvPr/>
        </p:nvSpPr>
        <p:spPr>
          <a:xfrm>
            <a:off x="9954227" y="2202776"/>
            <a:ext cx="961342" cy="961342"/>
          </a:xfrm>
          <a:custGeom>
            <a:avLst/>
            <a:gdLst/>
            <a:ahLst/>
            <a:cxnLst>
              <a:cxn ang="0">
                <a:pos x="wd2" y="hd2"/>
              </a:cxn>
              <a:cxn ang="5400000">
                <a:pos x="wd2" y="hd2"/>
              </a:cxn>
              <a:cxn ang="10800000">
                <a:pos x="wd2" y="hd2"/>
              </a:cxn>
              <a:cxn ang="16200000">
                <a:pos x="wd2" y="hd2"/>
              </a:cxn>
            </a:cxnLst>
            <a:rect l="0" t="0" r="r" b="b"/>
            <a:pathLst>
              <a:path w="21600" h="21600" extrusionOk="0">
                <a:moveTo>
                  <a:pt x="21600" y="10784"/>
                </a:moveTo>
                <a:cubicBezTo>
                  <a:pt x="21600" y="16758"/>
                  <a:pt x="16758" y="21600"/>
                  <a:pt x="10784" y="21600"/>
                </a:cubicBezTo>
                <a:cubicBezTo>
                  <a:pt x="4827" y="21600"/>
                  <a:pt x="0" y="16758"/>
                  <a:pt x="0" y="10784"/>
                </a:cubicBezTo>
                <a:cubicBezTo>
                  <a:pt x="0" y="4827"/>
                  <a:pt x="4827" y="0"/>
                  <a:pt x="10784" y="0"/>
                </a:cubicBezTo>
                <a:cubicBezTo>
                  <a:pt x="16758" y="0"/>
                  <a:pt x="21600" y="4827"/>
                  <a:pt x="21600" y="10784"/>
                </a:cubicBezTo>
              </a:path>
            </a:pathLst>
          </a:custGeom>
          <a:solidFill>
            <a:srgbClr val="FFFFFF"/>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27" name="Shape"/>
          <p:cNvSpPr/>
          <p:nvPr/>
        </p:nvSpPr>
        <p:spPr>
          <a:xfrm>
            <a:off x="12844980" y="3583380"/>
            <a:ext cx="127353" cy="12735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00"/>
                  <a:pt x="16773" y="21600"/>
                  <a:pt x="10860" y="21600"/>
                </a:cubicBezTo>
                <a:cubicBezTo>
                  <a:pt x="4827" y="21600"/>
                  <a:pt x="0" y="16800"/>
                  <a:pt x="0" y="10800"/>
                </a:cubicBezTo>
                <a:cubicBezTo>
                  <a:pt x="0" y="4920"/>
                  <a:pt x="4827" y="0"/>
                  <a:pt x="10860" y="0"/>
                </a:cubicBezTo>
                <a:cubicBezTo>
                  <a:pt x="16773" y="0"/>
                  <a:pt x="21600" y="4920"/>
                  <a:pt x="21600" y="10800"/>
                </a:cubicBezTo>
              </a:path>
            </a:pathLst>
          </a:custGeom>
          <a:solidFill>
            <a:srgbClr val="102967"/>
          </a:solidFill>
          <a:ln w="12700">
            <a:miter lim="400000"/>
          </a:ln>
        </p:spPr>
        <p:txBody>
          <a:bodyPr lIns="45719" rIns="45719" anchor="ctr"/>
          <a:lstStyle/>
          <a:p>
            <a:pPr algn="l" defTabSz="1828433">
              <a:defRPr sz="6400" b="0">
                <a:solidFill>
                  <a:srgbClr val="898989"/>
                </a:solidFill>
                <a:latin typeface="Helvetica"/>
                <a:ea typeface="Helvetica"/>
                <a:cs typeface="Helvetica"/>
                <a:sym typeface="Helvetica"/>
              </a:defRPr>
            </a:pPr>
            <a:endParaRPr/>
          </a:p>
        </p:txBody>
      </p:sp>
      <p:sp>
        <p:nvSpPr>
          <p:cNvPr id="328" name="Line"/>
          <p:cNvSpPr/>
          <p:nvPr/>
        </p:nvSpPr>
        <p:spPr>
          <a:xfrm>
            <a:off x="12933867" y="3641842"/>
            <a:ext cx="2743201" cy="1"/>
          </a:xfrm>
          <a:prstGeom prst="line">
            <a:avLst/>
          </a:prstGeom>
          <a:ln w="38100" cap="rnd">
            <a:solidFill>
              <a:srgbClr val="102967"/>
            </a:solidFill>
          </a:ln>
        </p:spPr>
        <p:txBody>
          <a:bodyPr lIns="45719" rIns="45719"/>
          <a:lstStyle/>
          <a:p>
            <a:pPr algn="l" defTabSz="1828433">
              <a:defRPr sz="3600" b="0">
                <a:solidFill>
                  <a:srgbClr val="898989"/>
                </a:solidFill>
                <a:latin typeface="Calibri"/>
                <a:ea typeface="Calibri"/>
                <a:cs typeface="Calibri"/>
                <a:sym typeface="Calibri"/>
              </a:defRPr>
            </a:pPr>
            <a:endParaRPr/>
          </a:p>
        </p:txBody>
      </p:sp>
      <p:sp>
        <p:nvSpPr>
          <p:cNvPr id="329" name="A"/>
          <p:cNvSpPr txBox="1"/>
          <p:nvPr/>
        </p:nvSpPr>
        <p:spPr>
          <a:xfrm>
            <a:off x="3078252" y="10227495"/>
            <a:ext cx="397630"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23C35E"/>
                </a:solidFill>
                <a:latin typeface="Poppins SemiBold"/>
                <a:ea typeface="Poppins SemiBold"/>
                <a:cs typeface="Poppins SemiBold"/>
                <a:sym typeface="Poppins SemiBold"/>
              </a:defRPr>
            </a:lvl1pPr>
          </a:lstStyle>
          <a:p>
            <a:r>
              <a:t>A</a:t>
            </a:r>
          </a:p>
        </p:txBody>
      </p:sp>
      <p:sp>
        <p:nvSpPr>
          <p:cNvPr id="330" name="B"/>
          <p:cNvSpPr txBox="1"/>
          <p:nvPr/>
        </p:nvSpPr>
        <p:spPr>
          <a:xfrm>
            <a:off x="4876443" y="8269034"/>
            <a:ext cx="397630"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159596"/>
                </a:solidFill>
                <a:latin typeface="Poppins SemiBold"/>
                <a:ea typeface="Poppins SemiBold"/>
                <a:cs typeface="Poppins SemiBold"/>
                <a:sym typeface="Poppins SemiBold"/>
              </a:defRPr>
            </a:lvl1pPr>
          </a:lstStyle>
          <a:p>
            <a:r>
              <a:t>B</a:t>
            </a:r>
          </a:p>
        </p:txBody>
      </p:sp>
      <p:sp>
        <p:nvSpPr>
          <p:cNvPr id="331" name="C"/>
          <p:cNvSpPr txBox="1"/>
          <p:nvPr/>
        </p:nvSpPr>
        <p:spPr>
          <a:xfrm>
            <a:off x="6659982" y="6310575"/>
            <a:ext cx="397630"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1264C3"/>
                </a:solidFill>
                <a:latin typeface="Poppins SemiBold"/>
                <a:ea typeface="Poppins SemiBold"/>
                <a:cs typeface="Poppins SemiBold"/>
                <a:sym typeface="Poppins SemiBold"/>
              </a:defRPr>
            </a:lvl1pPr>
          </a:lstStyle>
          <a:p>
            <a:r>
              <a:t>C</a:t>
            </a:r>
          </a:p>
        </p:txBody>
      </p:sp>
      <p:sp>
        <p:nvSpPr>
          <p:cNvPr id="332" name="D"/>
          <p:cNvSpPr txBox="1"/>
          <p:nvPr/>
        </p:nvSpPr>
        <p:spPr>
          <a:xfrm>
            <a:off x="8446648" y="4352115"/>
            <a:ext cx="397630"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0547A3"/>
                </a:solidFill>
                <a:latin typeface="Poppins SemiBold"/>
                <a:ea typeface="Poppins SemiBold"/>
                <a:cs typeface="Poppins SemiBold"/>
                <a:sym typeface="Poppins SemiBold"/>
              </a:defRPr>
            </a:lvl1pPr>
          </a:lstStyle>
          <a:p>
            <a:r>
              <a:t>D</a:t>
            </a:r>
          </a:p>
        </p:txBody>
      </p:sp>
      <p:sp>
        <p:nvSpPr>
          <p:cNvPr id="333" name="E"/>
          <p:cNvSpPr txBox="1"/>
          <p:nvPr/>
        </p:nvSpPr>
        <p:spPr>
          <a:xfrm>
            <a:off x="10247648" y="2393656"/>
            <a:ext cx="37520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defTabSz="1828433">
              <a:defRPr sz="3200">
                <a:solidFill>
                  <a:srgbClr val="153789"/>
                </a:solidFill>
                <a:latin typeface="Poppins SemiBold"/>
                <a:ea typeface="Poppins SemiBold"/>
                <a:cs typeface="Poppins SemiBold"/>
                <a:sym typeface="Poppins SemiBold"/>
              </a:defRPr>
            </a:lvl1pPr>
          </a:lstStyle>
          <a:p>
            <a:r>
              <a:t>E</a:t>
            </a:r>
          </a:p>
        </p:txBody>
      </p:sp>
      <p:sp>
        <p:nvSpPr>
          <p:cNvPr id="334" name="Step"/>
          <p:cNvSpPr txBox="1"/>
          <p:nvPr/>
        </p:nvSpPr>
        <p:spPr>
          <a:xfrm>
            <a:off x="4240826" y="10338166"/>
            <a:ext cx="98480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defTabSz="1828433">
              <a:defRPr sz="3200">
                <a:solidFill>
                  <a:srgbClr val="FFFFFF"/>
                </a:solidFill>
                <a:latin typeface="Helvetica"/>
                <a:ea typeface="Helvetica"/>
                <a:cs typeface="Helvetica"/>
                <a:sym typeface="Helvetica"/>
              </a:defRPr>
            </a:lvl1pPr>
          </a:lstStyle>
          <a:p>
            <a:r>
              <a:t>Step</a:t>
            </a:r>
          </a:p>
        </p:txBody>
      </p:sp>
      <p:sp>
        <p:nvSpPr>
          <p:cNvPr id="335" name="01"/>
          <p:cNvSpPr txBox="1"/>
          <p:nvPr/>
        </p:nvSpPr>
        <p:spPr>
          <a:xfrm>
            <a:off x="4045477" y="10966723"/>
            <a:ext cx="1375505" cy="146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defRPr sz="9000">
                <a:solidFill>
                  <a:srgbClr val="FFFFFF"/>
                </a:solidFill>
                <a:latin typeface="Poppins SemiBold"/>
                <a:ea typeface="Poppins SemiBold"/>
                <a:cs typeface="Poppins SemiBold"/>
                <a:sym typeface="Poppins SemiBold"/>
              </a:defRPr>
            </a:lvl1pPr>
          </a:lstStyle>
          <a:p>
            <a:r>
              <a:t>01</a:t>
            </a:r>
          </a:p>
        </p:txBody>
      </p:sp>
      <p:sp>
        <p:nvSpPr>
          <p:cNvPr id="336" name="Step"/>
          <p:cNvSpPr txBox="1"/>
          <p:nvPr/>
        </p:nvSpPr>
        <p:spPr>
          <a:xfrm>
            <a:off x="6022193" y="8377984"/>
            <a:ext cx="984806"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defTabSz="1828433">
              <a:defRPr sz="3200">
                <a:solidFill>
                  <a:srgbClr val="FFFFFF"/>
                </a:solidFill>
                <a:latin typeface="Helvetica"/>
                <a:ea typeface="Helvetica"/>
                <a:cs typeface="Helvetica"/>
                <a:sym typeface="Helvetica"/>
              </a:defRPr>
            </a:lvl1pPr>
          </a:lstStyle>
          <a:p>
            <a:r>
              <a:t>Step</a:t>
            </a:r>
          </a:p>
        </p:txBody>
      </p:sp>
      <p:sp>
        <p:nvSpPr>
          <p:cNvPr id="337" name="02"/>
          <p:cNvSpPr txBox="1"/>
          <p:nvPr/>
        </p:nvSpPr>
        <p:spPr>
          <a:xfrm>
            <a:off x="5826843" y="9006541"/>
            <a:ext cx="1375505" cy="146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defRPr sz="9000">
                <a:solidFill>
                  <a:srgbClr val="FFFFFF"/>
                </a:solidFill>
                <a:latin typeface="Poppins SemiBold"/>
                <a:ea typeface="Poppins SemiBold"/>
                <a:cs typeface="Poppins SemiBold"/>
                <a:sym typeface="Poppins SemiBold"/>
              </a:defRPr>
            </a:lvl1pPr>
          </a:lstStyle>
          <a:p>
            <a:r>
              <a:t>02</a:t>
            </a:r>
          </a:p>
        </p:txBody>
      </p:sp>
      <p:sp>
        <p:nvSpPr>
          <p:cNvPr id="338" name="Step"/>
          <p:cNvSpPr txBox="1"/>
          <p:nvPr/>
        </p:nvSpPr>
        <p:spPr>
          <a:xfrm>
            <a:off x="7814156" y="6421247"/>
            <a:ext cx="98480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defTabSz="1828433">
              <a:defRPr sz="3200">
                <a:solidFill>
                  <a:srgbClr val="FFFFFF"/>
                </a:solidFill>
                <a:latin typeface="Helvetica"/>
                <a:ea typeface="Helvetica"/>
                <a:cs typeface="Helvetica"/>
                <a:sym typeface="Helvetica"/>
              </a:defRPr>
            </a:lvl1pPr>
          </a:lstStyle>
          <a:p>
            <a:r>
              <a:t>Step</a:t>
            </a:r>
          </a:p>
        </p:txBody>
      </p:sp>
      <p:sp>
        <p:nvSpPr>
          <p:cNvPr id="339" name="03"/>
          <p:cNvSpPr txBox="1"/>
          <p:nvPr/>
        </p:nvSpPr>
        <p:spPr>
          <a:xfrm>
            <a:off x="7618808" y="7049805"/>
            <a:ext cx="1375505" cy="146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defRPr sz="9000">
                <a:solidFill>
                  <a:srgbClr val="FFFFFF"/>
                </a:solidFill>
                <a:latin typeface="Poppins SemiBold"/>
                <a:ea typeface="Poppins SemiBold"/>
                <a:cs typeface="Poppins SemiBold"/>
                <a:sym typeface="Poppins SemiBold"/>
              </a:defRPr>
            </a:lvl1pPr>
          </a:lstStyle>
          <a:p>
            <a:r>
              <a:t>03</a:t>
            </a:r>
          </a:p>
        </p:txBody>
      </p:sp>
      <p:sp>
        <p:nvSpPr>
          <p:cNvPr id="340" name="Step"/>
          <p:cNvSpPr txBox="1"/>
          <p:nvPr/>
        </p:nvSpPr>
        <p:spPr>
          <a:xfrm>
            <a:off x="9569862" y="4462791"/>
            <a:ext cx="98480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defTabSz="1828433">
              <a:defRPr sz="3200">
                <a:solidFill>
                  <a:srgbClr val="FFFFFF"/>
                </a:solidFill>
                <a:latin typeface="Helvetica"/>
                <a:ea typeface="Helvetica"/>
                <a:cs typeface="Helvetica"/>
                <a:sym typeface="Helvetica"/>
              </a:defRPr>
            </a:lvl1pPr>
          </a:lstStyle>
          <a:p>
            <a:r>
              <a:t>Step</a:t>
            </a:r>
          </a:p>
        </p:txBody>
      </p:sp>
      <p:sp>
        <p:nvSpPr>
          <p:cNvPr id="341" name="04"/>
          <p:cNvSpPr txBox="1"/>
          <p:nvPr/>
        </p:nvSpPr>
        <p:spPr>
          <a:xfrm>
            <a:off x="9374513" y="5091346"/>
            <a:ext cx="1375505" cy="146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defRPr sz="9000">
                <a:solidFill>
                  <a:srgbClr val="FFFFFF"/>
                </a:solidFill>
                <a:latin typeface="Poppins SemiBold"/>
                <a:ea typeface="Poppins SemiBold"/>
                <a:cs typeface="Poppins SemiBold"/>
                <a:sym typeface="Poppins SemiBold"/>
              </a:defRPr>
            </a:lvl1pPr>
          </a:lstStyle>
          <a:p>
            <a:r>
              <a:t>04</a:t>
            </a:r>
          </a:p>
        </p:txBody>
      </p:sp>
      <p:sp>
        <p:nvSpPr>
          <p:cNvPr id="342" name="Step"/>
          <p:cNvSpPr txBox="1"/>
          <p:nvPr/>
        </p:nvSpPr>
        <p:spPr>
          <a:xfrm>
            <a:off x="11387485" y="2506851"/>
            <a:ext cx="984806"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defTabSz="1828433">
              <a:defRPr sz="3200">
                <a:solidFill>
                  <a:srgbClr val="FFFFFF"/>
                </a:solidFill>
                <a:latin typeface="Helvetica"/>
                <a:ea typeface="Helvetica"/>
                <a:cs typeface="Helvetica"/>
                <a:sym typeface="Helvetica"/>
              </a:defRPr>
            </a:lvl1pPr>
          </a:lstStyle>
          <a:p>
            <a:r>
              <a:t>Step</a:t>
            </a:r>
          </a:p>
        </p:txBody>
      </p:sp>
      <p:sp>
        <p:nvSpPr>
          <p:cNvPr id="343" name="05"/>
          <p:cNvSpPr txBox="1"/>
          <p:nvPr/>
        </p:nvSpPr>
        <p:spPr>
          <a:xfrm>
            <a:off x="11192137" y="3135408"/>
            <a:ext cx="1375505" cy="146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defRPr sz="9000">
                <a:solidFill>
                  <a:srgbClr val="FFFFFF"/>
                </a:solidFill>
                <a:latin typeface="Poppins SemiBold"/>
                <a:ea typeface="Poppins SemiBold"/>
                <a:cs typeface="Poppins SemiBold"/>
                <a:sym typeface="Poppins SemiBold"/>
              </a:defRPr>
            </a:lvl1pPr>
          </a:lstStyle>
          <a:p>
            <a:r>
              <a:t>05</a:t>
            </a:r>
          </a:p>
        </p:txBody>
      </p:sp>
      <p:sp>
        <p:nvSpPr>
          <p:cNvPr id="344" name="Group"/>
          <p:cNvSpPr/>
          <p:nvPr/>
        </p:nvSpPr>
        <p:spPr>
          <a:xfrm>
            <a:off x="8854552" y="11681827"/>
            <a:ext cx="1270001" cy="1270001"/>
          </a:xfrm>
          <a:prstGeom prst="line">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p>
            <a:pPr algn="l" defTabSz="1828433">
              <a:defRPr sz="3200">
                <a:solidFill>
                  <a:srgbClr val="272829"/>
                </a:solidFill>
                <a:latin typeface="Poppins SemiBold"/>
                <a:ea typeface="Poppins SemiBold"/>
                <a:cs typeface="Poppins SemiBold"/>
                <a:sym typeface="Poppins SemiBold"/>
              </a:defRPr>
            </a:pPr>
            <a:r>
              <a:t>Identify the 10 types of business to analyze and </a:t>
            </a:r>
          </a:p>
          <a:p>
            <a:pPr algn="l" defTabSz="1828433">
              <a:defRPr sz="3200">
                <a:solidFill>
                  <a:srgbClr val="272829"/>
                </a:solidFill>
                <a:latin typeface="Poppins SemiBold"/>
                <a:ea typeface="Poppins SemiBold"/>
                <a:cs typeface="Poppins SemiBold"/>
                <a:sym typeface="Poppins SemiBold"/>
              </a:defRPr>
            </a:pPr>
            <a:r>
              <a:t>define the variables needed to perform the analysis</a:t>
            </a:r>
          </a:p>
        </p:txBody>
      </p:sp>
      <p:sp>
        <p:nvSpPr>
          <p:cNvPr id="345" name="Group"/>
          <p:cNvSpPr/>
          <p:nvPr/>
        </p:nvSpPr>
        <p:spPr>
          <a:xfrm>
            <a:off x="10636550" y="9528985"/>
            <a:ext cx="1270001" cy="1270001"/>
          </a:xfrm>
          <a:prstGeom prst="line">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algn="l" defTabSz="1828433">
              <a:defRPr sz="3200">
                <a:solidFill>
                  <a:srgbClr val="272829"/>
                </a:solidFill>
                <a:latin typeface="Poppins SemiBold"/>
                <a:ea typeface="Poppins SemiBold"/>
                <a:cs typeface="Poppins SemiBold"/>
                <a:sym typeface="Poppins SemiBold"/>
              </a:defRPr>
            </a:lvl1pPr>
          </a:lstStyle>
          <a:p>
            <a:r>
              <a:t>Create the pivot tables with the variables needed to analyze</a:t>
            </a:r>
          </a:p>
        </p:txBody>
      </p:sp>
      <p:sp>
        <p:nvSpPr>
          <p:cNvPr id="346" name="Group"/>
          <p:cNvSpPr/>
          <p:nvPr/>
        </p:nvSpPr>
        <p:spPr>
          <a:xfrm>
            <a:off x="12387829" y="7557619"/>
            <a:ext cx="1270001" cy="1270001"/>
          </a:xfrm>
          <a:prstGeom prst="line">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algn="l" defTabSz="1828433">
              <a:defRPr sz="3200">
                <a:solidFill>
                  <a:srgbClr val="272829"/>
                </a:solidFill>
                <a:latin typeface="Poppins SemiBold"/>
                <a:ea typeface="Poppins SemiBold"/>
                <a:cs typeface="Poppins SemiBold"/>
                <a:sym typeface="Poppins SemiBold"/>
              </a:defRPr>
            </a:lvl1pPr>
          </a:lstStyle>
          <a:p>
            <a:r>
              <a:t>Choose graphics to visualize the data </a:t>
            </a:r>
          </a:p>
        </p:txBody>
      </p:sp>
      <p:sp>
        <p:nvSpPr>
          <p:cNvPr id="347" name="Group"/>
          <p:cNvSpPr/>
          <p:nvPr/>
        </p:nvSpPr>
        <p:spPr>
          <a:xfrm>
            <a:off x="14139108" y="5586253"/>
            <a:ext cx="1270001" cy="1270001"/>
          </a:xfrm>
          <a:prstGeom prst="line">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algn="l" defTabSz="1828433">
              <a:defRPr sz="3200">
                <a:solidFill>
                  <a:srgbClr val="272829"/>
                </a:solidFill>
                <a:latin typeface="Poppins SemiBold"/>
                <a:ea typeface="Poppins SemiBold"/>
                <a:cs typeface="Poppins SemiBold"/>
                <a:sym typeface="Poppins SemiBold"/>
              </a:defRPr>
            </a:lvl1pPr>
          </a:lstStyle>
          <a:p>
            <a:r>
              <a:t>Define economic zones and compare them </a:t>
            </a:r>
          </a:p>
        </p:txBody>
      </p:sp>
      <p:sp>
        <p:nvSpPr>
          <p:cNvPr id="348" name="Group"/>
          <p:cNvSpPr/>
          <p:nvPr/>
        </p:nvSpPr>
        <p:spPr>
          <a:xfrm>
            <a:off x="15890384" y="3614887"/>
            <a:ext cx="1270001" cy="1270001"/>
          </a:xfrm>
          <a:prstGeom prst="line">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b">
            <a:spAutoFit/>
          </a:bodyPr>
          <a:lstStyle>
            <a:lvl1pPr algn="l" defTabSz="1828433">
              <a:defRPr sz="3200">
                <a:solidFill>
                  <a:srgbClr val="272829"/>
                </a:solidFill>
                <a:latin typeface="Poppins SemiBold"/>
                <a:ea typeface="Poppins SemiBold"/>
                <a:cs typeface="Poppins SemiBold"/>
                <a:sym typeface="Poppins SemiBold"/>
              </a:defRPr>
            </a:lvl1pPr>
          </a:lstStyle>
          <a:p>
            <a:r>
              <a:t>Make the conclusions</a:t>
            </a:r>
          </a:p>
        </p:txBody>
      </p:sp>
      <p:sp>
        <p:nvSpPr>
          <p:cNvPr id="349" name="Analysis Process"/>
          <p:cNvSpPr txBox="1"/>
          <p:nvPr/>
        </p:nvSpPr>
        <p:spPr>
          <a:xfrm>
            <a:off x="1480182" y="750703"/>
            <a:ext cx="7046712"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Analysis Process</a:t>
            </a:r>
          </a:p>
        </p:txBody>
      </p:sp>
      <p:pic>
        <p:nvPicPr>
          <p:cNvPr id="350" name="Captura de Pantalla 2021-02-19 a la(s) 15.55.37.png" descr="Captura de Pantalla 2021-02-19 a la(s) 15.55.37.png"/>
          <p:cNvPicPr>
            <a:picLocks noChangeAspect="1"/>
          </p:cNvPicPr>
          <p:nvPr/>
        </p:nvPicPr>
        <p:blipFill>
          <a:blip r:embed="rId2"/>
          <a:stretch>
            <a:fillRect/>
          </a:stretch>
        </p:blipFill>
        <p:spPr>
          <a:xfrm>
            <a:off x="1533706" y="2755705"/>
            <a:ext cx="5308814" cy="2659198"/>
          </a:xfrm>
          <a:prstGeom prst="rect">
            <a:avLst/>
          </a:prstGeom>
          <a:ln w="38100">
            <a:solidFill>
              <a:srgbClr val="5E5E5E"/>
            </a:solidFill>
          </a:ln>
        </p:spPr>
      </p:pic>
      <p:grpSp>
        <p:nvGrpSpPr>
          <p:cNvPr id="353" name="Group"/>
          <p:cNvGrpSpPr/>
          <p:nvPr/>
        </p:nvGrpSpPr>
        <p:grpSpPr>
          <a:xfrm>
            <a:off x="23976392" y="-23667"/>
            <a:ext cx="414289" cy="13763334"/>
            <a:chOff x="0" y="0"/>
            <a:chExt cx="414287" cy="13763333"/>
          </a:xfrm>
        </p:grpSpPr>
        <p:sp>
          <p:nvSpPr>
            <p:cNvPr id="351"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2"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lide Number"/>
          <p:cNvSpPr txBox="1">
            <a:spLocks noGrp="1"/>
          </p:cNvSpPr>
          <p:nvPr>
            <p:ph type="sldNum" sz="quarter" idx="2"/>
          </p:nvPr>
        </p:nvSpPr>
        <p:spPr>
          <a:xfrm>
            <a:off x="22412997" y="881245"/>
            <a:ext cx="326137" cy="47397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defRPr sz="2300">
                <a:solidFill>
                  <a:srgbClr val="FFFFFF"/>
                </a:solidFill>
              </a:defRPr>
            </a:lvl1pPr>
          </a:lstStyle>
          <a:p>
            <a:fld id="{86CB4B4D-7CA3-9044-876B-883B54F8677D}" type="slidenum">
              <a:t>6</a:t>
            </a:fld>
            <a:endParaRPr/>
          </a:p>
        </p:txBody>
      </p:sp>
      <p:sp>
        <p:nvSpPr>
          <p:cNvPr id="356" name="Conclusions"/>
          <p:cNvSpPr txBox="1"/>
          <p:nvPr/>
        </p:nvSpPr>
        <p:spPr>
          <a:xfrm>
            <a:off x="1480182" y="750703"/>
            <a:ext cx="5133750"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Conclusions</a:t>
            </a:r>
          </a:p>
        </p:txBody>
      </p:sp>
      <p:sp>
        <p:nvSpPr>
          <p:cNvPr id="372" name="Top 5 Profit and Loss Activities"/>
          <p:cNvSpPr txBox="1"/>
          <p:nvPr/>
        </p:nvSpPr>
        <p:spPr>
          <a:xfrm>
            <a:off x="5089303" y="2187214"/>
            <a:ext cx="12573312" cy="1209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4600">
                <a:solidFill>
                  <a:srgbClr val="08204D"/>
                </a:solidFill>
                <a:latin typeface="Poppins SemiBold"/>
                <a:ea typeface="Poppins SemiBold"/>
                <a:cs typeface="Poppins SemiBold"/>
                <a:sym typeface="Poppins SemiBold"/>
              </a:defRPr>
            </a:lvl1pPr>
          </a:lstStyle>
          <a:p>
            <a:r>
              <a:rPr lang="es-MX" dirty="0" err="1"/>
              <a:t>Economic</a:t>
            </a:r>
            <a:r>
              <a:rPr lang="es-MX" dirty="0"/>
              <a:t> </a:t>
            </a:r>
            <a:r>
              <a:rPr lang="es-MX" dirty="0" err="1"/>
              <a:t>Behavior</a:t>
            </a:r>
            <a:r>
              <a:rPr lang="es-MX" dirty="0"/>
              <a:t> 1998-2018 </a:t>
            </a:r>
            <a:r>
              <a:rPr lang="es-MX" dirty="0" err="1"/>
              <a:t>by</a:t>
            </a:r>
            <a:r>
              <a:rPr lang="es-MX" dirty="0"/>
              <a:t> </a:t>
            </a:r>
            <a:r>
              <a:rPr lang="es-MX" dirty="0" err="1"/>
              <a:t>Mexico’s</a:t>
            </a:r>
            <a:r>
              <a:rPr lang="es-MX" dirty="0"/>
              <a:t> </a:t>
            </a:r>
            <a:r>
              <a:rPr lang="es-MX" dirty="0" err="1"/>
              <a:t>Regions</a:t>
            </a:r>
            <a:endParaRPr dirty="0"/>
          </a:p>
        </p:txBody>
      </p:sp>
      <p:grpSp>
        <p:nvGrpSpPr>
          <p:cNvPr id="377" name="Group"/>
          <p:cNvGrpSpPr/>
          <p:nvPr/>
        </p:nvGrpSpPr>
        <p:grpSpPr>
          <a:xfrm>
            <a:off x="23976392" y="-23667"/>
            <a:ext cx="414289" cy="13763334"/>
            <a:chOff x="0" y="0"/>
            <a:chExt cx="414287" cy="13763333"/>
          </a:xfrm>
        </p:grpSpPr>
        <p:sp>
          <p:nvSpPr>
            <p:cNvPr id="375"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pic>
        <p:nvPicPr>
          <p:cNvPr id="5" name="Picture 4" descr="Chart, bar chart&#10;&#10;Description automatically generated">
            <a:extLst>
              <a:ext uri="{FF2B5EF4-FFF2-40B4-BE49-F238E27FC236}">
                <a16:creationId xmlns:a16="http://schemas.microsoft.com/office/drawing/2014/main" id="{10F32330-3DCD-48A8-A2BF-19925796C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041" y="3533397"/>
            <a:ext cx="17805918" cy="9913196"/>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lide Number"/>
          <p:cNvSpPr txBox="1">
            <a:spLocks noGrp="1"/>
          </p:cNvSpPr>
          <p:nvPr>
            <p:ph type="sldNum" sz="quarter" idx="2"/>
          </p:nvPr>
        </p:nvSpPr>
        <p:spPr>
          <a:xfrm>
            <a:off x="22412997" y="881245"/>
            <a:ext cx="326137" cy="47397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defRPr sz="2300">
                <a:solidFill>
                  <a:srgbClr val="FFFFFF"/>
                </a:solidFill>
              </a:defRPr>
            </a:lvl1pPr>
          </a:lstStyle>
          <a:p>
            <a:fld id="{86CB4B4D-7CA3-9044-876B-883B54F8677D}" type="slidenum">
              <a:t>7</a:t>
            </a:fld>
            <a:endParaRPr/>
          </a:p>
        </p:txBody>
      </p:sp>
      <p:sp>
        <p:nvSpPr>
          <p:cNvPr id="356" name="Conclusions"/>
          <p:cNvSpPr txBox="1"/>
          <p:nvPr/>
        </p:nvSpPr>
        <p:spPr>
          <a:xfrm>
            <a:off x="1480182" y="750703"/>
            <a:ext cx="5133750"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Conclusions</a:t>
            </a:r>
          </a:p>
        </p:txBody>
      </p:sp>
      <p:grpSp>
        <p:nvGrpSpPr>
          <p:cNvPr id="371" name="Group"/>
          <p:cNvGrpSpPr/>
          <p:nvPr/>
        </p:nvGrpSpPr>
        <p:grpSpPr>
          <a:xfrm>
            <a:off x="2213515" y="4943498"/>
            <a:ext cx="6905788" cy="3308219"/>
            <a:chOff x="0" y="0"/>
            <a:chExt cx="6905786" cy="3308218"/>
          </a:xfrm>
        </p:grpSpPr>
        <p:grpSp>
          <p:nvGrpSpPr>
            <p:cNvPr id="363" name="Group"/>
            <p:cNvGrpSpPr/>
            <p:nvPr/>
          </p:nvGrpSpPr>
          <p:grpSpPr>
            <a:xfrm>
              <a:off x="0" y="93713"/>
              <a:ext cx="3082801" cy="3120792"/>
              <a:chOff x="0" y="0"/>
              <a:chExt cx="3082800" cy="3120790"/>
            </a:xfrm>
          </p:grpSpPr>
          <p:sp>
            <p:nvSpPr>
              <p:cNvPr id="357" name="Shape"/>
              <p:cNvSpPr/>
              <p:nvPr/>
            </p:nvSpPr>
            <p:spPr>
              <a:xfrm>
                <a:off x="41502" y="-1"/>
                <a:ext cx="3041299" cy="1744486"/>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58" name="Rectangle"/>
              <p:cNvSpPr/>
              <p:nvPr/>
            </p:nvSpPr>
            <p:spPr>
              <a:xfrm>
                <a:off x="1938462" y="1128825"/>
                <a:ext cx="431302" cy="1991966"/>
              </a:xfrm>
              <a:prstGeom prst="rect">
                <a:avLst/>
              </a:prstGeom>
              <a:solidFill>
                <a:srgbClr val="31468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59" name="Rectangle"/>
              <p:cNvSpPr/>
              <p:nvPr/>
            </p:nvSpPr>
            <p:spPr>
              <a:xfrm>
                <a:off x="0" y="2037221"/>
                <a:ext cx="431301" cy="1082739"/>
              </a:xfrm>
              <a:prstGeom prst="rect">
                <a:avLst/>
              </a:prstGeom>
              <a:solidFill>
                <a:srgbClr val="B0BDE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0" name="Rectangle"/>
              <p:cNvSpPr/>
              <p:nvPr/>
            </p:nvSpPr>
            <p:spPr>
              <a:xfrm>
                <a:off x="646421" y="1733868"/>
                <a:ext cx="431302" cy="1386092"/>
              </a:xfrm>
              <a:prstGeom prst="rect">
                <a:avLst/>
              </a:prstGeom>
              <a:solidFill>
                <a:srgbClr val="899CD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1" name="Rectangle"/>
              <p:cNvSpPr/>
              <p:nvPr/>
            </p:nvSpPr>
            <p:spPr>
              <a:xfrm>
                <a:off x="1292040" y="1431347"/>
                <a:ext cx="431302" cy="1688613"/>
              </a:xfrm>
              <a:prstGeom prst="rect">
                <a:avLst/>
              </a:pr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2" name="Rectangle"/>
              <p:cNvSpPr/>
              <p:nvPr/>
            </p:nvSpPr>
            <p:spPr>
              <a:xfrm>
                <a:off x="2584884" y="825473"/>
                <a:ext cx="431302" cy="2294487"/>
              </a:xfrm>
              <a:prstGeom prst="rect">
                <a:avLst/>
              </a:prstGeom>
              <a:solidFill>
                <a:srgbClr val="212F5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nvGrpSpPr>
            <p:cNvPr id="370" name="Group"/>
            <p:cNvGrpSpPr/>
            <p:nvPr/>
          </p:nvGrpSpPr>
          <p:grpSpPr>
            <a:xfrm>
              <a:off x="3822986" y="-1"/>
              <a:ext cx="3082801" cy="3308220"/>
              <a:chOff x="0" y="0"/>
              <a:chExt cx="3082800" cy="3308218"/>
            </a:xfrm>
          </p:grpSpPr>
          <p:sp>
            <p:nvSpPr>
              <p:cNvPr id="364" name="Shape"/>
              <p:cNvSpPr/>
              <p:nvPr/>
            </p:nvSpPr>
            <p:spPr>
              <a:xfrm rot="10800000" flipH="1">
                <a:off x="0" y="-1"/>
                <a:ext cx="3042550" cy="1847020"/>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5" name="Rectangle"/>
              <p:cNvSpPr/>
              <p:nvPr/>
            </p:nvSpPr>
            <p:spPr>
              <a:xfrm flipH="1">
                <a:off x="712061" y="1199174"/>
                <a:ext cx="431480" cy="2109045"/>
              </a:xfrm>
              <a:prstGeom prst="rect">
                <a:avLst/>
              </a:prstGeom>
              <a:solidFill>
                <a:srgbClr val="369E6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6" name="Rectangle"/>
              <p:cNvSpPr/>
              <p:nvPr/>
            </p:nvSpPr>
            <p:spPr>
              <a:xfrm flipH="1">
                <a:off x="2651322" y="2160961"/>
                <a:ext cx="431479" cy="1146378"/>
              </a:xfrm>
              <a:prstGeom prst="rect">
                <a:avLst/>
              </a:prstGeom>
              <a:solidFill>
                <a:srgbClr val="BBE8D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7" name="Rectangle"/>
              <p:cNvSpPr/>
              <p:nvPr/>
            </p:nvSpPr>
            <p:spPr>
              <a:xfrm flipH="1">
                <a:off x="2004634" y="1839779"/>
                <a:ext cx="431479" cy="1467560"/>
              </a:xfrm>
              <a:prstGeom prst="rect">
                <a:avLst/>
              </a:prstGeom>
              <a:solidFill>
                <a:srgbClr val="99DCB8"/>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8" name="Rectangle"/>
              <p:cNvSpPr/>
              <p:nvPr/>
            </p:nvSpPr>
            <p:spPr>
              <a:xfrm flipH="1">
                <a:off x="1358749" y="1519476"/>
                <a:ext cx="431479" cy="1787863"/>
              </a:xfrm>
              <a:prstGeom prst="rect">
                <a:avLst/>
              </a:pr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9" name="Rectangle"/>
              <p:cNvSpPr/>
              <p:nvPr/>
            </p:nvSpPr>
            <p:spPr>
              <a:xfrm flipH="1">
                <a:off x="65374" y="877992"/>
                <a:ext cx="431479" cy="2429347"/>
              </a:xfrm>
              <a:prstGeom prst="rect">
                <a:avLst/>
              </a:prstGeom>
              <a:solidFill>
                <a:srgbClr val="246944"/>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sp>
        <p:nvSpPr>
          <p:cNvPr id="372" name="Top 5 Profit and Loss Activities"/>
          <p:cNvSpPr txBox="1"/>
          <p:nvPr/>
        </p:nvSpPr>
        <p:spPr>
          <a:xfrm>
            <a:off x="1048622" y="2876308"/>
            <a:ext cx="14944047" cy="1209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ts val="10000"/>
              </a:lnSpc>
              <a:defRPr sz="4600">
                <a:solidFill>
                  <a:srgbClr val="08204D"/>
                </a:solidFill>
                <a:latin typeface="Poppins SemiBold"/>
                <a:ea typeface="Poppins SemiBold"/>
                <a:cs typeface="Poppins SemiBold"/>
                <a:sym typeface="Poppins SemiBold"/>
              </a:defRPr>
            </a:lvl1pPr>
          </a:lstStyle>
          <a:p>
            <a:r>
              <a:rPr dirty="0"/>
              <a:t>Top </a:t>
            </a:r>
            <a:r>
              <a:rPr lang="es-MX" dirty="0"/>
              <a:t>3</a:t>
            </a:r>
            <a:r>
              <a:rPr dirty="0"/>
              <a:t> Profit and Loss Activities</a:t>
            </a:r>
            <a:r>
              <a:rPr lang="es-MX" dirty="0"/>
              <a:t> in North </a:t>
            </a:r>
            <a:r>
              <a:rPr lang="es-MX" dirty="0" err="1"/>
              <a:t>Region</a:t>
            </a:r>
            <a:r>
              <a:rPr lang="es-MX" dirty="0"/>
              <a:t> (1998-2018)</a:t>
            </a:r>
            <a:endParaRPr dirty="0"/>
          </a:p>
        </p:txBody>
      </p:sp>
      <p:sp>
        <p:nvSpPr>
          <p:cNvPr id="373" name="1…"/>
          <p:cNvSpPr txBox="1"/>
          <p:nvPr/>
        </p:nvSpPr>
        <p:spPr>
          <a:xfrm>
            <a:off x="1954394" y="9072314"/>
            <a:ext cx="3755840" cy="1395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r>
              <a:rPr sz="2800" dirty="0">
                <a:latin typeface="Abadi Extra Light" panose="020B0604020202020204" pitchFamily="34" charset="0"/>
              </a:rPr>
              <a:t>1</a:t>
            </a:r>
            <a:r>
              <a:rPr lang="es-MX" sz="2800" dirty="0">
                <a:latin typeface="Abadi Extra Light" panose="020B0604020202020204" pitchFamily="34" charset="0"/>
              </a:rPr>
              <a:t>. </a:t>
            </a:r>
            <a:r>
              <a:rPr lang="es-MX" sz="2800" dirty="0" err="1">
                <a:latin typeface="Abadi Extra Light" panose="020B0604020202020204" pitchFamily="34" charset="0"/>
              </a:rPr>
              <a:t>Mining</a:t>
            </a:r>
            <a:endParaRPr sz="2800" dirty="0">
              <a:latin typeface="Abadi Extra Light" panose="020B0604020202020204" pitchFamily="34" charset="0"/>
            </a:endParaRPr>
          </a:p>
          <a:p>
            <a:pPr algn="l"/>
            <a:r>
              <a:rPr sz="2800" dirty="0">
                <a:latin typeface="Abadi Extra Light" panose="020B0604020202020204" pitchFamily="34" charset="0"/>
              </a:rPr>
              <a:t>2</a:t>
            </a:r>
            <a:r>
              <a:rPr lang="es-MX" sz="2800" dirty="0">
                <a:latin typeface="Abadi Extra Light" panose="020B0604020202020204" pitchFamily="34" charset="0"/>
              </a:rPr>
              <a:t>. </a:t>
            </a:r>
            <a:r>
              <a:rPr lang="es-MX" sz="2800" dirty="0" err="1">
                <a:latin typeface="Abadi Extra Light" panose="020B0604020202020204" pitchFamily="34" charset="0"/>
              </a:rPr>
              <a:t>Transportation</a:t>
            </a:r>
            <a:endParaRPr lang="es-MX" sz="2800" dirty="0">
              <a:latin typeface="Abadi Extra Light" panose="020B0604020202020204" pitchFamily="34" charset="0"/>
            </a:endParaRPr>
          </a:p>
          <a:p>
            <a:pPr algn="l"/>
            <a:r>
              <a:rPr sz="2800" dirty="0">
                <a:latin typeface="Abadi Extra Light" panose="020B0604020202020204" pitchFamily="34" charset="0"/>
              </a:rPr>
              <a:t>3</a:t>
            </a:r>
            <a:r>
              <a:rPr lang="es-MX" sz="2800" dirty="0">
                <a:latin typeface="Abadi Extra Light" panose="020B0604020202020204" pitchFamily="34" charset="0"/>
              </a:rPr>
              <a:t>. Manufacture industries</a:t>
            </a:r>
            <a:endParaRPr sz="2800" dirty="0">
              <a:latin typeface="Abadi Extra Light" panose="020B0604020202020204" pitchFamily="34" charset="0"/>
            </a:endParaRPr>
          </a:p>
        </p:txBody>
      </p:sp>
      <p:grpSp>
        <p:nvGrpSpPr>
          <p:cNvPr id="377" name="Group"/>
          <p:cNvGrpSpPr/>
          <p:nvPr/>
        </p:nvGrpSpPr>
        <p:grpSpPr>
          <a:xfrm>
            <a:off x="23976392" y="-23667"/>
            <a:ext cx="414289" cy="13763334"/>
            <a:chOff x="0" y="0"/>
            <a:chExt cx="414287" cy="13763333"/>
          </a:xfrm>
        </p:grpSpPr>
        <p:sp>
          <p:nvSpPr>
            <p:cNvPr id="375"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7" name="1…">
            <a:extLst>
              <a:ext uri="{FF2B5EF4-FFF2-40B4-BE49-F238E27FC236}">
                <a16:creationId xmlns:a16="http://schemas.microsoft.com/office/drawing/2014/main" id="{A3B2B862-799C-4FB6-A6A1-A9BA43AAC763}"/>
              </a:ext>
            </a:extLst>
          </p:cNvPr>
          <p:cNvSpPr txBox="1"/>
          <p:nvPr/>
        </p:nvSpPr>
        <p:spPr>
          <a:xfrm>
            <a:off x="5948811" y="8995470"/>
            <a:ext cx="3755840" cy="182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r>
              <a:rPr sz="2800" dirty="0">
                <a:latin typeface="Abadi Extra Light" panose="020B0604020202020204" pitchFamily="34" charset="0"/>
              </a:rPr>
              <a:t>1</a:t>
            </a:r>
            <a:r>
              <a:rPr lang="es-MX" sz="2800" dirty="0">
                <a:latin typeface="Abadi Extra Light" panose="020B0604020202020204" pitchFamily="34" charset="0"/>
              </a:rPr>
              <a:t>. </a:t>
            </a:r>
            <a:r>
              <a:rPr lang="es-MX" sz="2800" dirty="0" err="1">
                <a:latin typeface="Abadi Extra Light" panose="020B0604020202020204" pitchFamily="34" charset="0"/>
              </a:rPr>
              <a:t>Fishing</a:t>
            </a:r>
            <a:r>
              <a:rPr lang="es-MX" sz="2800" dirty="0">
                <a:latin typeface="Abadi Extra Light" panose="020B0604020202020204" pitchFamily="34" charset="0"/>
              </a:rPr>
              <a:t> and </a:t>
            </a:r>
            <a:r>
              <a:rPr lang="es-MX" sz="2800" dirty="0" err="1">
                <a:latin typeface="Abadi Extra Light" panose="020B0604020202020204" pitchFamily="34" charset="0"/>
              </a:rPr>
              <a:t>aquaculture</a:t>
            </a:r>
            <a:endParaRPr lang="es-MX" sz="2800" dirty="0">
              <a:latin typeface="Abadi Extra Light" panose="020B0604020202020204" pitchFamily="34" charset="0"/>
            </a:endParaRPr>
          </a:p>
          <a:p>
            <a:pPr algn="l"/>
            <a:r>
              <a:rPr sz="2800" dirty="0">
                <a:latin typeface="Abadi Extra Light" panose="020B0604020202020204" pitchFamily="34" charset="0"/>
              </a:rPr>
              <a:t>2</a:t>
            </a:r>
            <a:r>
              <a:rPr lang="es-MX" sz="2800" dirty="0">
                <a:latin typeface="Abadi Extra Light" panose="020B0604020202020204" pitchFamily="34" charset="0"/>
              </a:rPr>
              <a:t>. </a:t>
            </a:r>
            <a:r>
              <a:rPr lang="es-MX" sz="2800" dirty="0" err="1">
                <a:latin typeface="Abadi Extra Light" panose="020B0604020202020204" pitchFamily="34" charset="0"/>
              </a:rPr>
              <a:t>Electricity</a:t>
            </a:r>
            <a:r>
              <a:rPr lang="es-MX" sz="2800" dirty="0">
                <a:latin typeface="Abadi Extra Light" panose="020B0604020202020204" pitchFamily="34" charset="0"/>
              </a:rPr>
              <a:t>, </a:t>
            </a:r>
            <a:r>
              <a:rPr lang="es-MX" sz="2800" dirty="0" err="1">
                <a:latin typeface="Abadi Extra Light" panose="020B0604020202020204" pitchFamily="34" charset="0"/>
              </a:rPr>
              <a:t>water</a:t>
            </a:r>
            <a:r>
              <a:rPr lang="es-MX" sz="2800" dirty="0">
                <a:latin typeface="Abadi Extra Light" panose="020B0604020202020204" pitchFamily="34" charset="0"/>
              </a:rPr>
              <a:t> &amp; gas</a:t>
            </a:r>
          </a:p>
          <a:p>
            <a:pPr algn="l"/>
            <a:r>
              <a:rPr sz="2800" dirty="0">
                <a:latin typeface="Abadi Extra Light" panose="020B0604020202020204" pitchFamily="34" charset="0"/>
              </a:rPr>
              <a:t>3</a:t>
            </a:r>
            <a:r>
              <a:rPr lang="es-MX" sz="2800" dirty="0">
                <a:latin typeface="Abadi Extra Light" panose="020B0604020202020204" pitchFamily="34" charset="0"/>
              </a:rPr>
              <a:t>. Commerce</a:t>
            </a:r>
          </a:p>
          <a:p>
            <a:pPr algn="l"/>
            <a:endParaRPr lang="es-MX" sz="2800" dirty="0">
              <a:latin typeface="Abadi Extra Light" panose="020B0604020202020204" pitchFamily="34" charset="0"/>
            </a:endParaRPr>
          </a:p>
        </p:txBody>
      </p:sp>
      <p:pic>
        <p:nvPicPr>
          <p:cNvPr id="5" name="Picture 4" descr="Chart&#10;&#10;Description automatically generated">
            <a:extLst>
              <a:ext uri="{FF2B5EF4-FFF2-40B4-BE49-F238E27FC236}">
                <a16:creationId xmlns:a16="http://schemas.microsoft.com/office/drawing/2014/main" id="{A4B0DB93-060E-4114-AFA9-0B1809438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8369" y="4086191"/>
            <a:ext cx="12864324" cy="9359890"/>
          </a:xfrm>
          <a:prstGeom prst="rect">
            <a:avLst/>
          </a:prstGeom>
        </p:spPr>
      </p:pic>
    </p:spTree>
    <p:extLst>
      <p:ext uri="{BB962C8B-B14F-4D97-AF65-F5344CB8AC3E}">
        <p14:creationId xmlns:p14="http://schemas.microsoft.com/office/powerpoint/2010/main" val="26440915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lide Number"/>
          <p:cNvSpPr txBox="1">
            <a:spLocks noGrp="1"/>
          </p:cNvSpPr>
          <p:nvPr>
            <p:ph type="sldNum" sz="quarter" idx="2"/>
          </p:nvPr>
        </p:nvSpPr>
        <p:spPr>
          <a:xfrm>
            <a:off x="22412997" y="881245"/>
            <a:ext cx="326137" cy="47397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defRPr sz="2300">
                <a:solidFill>
                  <a:srgbClr val="FFFFFF"/>
                </a:solidFill>
              </a:defRPr>
            </a:lvl1pPr>
          </a:lstStyle>
          <a:p>
            <a:fld id="{86CB4B4D-7CA3-9044-876B-883B54F8677D}" type="slidenum">
              <a:t>8</a:t>
            </a:fld>
            <a:endParaRPr/>
          </a:p>
        </p:txBody>
      </p:sp>
      <p:sp>
        <p:nvSpPr>
          <p:cNvPr id="356" name="Conclusions"/>
          <p:cNvSpPr txBox="1"/>
          <p:nvPr/>
        </p:nvSpPr>
        <p:spPr>
          <a:xfrm>
            <a:off x="1480182" y="750703"/>
            <a:ext cx="5133750"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Conclusions</a:t>
            </a:r>
          </a:p>
        </p:txBody>
      </p:sp>
      <p:grpSp>
        <p:nvGrpSpPr>
          <p:cNvPr id="371" name="Group"/>
          <p:cNvGrpSpPr/>
          <p:nvPr/>
        </p:nvGrpSpPr>
        <p:grpSpPr>
          <a:xfrm>
            <a:off x="2213515" y="4943498"/>
            <a:ext cx="6905788" cy="3308219"/>
            <a:chOff x="0" y="0"/>
            <a:chExt cx="6905786" cy="3308218"/>
          </a:xfrm>
        </p:grpSpPr>
        <p:grpSp>
          <p:nvGrpSpPr>
            <p:cNvPr id="363" name="Group"/>
            <p:cNvGrpSpPr/>
            <p:nvPr/>
          </p:nvGrpSpPr>
          <p:grpSpPr>
            <a:xfrm>
              <a:off x="0" y="93713"/>
              <a:ext cx="3082801" cy="3120792"/>
              <a:chOff x="0" y="0"/>
              <a:chExt cx="3082800" cy="3120790"/>
            </a:xfrm>
          </p:grpSpPr>
          <p:sp>
            <p:nvSpPr>
              <p:cNvPr id="357" name="Shape"/>
              <p:cNvSpPr/>
              <p:nvPr/>
            </p:nvSpPr>
            <p:spPr>
              <a:xfrm>
                <a:off x="41502" y="-1"/>
                <a:ext cx="3041299" cy="1744486"/>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58" name="Rectangle"/>
              <p:cNvSpPr/>
              <p:nvPr/>
            </p:nvSpPr>
            <p:spPr>
              <a:xfrm>
                <a:off x="1938462" y="1128825"/>
                <a:ext cx="431302" cy="1991966"/>
              </a:xfrm>
              <a:prstGeom prst="rect">
                <a:avLst/>
              </a:prstGeom>
              <a:solidFill>
                <a:srgbClr val="31468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59" name="Rectangle"/>
              <p:cNvSpPr/>
              <p:nvPr/>
            </p:nvSpPr>
            <p:spPr>
              <a:xfrm>
                <a:off x="0" y="2037221"/>
                <a:ext cx="431301" cy="1082739"/>
              </a:xfrm>
              <a:prstGeom prst="rect">
                <a:avLst/>
              </a:prstGeom>
              <a:solidFill>
                <a:srgbClr val="B0BDE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0" name="Rectangle"/>
              <p:cNvSpPr/>
              <p:nvPr/>
            </p:nvSpPr>
            <p:spPr>
              <a:xfrm>
                <a:off x="646421" y="1733868"/>
                <a:ext cx="431302" cy="1386092"/>
              </a:xfrm>
              <a:prstGeom prst="rect">
                <a:avLst/>
              </a:prstGeom>
              <a:solidFill>
                <a:srgbClr val="899CD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1" name="Rectangle"/>
              <p:cNvSpPr/>
              <p:nvPr/>
            </p:nvSpPr>
            <p:spPr>
              <a:xfrm>
                <a:off x="1292040" y="1431347"/>
                <a:ext cx="431302" cy="1688613"/>
              </a:xfrm>
              <a:prstGeom prst="rect">
                <a:avLst/>
              </a:pr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2" name="Rectangle"/>
              <p:cNvSpPr/>
              <p:nvPr/>
            </p:nvSpPr>
            <p:spPr>
              <a:xfrm>
                <a:off x="2584884" y="825473"/>
                <a:ext cx="431302" cy="2294487"/>
              </a:xfrm>
              <a:prstGeom prst="rect">
                <a:avLst/>
              </a:prstGeom>
              <a:solidFill>
                <a:srgbClr val="212F5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nvGrpSpPr>
            <p:cNvPr id="370" name="Group"/>
            <p:cNvGrpSpPr/>
            <p:nvPr/>
          </p:nvGrpSpPr>
          <p:grpSpPr>
            <a:xfrm>
              <a:off x="3822986" y="-1"/>
              <a:ext cx="3082801" cy="3308220"/>
              <a:chOff x="0" y="0"/>
              <a:chExt cx="3082800" cy="3308218"/>
            </a:xfrm>
          </p:grpSpPr>
          <p:sp>
            <p:nvSpPr>
              <p:cNvPr id="364" name="Shape"/>
              <p:cNvSpPr/>
              <p:nvPr/>
            </p:nvSpPr>
            <p:spPr>
              <a:xfrm rot="10800000" flipH="1">
                <a:off x="0" y="-1"/>
                <a:ext cx="3042550" cy="1847020"/>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5" name="Rectangle"/>
              <p:cNvSpPr/>
              <p:nvPr/>
            </p:nvSpPr>
            <p:spPr>
              <a:xfrm flipH="1">
                <a:off x="712061" y="1199174"/>
                <a:ext cx="431480" cy="2109045"/>
              </a:xfrm>
              <a:prstGeom prst="rect">
                <a:avLst/>
              </a:prstGeom>
              <a:solidFill>
                <a:srgbClr val="369E6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6" name="Rectangle"/>
              <p:cNvSpPr/>
              <p:nvPr/>
            </p:nvSpPr>
            <p:spPr>
              <a:xfrm flipH="1">
                <a:off x="2651322" y="2160961"/>
                <a:ext cx="431479" cy="1146378"/>
              </a:xfrm>
              <a:prstGeom prst="rect">
                <a:avLst/>
              </a:prstGeom>
              <a:solidFill>
                <a:srgbClr val="BBE8D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7" name="Rectangle"/>
              <p:cNvSpPr/>
              <p:nvPr/>
            </p:nvSpPr>
            <p:spPr>
              <a:xfrm flipH="1">
                <a:off x="2004634" y="1839779"/>
                <a:ext cx="431479" cy="1467560"/>
              </a:xfrm>
              <a:prstGeom prst="rect">
                <a:avLst/>
              </a:prstGeom>
              <a:solidFill>
                <a:srgbClr val="99DCB8"/>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8" name="Rectangle"/>
              <p:cNvSpPr/>
              <p:nvPr/>
            </p:nvSpPr>
            <p:spPr>
              <a:xfrm flipH="1">
                <a:off x="1358749" y="1519476"/>
                <a:ext cx="431479" cy="1787863"/>
              </a:xfrm>
              <a:prstGeom prst="rect">
                <a:avLst/>
              </a:pr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9" name="Rectangle"/>
              <p:cNvSpPr/>
              <p:nvPr/>
            </p:nvSpPr>
            <p:spPr>
              <a:xfrm flipH="1">
                <a:off x="65374" y="877992"/>
                <a:ext cx="431479" cy="2429347"/>
              </a:xfrm>
              <a:prstGeom prst="rect">
                <a:avLst/>
              </a:prstGeom>
              <a:solidFill>
                <a:srgbClr val="246944"/>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sp>
        <p:nvSpPr>
          <p:cNvPr id="372" name="Top 5 Profit and Loss Activities"/>
          <p:cNvSpPr txBox="1"/>
          <p:nvPr/>
        </p:nvSpPr>
        <p:spPr>
          <a:xfrm>
            <a:off x="1048623" y="2876308"/>
            <a:ext cx="14841561" cy="1209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4600">
                <a:solidFill>
                  <a:srgbClr val="08204D"/>
                </a:solidFill>
                <a:latin typeface="Poppins SemiBold"/>
                <a:ea typeface="Poppins SemiBold"/>
                <a:cs typeface="Poppins SemiBold"/>
                <a:sym typeface="Poppins SemiBold"/>
              </a:defRPr>
            </a:lvl1pPr>
          </a:lstStyle>
          <a:p>
            <a:r>
              <a:rPr dirty="0"/>
              <a:t>Top </a:t>
            </a:r>
            <a:r>
              <a:rPr lang="es-MX" dirty="0"/>
              <a:t>3</a:t>
            </a:r>
            <a:r>
              <a:rPr dirty="0"/>
              <a:t> Profit and Loss Activities</a:t>
            </a:r>
            <a:r>
              <a:rPr lang="es-MX" dirty="0"/>
              <a:t> in Center </a:t>
            </a:r>
            <a:r>
              <a:rPr lang="es-MX" dirty="0" err="1"/>
              <a:t>Region</a:t>
            </a:r>
            <a:r>
              <a:rPr lang="es-MX" dirty="0"/>
              <a:t> (1998-2018)</a:t>
            </a:r>
            <a:endParaRPr dirty="0"/>
          </a:p>
        </p:txBody>
      </p:sp>
      <p:sp>
        <p:nvSpPr>
          <p:cNvPr id="373" name="1…"/>
          <p:cNvSpPr txBox="1"/>
          <p:nvPr/>
        </p:nvSpPr>
        <p:spPr>
          <a:xfrm>
            <a:off x="1990814" y="8890896"/>
            <a:ext cx="3755840" cy="1395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r>
              <a:rPr sz="2800" dirty="0">
                <a:latin typeface="Abadi Extra Light" panose="020B0604020202020204" pitchFamily="34" charset="0"/>
              </a:rPr>
              <a:t>1</a:t>
            </a:r>
            <a:r>
              <a:rPr lang="es-MX" sz="2800" dirty="0">
                <a:latin typeface="Abadi Extra Light" panose="020B0604020202020204" pitchFamily="34" charset="0"/>
              </a:rPr>
              <a:t>. </a:t>
            </a:r>
            <a:r>
              <a:rPr lang="es-MX" sz="2800" dirty="0" err="1">
                <a:latin typeface="Abadi Extra Light" panose="020B0604020202020204" pitchFamily="34" charset="0"/>
              </a:rPr>
              <a:t>Transportation</a:t>
            </a:r>
            <a:endParaRPr sz="2800" dirty="0">
              <a:latin typeface="Abadi Extra Light" panose="020B0604020202020204" pitchFamily="34" charset="0"/>
            </a:endParaRPr>
          </a:p>
          <a:p>
            <a:pPr algn="l"/>
            <a:r>
              <a:rPr sz="2800" dirty="0">
                <a:latin typeface="Abadi Extra Light" panose="020B0604020202020204" pitchFamily="34" charset="0"/>
              </a:rPr>
              <a:t>2</a:t>
            </a:r>
            <a:r>
              <a:rPr lang="es-MX" sz="2800" dirty="0">
                <a:latin typeface="Abadi Extra Light" panose="020B0604020202020204" pitchFamily="34" charset="0"/>
              </a:rPr>
              <a:t>. </a:t>
            </a:r>
            <a:r>
              <a:rPr lang="es-MX" sz="2800" dirty="0" err="1">
                <a:latin typeface="Abadi Extra Light" panose="020B0604020202020204" pitchFamily="34" charset="0"/>
              </a:rPr>
              <a:t>Mining</a:t>
            </a:r>
            <a:endParaRPr lang="es-MX" sz="2800" dirty="0">
              <a:latin typeface="Abadi Extra Light" panose="020B0604020202020204" pitchFamily="34" charset="0"/>
            </a:endParaRPr>
          </a:p>
          <a:p>
            <a:pPr algn="l"/>
            <a:r>
              <a:rPr sz="2800" dirty="0">
                <a:latin typeface="Abadi Extra Light" panose="020B0604020202020204" pitchFamily="34" charset="0"/>
              </a:rPr>
              <a:t>3</a:t>
            </a:r>
            <a:r>
              <a:rPr lang="es-MX" sz="2800" dirty="0">
                <a:latin typeface="Abadi Extra Light" panose="020B0604020202020204" pitchFamily="34" charset="0"/>
              </a:rPr>
              <a:t>. </a:t>
            </a:r>
            <a:r>
              <a:rPr lang="es-MX" sz="2800" dirty="0" err="1">
                <a:latin typeface="Abadi Extra Light" panose="020B0604020202020204" pitchFamily="34" charset="0"/>
              </a:rPr>
              <a:t>Construction</a:t>
            </a:r>
            <a:endParaRPr sz="2800" dirty="0">
              <a:latin typeface="Abadi Extra Light" panose="020B0604020202020204" pitchFamily="34" charset="0"/>
            </a:endParaRPr>
          </a:p>
        </p:txBody>
      </p:sp>
      <p:grpSp>
        <p:nvGrpSpPr>
          <p:cNvPr id="377" name="Group"/>
          <p:cNvGrpSpPr/>
          <p:nvPr/>
        </p:nvGrpSpPr>
        <p:grpSpPr>
          <a:xfrm>
            <a:off x="23976392" y="-23667"/>
            <a:ext cx="414289" cy="13763334"/>
            <a:chOff x="0" y="0"/>
            <a:chExt cx="414287" cy="13763333"/>
          </a:xfrm>
        </p:grpSpPr>
        <p:sp>
          <p:nvSpPr>
            <p:cNvPr id="375"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7" name="1…">
            <a:extLst>
              <a:ext uri="{FF2B5EF4-FFF2-40B4-BE49-F238E27FC236}">
                <a16:creationId xmlns:a16="http://schemas.microsoft.com/office/drawing/2014/main" id="{A3B2B862-799C-4FB6-A6A1-A9BA43AAC763}"/>
              </a:ext>
            </a:extLst>
          </p:cNvPr>
          <p:cNvSpPr txBox="1"/>
          <p:nvPr/>
        </p:nvSpPr>
        <p:spPr>
          <a:xfrm>
            <a:off x="5948811" y="8780027"/>
            <a:ext cx="3755840" cy="2257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r>
              <a:rPr sz="2800" dirty="0">
                <a:latin typeface="Abadi Extra Light" panose="020B0604020202020204" pitchFamily="34" charset="0"/>
              </a:rPr>
              <a:t>1</a:t>
            </a:r>
            <a:r>
              <a:rPr lang="es-MX" sz="2800" dirty="0">
                <a:latin typeface="Abadi Extra Light" panose="020B0604020202020204" pitchFamily="34" charset="0"/>
              </a:rPr>
              <a:t>. </a:t>
            </a:r>
            <a:r>
              <a:rPr lang="es-MX" sz="2800" dirty="0" err="1">
                <a:latin typeface="Abadi Extra Light" panose="020B0604020202020204" pitchFamily="34" charset="0"/>
              </a:rPr>
              <a:t>Electricity</a:t>
            </a:r>
            <a:r>
              <a:rPr lang="es-MX" sz="2800" dirty="0">
                <a:latin typeface="Abadi Extra Light" panose="020B0604020202020204" pitchFamily="34" charset="0"/>
              </a:rPr>
              <a:t>, </a:t>
            </a:r>
            <a:r>
              <a:rPr lang="es-MX" sz="2800" dirty="0" err="1">
                <a:latin typeface="Abadi Extra Light" panose="020B0604020202020204" pitchFamily="34" charset="0"/>
              </a:rPr>
              <a:t>water</a:t>
            </a:r>
            <a:r>
              <a:rPr lang="es-MX" sz="2800" dirty="0">
                <a:latin typeface="Abadi Extra Light" panose="020B0604020202020204" pitchFamily="34" charset="0"/>
              </a:rPr>
              <a:t> &amp; gas</a:t>
            </a:r>
          </a:p>
          <a:p>
            <a:pPr algn="l"/>
            <a:r>
              <a:rPr sz="2800" dirty="0">
                <a:latin typeface="Abadi Extra Light" panose="020B0604020202020204" pitchFamily="34" charset="0"/>
              </a:rPr>
              <a:t>2</a:t>
            </a:r>
            <a:r>
              <a:rPr lang="es-MX" sz="2800" dirty="0">
                <a:latin typeface="Abadi Extra Light" panose="020B0604020202020204" pitchFamily="34" charset="0"/>
              </a:rPr>
              <a:t>. </a:t>
            </a:r>
            <a:r>
              <a:rPr lang="es-MX" sz="2800" dirty="0" err="1">
                <a:latin typeface="Abadi Extra Light" panose="020B0604020202020204" pitchFamily="34" charset="0"/>
              </a:rPr>
              <a:t>Fishing</a:t>
            </a:r>
            <a:r>
              <a:rPr lang="es-MX" sz="2800" dirty="0">
                <a:latin typeface="Abadi Extra Light" panose="020B0604020202020204" pitchFamily="34" charset="0"/>
              </a:rPr>
              <a:t> &amp; </a:t>
            </a:r>
            <a:r>
              <a:rPr lang="es-MX" sz="2800" dirty="0" err="1">
                <a:latin typeface="Abadi Extra Light" panose="020B0604020202020204" pitchFamily="34" charset="0"/>
              </a:rPr>
              <a:t>aquaculture</a:t>
            </a:r>
            <a:endParaRPr lang="es-MX" sz="2800" dirty="0">
              <a:latin typeface="Abadi Extra Light" panose="020B0604020202020204" pitchFamily="34" charset="0"/>
            </a:endParaRPr>
          </a:p>
          <a:p>
            <a:pPr algn="l"/>
            <a:r>
              <a:rPr sz="2800" dirty="0">
                <a:latin typeface="Abadi Extra Light" panose="020B0604020202020204" pitchFamily="34" charset="0"/>
              </a:rPr>
              <a:t>3</a:t>
            </a:r>
            <a:r>
              <a:rPr lang="es-MX" sz="2800" dirty="0">
                <a:latin typeface="Abadi Extra Light" panose="020B0604020202020204" pitchFamily="34" charset="0"/>
              </a:rPr>
              <a:t>. </a:t>
            </a:r>
            <a:r>
              <a:rPr lang="es-MX" sz="2800" dirty="0" err="1">
                <a:latin typeface="Abadi Extra Light" panose="020B0604020202020204" pitchFamily="34" charset="0"/>
              </a:rPr>
              <a:t>Financial</a:t>
            </a:r>
            <a:r>
              <a:rPr lang="es-MX" sz="2800" dirty="0">
                <a:latin typeface="Abadi Extra Light" panose="020B0604020202020204" pitchFamily="34" charset="0"/>
              </a:rPr>
              <a:t> </a:t>
            </a:r>
            <a:r>
              <a:rPr lang="es-MX" sz="2800" dirty="0" err="1">
                <a:latin typeface="Abadi Extra Light" panose="020B0604020202020204" pitchFamily="34" charset="0"/>
              </a:rPr>
              <a:t>services</a:t>
            </a:r>
            <a:r>
              <a:rPr lang="es-MX" sz="2800" dirty="0">
                <a:latin typeface="Abadi Extra Light" panose="020B0604020202020204" pitchFamily="34" charset="0"/>
              </a:rPr>
              <a:t> and </a:t>
            </a:r>
            <a:r>
              <a:rPr lang="es-MX" sz="2800" dirty="0" err="1">
                <a:latin typeface="Abadi Extra Light" panose="020B0604020202020204" pitchFamily="34" charset="0"/>
              </a:rPr>
              <a:t>insurance</a:t>
            </a:r>
            <a:endParaRPr lang="es-MX" sz="2800" dirty="0">
              <a:latin typeface="Abadi Extra Light" panose="020B0604020202020204" pitchFamily="34" charset="0"/>
            </a:endParaRPr>
          </a:p>
          <a:p>
            <a:pPr algn="l"/>
            <a:endParaRPr lang="es-MX" sz="2800" dirty="0">
              <a:latin typeface="Abadi Extra Light" panose="020B0604020202020204" pitchFamily="34" charset="0"/>
            </a:endParaRPr>
          </a:p>
        </p:txBody>
      </p:sp>
      <p:pic>
        <p:nvPicPr>
          <p:cNvPr id="6" name="Picture 5" descr="A picture containing text, writing implement, stationary, pencil&#10;&#10;Description automatically generated">
            <a:extLst>
              <a:ext uri="{FF2B5EF4-FFF2-40B4-BE49-F238E27FC236}">
                <a16:creationId xmlns:a16="http://schemas.microsoft.com/office/drawing/2014/main" id="{F8E77675-2809-45FC-A0F2-31F3996EA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555" y="4446017"/>
            <a:ext cx="12771204" cy="9269983"/>
          </a:xfrm>
          <a:prstGeom prst="rect">
            <a:avLst/>
          </a:prstGeom>
        </p:spPr>
      </p:pic>
    </p:spTree>
    <p:extLst>
      <p:ext uri="{BB962C8B-B14F-4D97-AF65-F5344CB8AC3E}">
        <p14:creationId xmlns:p14="http://schemas.microsoft.com/office/powerpoint/2010/main" val="406575738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lide Number"/>
          <p:cNvSpPr txBox="1">
            <a:spLocks noGrp="1"/>
          </p:cNvSpPr>
          <p:nvPr>
            <p:ph type="sldNum" sz="quarter" idx="2"/>
          </p:nvPr>
        </p:nvSpPr>
        <p:spPr>
          <a:xfrm>
            <a:off x="22412997" y="881245"/>
            <a:ext cx="326137" cy="47397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defRPr sz="2300">
                <a:solidFill>
                  <a:srgbClr val="FFFFFF"/>
                </a:solidFill>
              </a:defRPr>
            </a:lvl1pPr>
          </a:lstStyle>
          <a:p>
            <a:fld id="{86CB4B4D-7CA3-9044-876B-883B54F8677D}" type="slidenum">
              <a:t>9</a:t>
            </a:fld>
            <a:endParaRPr/>
          </a:p>
        </p:txBody>
      </p:sp>
      <p:sp>
        <p:nvSpPr>
          <p:cNvPr id="356" name="Conclusions"/>
          <p:cNvSpPr txBox="1"/>
          <p:nvPr/>
        </p:nvSpPr>
        <p:spPr>
          <a:xfrm>
            <a:off x="1480182" y="750703"/>
            <a:ext cx="5133750" cy="1300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6600">
                <a:solidFill>
                  <a:srgbClr val="08204C"/>
                </a:solidFill>
                <a:latin typeface="Poppins SemiBold"/>
                <a:ea typeface="Poppins SemiBold"/>
                <a:cs typeface="Poppins SemiBold"/>
                <a:sym typeface="Poppins SemiBold"/>
              </a:defRPr>
            </a:lvl1pPr>
          </a:lstStyle>
          <a:p>
            <a:r>
              <a:t>Conclusions</a:t>
            </a:r>
          </a:p>
        </p:txBody>
      </p:sp>
      <p:grpSp>
        <p:nvGrpSpPr>
          <p:cNvPr id="371" name="Group"/>
          <p:cNvGrpSpPr/>
          <p:nvPr/>
        </p:nvGrpSpPr>
        <p:grpSpPr>
          <a:xfrm>
            <a:off x="2213515" y="4943498"/>
            <a:ext cx="6905788" cy="3308219"/>
            <a:chOff x="0" y="0"/>
            <a:chExt cx="6905786" cy="3308218"/>
          </a:xfrm>
        </p:grpSpPr>
        <p:grpSp>
          <p:nvGrpSpPr>
            <p:cNvPr id="363" name="Group"/>
            <p:cNvGrpSpPr/>
            <p:nvPr/>
          </p:nvGrpSpPr>
          <p:grpSpPr>
            <a:xfrm>
              <a:off x="0" y="93713"/>
              <a:ext cx="3082801" cy="3120792"/>
              <a:chOff x="0" y="0"/>
              <a:chExt cx="3082800" cy="3120790"/>
            </a:xfrm>
          </p:grpSpPr>
          <p:sp>
            <p:nvSpPr>
              <p:cNvPr id="357" name="Shape"/>
              <p:cNvSpPr/>
              <p:nvPr/>
            </p:nvSpPr>
            <p:spPr>
              <a:xfrm>
                <a:off x="41502" y="-1"/>
                <a:ext cx="3041299" cy="1744486"/>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58" name="Rectangle"/>
              <p:cNvSpPr/>
              <p:nvPr/>
            </p:nvSpPr>
            <p:spPr>
              <a:xfrm>
                <a:off x="1938462" y="1128825"/>
                <a:ext cx="431302" cy="1991966"/>
              </a:xfrm>
              <a:prstGeom prst="rect">
                <a:avLst/>
              </a:prstGeom>
              <a:solidFill>
                <a:srgbClr val="31468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59" name="Rectangle"/>
              <p:cNvSpPr/>
              <p:nvPr/>
            </p:nvSpPr>
            <p:spPr>
              <a:xfrm>
                <a:off x="0" y="2037221"/>
                <a:ext cx="431301" cy="1082739"/>
              </a:xfrm>
              <a:prstGeom prst="rect">
                <a:avLst/>
              </a:prstGeom>
              <a:solidFill>
                <a:srgbClr val="B0BDE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0" name="Rectangle"/>
              <p:cNvSpPr/>
              <p:nvPr/>
            </p:nvSpPr>
            <p:spPr>
              <a:xfrm>
                <a:off x="646421" y="1733868"/>
                <a:ext cx="431302" cy="1386092"/>
              </a:xfrm>
              <a:prstGeom prst="rect">
                <a:avLst/>
              </a:prstGeom>
              <a:solidFill>
                <a:srgbClr val="899CD1"/>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1" name="Rectangle"/>
              <p:cNvSpPr/>
              <p:nvPr/>
            </p:nvSpPr>
            <p:spPr>
              <a:xfrm>
                <a:off x="1292040" y="1431347"/>
                <a:ext cx="431302" cy="1688613"/>
              </a:xfrm>
              <a:prstGeom prst="rect">
                <a:avLst/>
              </a:prstGeom>
              <a:solidFill>
                <a:srgbClr val="425EAB"/>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2" name="Rectangle"/>
              <p:cNvSpPr/>
              <p:nvPr/>
            </p:nvSpPr>
            <p:spPr>
              <a:xfrm>
                <a:off x="2584884" y="825473"/>
                <a:ext cx="431302" cy="2294487"/>
              </a:xfrm>
              <a:prstGeom prst="rect">
                <a:avLst/>
              </a:prstGeom>
              <a:solidFill>
                <a:srgbClr val="212F5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nvGrpSpPr>
            <p:cNvPr id="370" name="Group"/>
            <p:cNvGrpSpPr/>
            <p:nvPr/>
          </p:nvGrpSpPr>
          <p:grpSpPr>
            <a:xfrm>
              <a:off x="3822986" y="-1"/>
              <a:ext cx="3082801" cy="3308220"/>
              <a:chOff x="0" y="0"/>
              <a:chExt cx="3082800" cy="3308218"/>
            </a:xfrm>
          </p:grpSpPr>
          <p:sp>
            <p:nvSpPr>
              <p:cNvPr id="364" name="Shape"/>
              <p:cNvSpPr/>
              <p:nvPr/>
            </p:nvSpPr>
            <p:spPr>
              <a:xfrm rot="10800000" flipH="1">
                <a:off x="0" y="-1"/>
                <a:ext cx="3042550" cy="1847020"/>
              </a:xfrm>
              <a:custGeom>
                <a:avLst/>
                <a:gdLst/>
                <a:ahLst/>
                <a:cxnLst>
                  <a:cxn ang="0">
                    <a:pos x="wd2" y="hd2"/>
                  </a:cxn>
                  <a:cxn ang="5400000">
                    <a:pos x="wd2" y="hd2"/>
                  </a:cxn>
                  <a:cxn ang="10800000">
                    <a:pos x="wd2" y="hd2"/>
                  </a:cxn>
                  <a:cxn ang="16200000">
                    <a:pos x="wd2" y="hd2"/>
                  </a:cxn>
                </a:cxnLst>
                <a:rect l="0" t="0" r="r" b="b"/>
                <a:pathLst>
                  <a:path w="21455" h="21551" extrusionOk="0">
                    <a:moveTo>
                      <a:pt x="21106" y="5"/>
                    </a:moveTo>
                    <a:lnTo>
                      <a:pt x="16848" y="952"/>
                    </a:lnTo>
                    <a:cubicBezTo>
                      <a:pt x="16612" y="1006"/>
                      <a:pt x="16496" y="1504"/>
                      <a:pt x="16639" y="1848"/>
                    </a:cubicBezTo>
                    <a:lnTo>
                      <a:pt x="17474" y="3862"/>
                    </a:lnTo>
                    <a:cubicBezTo>
                      <a:pt x="13333" y="9453"/>
                      <a:pt x="9147" y="13122"/>
                      <a:pt x="6283" y="15257"/>
                    </a:cubicBezTo>
                    <a:cubicBezTo>
                      <a:pt x="2942" y="17747"/>
                      <a:pt x="622" y="18753"/>
                      <a:pt x="599" y="18765"/>
                    </a:cubicBezTo>
                    <a:cubicBezTo>
                      <a:pt x="181" y="18941"/>
                      <a:pt x="-78" y="19705"/>
                      <a:pt x="21" y="20462"/>
                    </a:cubicBezTo>
                    <a:cubicBezTo>
                      <a:pt x="104" y="21113"/>
                      <a:pt x="425" y="21551"/>
                      <a:pt x="778" y="21551"/>
                    </a:cubicBezTo>
                    <a:cubicBezTo>
                      <a:pt x="837" y="21551"/>
                      <a:pt x="897" y="21539"/>
                      <a:pt x="957" y="21516"/>
                    </a:cubicBezTo>
                    <a:cubicBezTo>
                      <a:pt x="1055" y="21472"/>
                      <a:pt x="3393" y="20462"/>
                      <a:pt x="6839" y="17899"/>
                    </a:cubicBezTo>
                    <a:cubicBezTo>
                      <a:pt x="8859" y="16397"/>
                      <a:pt x="10839" y="14670"/>
                      <a:pt x="12727" y="12768"/>
                    </a:cubicBezTo>
                    <a:cubicBezTo>
                      <a:pt x="14736" y="10743"/>
                      <a:pt x="16643" y="8510"/>
                      <a:pt x="18412" y="6120"/>
                    </a:cubicBezTo>
                    <a:lnTo>
                      <a:pt x="19222" y="8064"/>
                    </a:lnTo>
                    <a:cubicBezTo>
                      <a:pt x="19364" y="8410"/>
                      <a:pt x="19661" y="8345"/>
                      <a:pt x="19753" y="7947"/>
                    </a:cubicBezTo>
                    <a:lnTo>
                      <a:pt x="21430" y="780"/>
                    </a:lnTo>
                    <a:cubicBezTo>
                      <a:pt x="21522" y="382"/>
                      <a:pt x="21344" y="-49"/>
                      <a:pt x="21106" y="5"/>
                    </a:cubicBezTo>
                  </a:path>
                </a:pathLst>
              </a:cu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5" name="Rectangle"/>
              <p:cNvSpPr/>
              <p:nvPr/>
            </p:nvSpPr>
            <p:spPr>
              <a:xfrm flipH="1">
                <a:off x="712061" y="1199174"/>
                <a:ext cx="431480" cy="2109045"/>
              </a:xfrm>
              <a:prstGeom prst="rect">
                <a:avLst/>
              </a:prstGeom>
              <a:solidFill>
                <a:srgbClr val="369E66"/>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6" name="Rectangle"/>
              <p:cNvSpPr/>
              <p:nvPr/>
            </p:nvSpPr>
            <p:spPr>
              <a:xfrm flipH="1">
                <a:off x="2651322" y="2160961"/>
                <a:ext cx="431479" cy="1146378"/>
              </a:xfrm>
              <a:prstGeom prst="rect">
                <a:avLst/>
              </a:prstGeom>
              <a:solidFill>
                <a:srgbClr val="BBE8D0"/>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7" name="Rectangle"/>
              <p:cNvSpPr/>
              <p:nvPr/>
            </p:nvSpPr>
            <p:spPr>
              <a:xfrm flipH="1">
                <a:off x="2004634" y="1839779"/>
                <a:ext cx="431479" cy="1467560"/>
              </a:xfrm>
              <a:prstGeom prst="rect">
                <a:avLst/>
              </a:prstGeom>
              <a:solidFill>
                <a:srgbClr val="99DCB8"/>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8" name="Rectangle"/>
              <p:cNvSpPr/>
              <p:nvPr/>
            </p:nvSpPr>
            <p:spPr>
              <a:xfrm flipH="1">
                <a:off x="1358749" y="1519476"/>
                <a:ext cx="431479" cy="1787863"/>
              </a:xfrm>
              <a:prstGeom prst="rect">
                <a:avLst/>
              </a:prstGeom>
              <a:solidFill>
                <a:srgbClr val="55C589"/>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sp>
            <p:nvSpPr>
              <p:cNvPr id="369" name="Rectangle"/>
              <p:cNvSpPr/>
              <p:nvPr/>
            </p:nvSpPr>
            <p:spPr>
              <a:xfrm flipH="1">
                <a:off x="65374" y="877992"/>
                <a:ext cx="431479" cy="2429347"/>
              </a:xfrm>
              <a:prstGeom prst="rect">
                <a:avLst/>
              </a:prstGeom>
              <a:solidFill>
                <a:srgbClr val="246944"/>
              </a:solidFill>
              <a:ln w="12700" cap="flat">
                <a:noFill/>
                <a:miter lim="400000"/>
              </a:ln>
              <a:effectLst/>
            </p:spPr>
            <p:txBody>
              <a:bodyPr wrap="square" lIns="45719" tIns="45719" rIns="45719" bIns="45719" numCol="1" anchor="ctr">
                <a:noAutofit/>
              </a:bodyPr>
              <a:lstStyle/>
              <a:p>
                <a:pPr algn="l" defTabSz="1828433">
                  <a:defRPr sz="3600" b="0">
                    <a:solidFill>
                      <a:srgbClr val="AAAAAA"/>
                    </a:solidFill>
                    <a:latin typeface="Calibri"/>
                    <a:ea typeface="Calibri"/>
                    <a:cs typeface="Calibri"/>
                    <a:sym typeface="Calibri"/>
                  </a:defRPr>
                </a:pPr>
                <a:endParaRPr/>
              </a:p>
            </p:txBody>
          </p:sp>
        </p:grpSp>
      </p:grpSp>
      <p:sp>
        <p:nvSpPr>
          <p:cNvPr id="372" name="Top 5 Profit and Loss Activities"/>
          <p:cNvSpPr txBox="1"/>
          <p:nvPr/>
        </p:nvSpPr>
        <p:spPr>
          <a:xfrm>
            <a:off x="1048623" y="2876308"/>
            <a:ext cx="14637980" cy="1209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ts val="10000"/>
              </a:lnSpc>
              <a:defRPr sz="4600">
                <a:solidFill>
                  <a:srgbClr val="08204D"/>
                </a:solidFill>
                <a:latin typeface="Poppins SemiBold"/>
                <a:ea typeface="Poppins SemiBold"/>
                <a:cs typeface="Poppins SemiBold"/>
                <a:sym typeface="Poppins SemiBold"/>
              </a:defRPr>
            </a:lvl1pPr>
          </a:lstStyle>
          <a:p>
            <a:r>
              <a:rPr dirty="0"/>
              <a:t>Top </a:t>
            </a:r>
            <a:r>
              <a:rPr lang="es-MX" dirty="0"/>
              <a:t>3</a:t>
            </a:r>
            <a:r>
              <a:rPr dirty="0"/>
              <a:t> Profit and Loss Activities</a:t>
            </a:r>
            <a:r>
              <a:rPr lang="es-MX" dirty="0"/>
              <a:t> in South </a:t>
            </a:r>
            <a:r>
              <a:rPr lang="es-MX" dirty="0" err="1"/>
              <a:t>Region</a:t>
            </a:r>
            <a:r>
              <a:rPr lang="es-MX" dirty="0"/>
              <a:t> (1998-2018)</a:t>
            </a:r>
            <a:endParaRPr dirty="0"/>
          </a:p>
        </p:txBody>
      </p:sp>
      <p:sp>
        <p:nvSpPr>
          <p:cNvPr id="373" name="1…"/>
          <p:cNvSpPr txBox="1"/>
          <p:nvPr/>
        </p:nvSpPr>
        <p:spPr>
          <a:xfrm>
            <a:off x="2058938" y="8675452"/>
            <a:ext cx="3755840" cy="182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r>
              <a:rPr sz="2800" dirty="0">
                <a:latin typeface="Abadi Extra Light" panose="020B0604020202020204" pitchFamily="34" charset="0"/>
              </a:rPr>
              <a:t>1</a:t>
            </a:r>
            <a:r>
              <a:rPr lang="es-MX" sz="2800" dirty="0">
                <a:latin typeface="Abadi Extra Light" panose="020B0604020202020204" pitchFamily="34" charset="0"/>
              </a:rPr>
              <a:t>. </a:t>
            </a:r>
            <a:r>
              <a:rPr lang="es-MX" sz="2800" dirty="0" err="1">
                <a:latin typeface="Abadi Extra Light" panose="020B0604020202020204" pitchFamily="34" charset="0"/>
              </a:rPr>
              <a:t>Mining</a:t>
            </a:r>
            <a:endParaRPr sz="2800" dirty="0">
              <a:latin typeface="Abadi Extra Light" panose="020B0604020202020204" pitchFamily="34" charset="0"/>
            </a:endParaRPr>
          </a:p>
          <a:p>
            <a:pPr algn="l"/>
            <a:r>
              <a:rPr sz="2800" dirty="0">
                <a:latin typeface="Abadi Extra Light" panose="020B0604020202020204" pitchFamily="34" charset="0"/>
              </a:rPr>
              <a:t>2</a:t>
            </a:r>
            <a:r>
              <a:rPr lang="es-MX" sz="2800" dirty="0">
                <a:latin typeface="Abadi Extra Light" panose="020B0604020202020204" pitchFamily="34" charset="0"/>
              </a:rPr>
              <a:t>. </a:t>
            </a:r>
            <a:r>
              <a:rPr lang="es-MX" sz="2800" dirty="0" err="1">
                <a:latin typeface="Abadi Extra Light" panose="020B0604020202020204" pitchFamily="34" charset="0"/>
              </a:rPr>
              <a:t>Transportation</a:t>
            </a:r>
            <a:endParaRPr lang="es-MX" sz="2800" dirty="0">
              <a:latin typeface="Abadi Extra Light" panose="020B0604020202020204" pitchFamily="34" charset="0"/>
            </a:endParaRPr>
          </a:p>
          <a:p>
            <a:pPr algn="l"/>
            <a:r>
              <a:rPr sz="2800" dirty="0">
                <a:latin typeface="Abadi Extra Light" panose="020B0604020202020204" pitchFamily="34" charset="0"/>
              </a:rPr>
              <a:t>3</a:t>
            </a:r>
            <a:r>
              <a:rPr lang="es-MX" sz="2800" dirty="0">
                <a:latin typeface="Abadi Extra Light" panose="020B0604020202020204" pitchFamily="34" charset="0"/>
              </a:rPr>
              <a:t>. </a:t>
            </a:r>
            <a:r>
              <a:rPr lang="es-MX" sz="2800" dirty="0" err="1">
                <a:latin typeface="Abadi Extra Light" panose="020B0604020202020204" pitchFamily="34" charset="0"/>
              </a:rPr>
              <a:t>Financial</a:t>
            </a:r>
            <a:r>
              <a:rPr lang="es-MX" sz="2800" dirty="0">
                <a:latin typeface="Abadi Extra Light" panose="020B0604020202020204" pitchFamily="34" charset="0"/>
              </a:rPr>
              <a:t> </a:t>
            </a:r>
            <a:r>
              <a:rPr lang="es-MX" sz="2800" dirty="0" err="1">
                <a:latin typeface="Abadi Extra Light" panose="020B0604020202020204" pitchFamily="34" charset="0"/>
              </a:rPr>
              <a:t>services</a:t>
            </a:r>
            <a:r>
              <a:rPr lang="es-MX" sz="2800" dirty="0">
                <a:latin typeface="Abadi Extra Light" panose="020B0604020202020204" pitchFamily="34" charset="0"/>
              </a:rPr>
              <a:t> and </a:t>
            </a:r>
            <a:r>
              <a:rPr lang="es-MX" sz="2800" dirty="0" err="1">
                <a:latin typeface="Abadi Extra Light" panose="020B0604020202020204" pitchFamily="34" charset="0"/>
              </a:rPr>
              <a:t>insurance</a:t>
            </a:r>
            <a:endParaRPr lang="es-MX" sz="2800" dirty="0">
              <a:latin typeface="Abadi Extra Light" panose="020B0604020202020204" pitchFamily="34" charset="0"/>
            </a:endParaRPr>
          </a:p>
        </p:txBody>
      </p:sp>
      <p:grpSp>
        <p:nvGrpSpPr>
          <p:cNvPr id="377" name="Group"/>
          <p:cNvGrpSpPr/>
          <p:nvPr/>
        </p:nvGrpSpPr>
        <p:grpSpPr>
          <a:xfrm>
            <a:off x="23976392" y="-23667"/>
            <a:ext cx="414289" cy="13763334"/>
            <a:chOff x="0" y="0"/>
            <a:chExt cx="414287" cy="13763333"/>
          </a:xfrm>
        </p:grpSpPr>
        <p:sp>
          <p:nvSpPr>
            <p:cNvPr id="375" name="Rectangle"/>
            <p:cNvSpPr/>
            <p:nvPr/>
          </p:nvSpPr>
          <p:spPr>
            <a:xfrm>
              <a:off x="202156" y="0"/>
              <a:ext cx="212132" cy="13763334"/>
            </a:xfrm>
            <a:prstGeom prst="rect">
              <a:avLst/>
            </a:prstGeom>
            <a:solidFill>
              <a:srgbClr val="5E5E5E"/>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Rectangle"/>
            <p:cNvSpPr/>
            <p:nvPr/>
          </p:nvSpPr>
          <p:spPr>
            <a:xfrm>
              <a:off x="-1" y="0"/>
              <a:ext cx="212133" cy="13763334"/>
            </a:xfrm>
            <a:prstGeom prst="rect">
              <a:avLst/>
            </a:prstGeom>
            <a:solidFill>
              <a:schemeClr val="accent1">
                <a:hueOff val="114395"/>
                <a:lumOff val="-24975"/>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7" name="1…">
            <a:extLst>
              <a:ext uri="{FF2B5EF4-FFF2-40B4-BE49-F238E27FC236}">
                <a16:creationId xmlns:a16="http://schemas.microsoft.com/office/drawing/2014/main" id="{A3B2B862-799C-4FB6-A6A1-A9BA43AAC763}"/>
              </a:ext>
            </a:extLst>
          </p:cNvPr>
          <p:cNvSpPr txBox="1"/>
          <p:nvPr/>
        </p:nvSpPr>
        <p:spPr>
          <a:xfrm>
            <a:off x="6016936" y="8675452"/>
            <a:ext cx="3755840" cy="182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r>
              <a:rPr sz="2800" dirty="0">
                <a:latin typeface="Abadi Extra Light" panose="020B0604020202020204" pitchFamily="34" charset="0"/>
              </a:rPr>
              <a:t>1</a:t>
            </a:r>
            <a:r>
              <a:rPr lang="es-MX" sz="2800" dirty="0">
                <a:latin typeface="Abadi Extra Light" panose="020B0604020202020204" pitchFamily="34" charset="0"/>
              </a:rPr>
              <a:t>. Manufacture industries</a:t>
            </a:r>
          </a:p>
          <a:p>
            <a:pPr algn="l"/>
            <a:r>
              <a:rPr sz="2800" dirty="0">
                <a:latin typeface="Abadi Extra Light" panose="020B0604020202020204" pitchFamily="34" charset="0"/>
              </a:rPr>
              <a:t>2</a:t>
            </a:r>
            <a:r>
              <a:rPr lang="es-MX" sz="2800" dirty="0">
                <a:latin typeface="Abadi Extra Light" panose="020B0604020202020204" pitchFamily="34" charset="0"/>
              </a:rPr>
              <a:t>. </a:t>
            </a:r>
            <a:r>
              <a:rPr lang="es-MX" sz="2800" dirty="0" err="1">
                <a:latin typeface="Abadi Extra Light" panose="020B0604020202020204" pitchFamily="34" charset="0"/>
              </a:rPr>
              <a:t>Fishing</a:t>
            </a:r>
            <a:r>
              <a:rPr lang="es-MX" sz="2800" dirty="0">
                <a:latin typeface="Abadi Extra Light" panose="020B0604020202020204" pitchFamily="34" charset="0"/>
              </a:rPr>
              <a:t> &amp; </a:t>
            </a:r>
            <a:r>
              <a:rPr lang="es-MX" sz="2800" dirty="0" err="1">
                <a:latin typeface="Abadi Extra Light" panose="020B0604020202020204" pitchFamily="34" charset="0"/>
              </a:rPr>
              <a:t>aquaculture</a:t>
            </a:r>
            <a:endParaRPr lang="es-MX" sz="2800" dirty="0">
              <a:latin typeface="Abadi Extra Light" panose="020B0604020202020204" pitchFamily="34" charset="0"/>
            </a:endParaRPr>
          </a:p>
          <a:p>
            <a:pPr algn="l"/>
            <a:r>
              <a:rPr sz="2800" dirty="0">
                <a:latin typeface="Abadi Extra Light" panose="020B0604020202020204" pitchFamily="34" charset="0"/>
              </a:rPr>
              <a:t>3</a:t>
            </a:r>
            <a:r>
              <a:rPr lang="es-MX" sz="2800" dirty="0">
                <a:latin typeface="Abadi Extra Light" panose="020B0604020202020204" pitchFamily="34" charset="0"/>
              </a:rPr>
              <a:t>. </a:t>
            </a:r>
            <a:r>
              <a:rPr lang="es-MX" sz="2800" dirty="0" err="1">
                <a:latin typeface="Abadi Extra Light" panose="020B0604020202020204" pitchFamily="34" charset="0"/>
              </a:rPr>
              <a:t>Electricity</a:t>
            </a:r>
            <a:r>
              <a:rPr lang="es-MX" sz="2800" dirty="0">
                <a:latin typeface="Abadi Extra Light" panose="020B0604020202020204" pitchFamily="34" charset="0"/>
              </a:rPr>
              <a:t>, </a:t>
            </a:r>
            <a:r>
              <a:rPr lang="es-MX" sz="2800" dirty="0" err="1">
                <a:latin typeface="Abadi Extra Light" panose="020B0604020202020204" pitchFamily="34" charset="0"/>
              </a:rPr>
              <a:t>water</a:t>
            </a:r>
            <a:r>
              <a:rPr lang="es-MX" sz="2800" dirty="0">
                <a:latin typeface="Abadi Extra Light" panose="020B0604020202020204" pitchFamily="34" charset="0"/>
              </a:rPr>
              <a:t> &amp; gas</a:t>
            </a:r>
          </a:p>
          <a:p>
            <a:pPr algn="l"/>
            <a:endParaRPr lang="es-MX" sz="2800" dirty="0">
              <a:latin typeface="Abadi Extra Light" panose="020B0604020202020204" pitchFamily="34" charset="0"/>
            </a:endParaRPr>
          </a:p>
        </p:txBody>
      </p:sp>
      <p:pic>
        <p:nvPicPr>
          <p:cNvPr id="6" name="Picture 5" descr="Chart, box and whisker chart&#10;&#10;Description automatically generated">
            <a:extLst>
              <a:ext uri="{FF2B5EF4-FFF2-40B4-BE49-F238E27FC236}">
                <a16:creationId xmlns:a16="http://schemas.microsoft.com/office/drawing/2014/main" id="{35684068-C6E1-4654-9933-E4361E7E9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1025" y="4030258"/>
            <a:ext cx="11931917" cy="9460098"/>
          </a:xfrm>
          <a:prstGeom prst="rect">
            <a:avLst/>
          </a:prstGeom>
        </p:spPr>
      </p:pic>
    </p:spTree>
    <p:extLst>
      <p:ext uri="{BB962C8B-B14F-4D97-AF65-F5344CB8AC3E}">
        <p14:creationId xmlns:p14="http://schemas.microsoft.com/office/powerpoint/2010/main" val="93208579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Custom</PresentationFormat>
  <Paragraphs>121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Abadi Extra Light</vt:lpstr>
      <vt:lpstr>Arial</vt:lpstr>
      <vt:lpstr>Calibri</vt:lpstr>
      <vt:lpstr>Helvetica</vt:lpstr>
      <vt:lpstr>Helvetica Neue</vt:lpstr>
      <vt:lpstr>Helvetica Neue Light</vt:lpstr>
      <vt:lpstr>Helvetica Neue Medium</vt:lpstr>
      <vt:lpstr>Poppins SemiBold</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Vera</cp:lastModifiedBy>
  <cp:revision>1</cp:revision>
  <dcterms:modified xsi:type="dcterms:W3CDTF">2021-02-20T05:04:00Z</dcterms:modified>
</cp:coreProperties>
</file>