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735" r:id="rId2"/>
    <p:sldId id="846" r:id="rId3"/>
    <p:sldId id="847" r:id="rId4"/>
    <p:sldId id="845" r:id="rId5"/>
    <p:sldId id="852" r:id="rId6"/>
    <p:sldId id="844" r:id="rId7"/>
    <p:sldId id="848" r:id="rId8"/>
    <p:sldId id="849" r:id="rId9"/>
    <p:sldId id="850" r:id="rId10"/>
    <p:sldId id="851" r:id="rId1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34299"/>
    <a:srgbClr val="1F497D"/>
    <a:srgbClr val="01428B"/>
    <a:srgbClr val="00428C"/>
    <a:srgbClr val="024493"/>
    <a:srgbClr val="8AC0CD"/>
    <a:srgbClr val="9ED3D7"/>
    <a:srgbClr val="9C9CD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4" autoAdjust="0"/>
    <p:restoredTop sz="94564" autoAdjust="0"/>
  </p:normalViewPr>
  <p:slideViewPr>
    <p:cSldViewPr snapToGrid="0">
      <p:cViewPr varScale="1">
        <p:scale>
          <a:sx n="70" d="100"/>
          <a:sy n="70" d="100"/>
        </p:scale>
        <p:origin x="69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519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275" y="0"/>
            <a:ext cx="3037519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 dirty="0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139"/>
            <a:ext cx="3037519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 dirty="0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275" y="8830139"/>
            <a:ext cx="3037519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C3014-4C43-45C9-9749-3E5F54257628}" type="slidenum">
              <a:rPr lang="es-ES_tradnl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30169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519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6" rIns="92853" bIns="46426" numCol="1" anchor="t" anchorCtr="0" compatLnSpc="1">
            <a:prstTxWarp prst="textNoShape">
              <a:avLst/>
            </a:prstTxWarp>
          </a:bodyPr>
          <a:lstStyle>
            <a:lvl1pPr defTabSz="928906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275" y="0"/>
            <a:ext cx="3037519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6" rIns="92853" bIns="46426" numCol="1" anchor="t" anchorCtr="0" compatLnSpc="1">
            <a:prstTxWarp prst="textNoShape">
              <a:avLst/>
            </a:prstTxWarp>
          </a:bodyPr>
          <a:lstStyle>
            <a:lvl1pPr algn="r" defTabSz="928906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1944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9" y="4415871"/>
            <a:ext cx="5608963" cy="418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6" rIns="92853" bIns="46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139"/>
            <a:ext cx="3037519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6" rIns="92853" bIns="46426" numCol="1" anchor="b" anchorCtr="0" compatLnSpc="1">
            <a:prstTxWarp prst="textNoShape">
              <a:avLst/>
            </a:prstTxWarp>
          </a:bodyPr>
          <a:lstStyle>
            <a:lvl1pPr defTabSz="928906"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275" y="8830139"/>
            <a:ext cx="3037519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6" rIns="92853" bIns="46426" numCol="1" anchor="b" anchorCtr="0" compatLnSpc="1">
            <a:prstTxWarp prst="textNoShape">
              <a:avLst/>
            </a:prstTxWarp>
          </a:bodyPr>
          <a:lstStyle>
            <a:lvl1pPr algn="r" defTabSz="928906">
              <a:defRPr sz="1200"/>
            </a:lvl1pPr>
          </a:lstStyle>
          <a:p>
            <a:fld id="{015AD628-7E0B-4A25-8D2F-A6875860B18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59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AD628-7E0B-4A25-8D2F-A6875860B1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9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2163914"/>
            <a:ext cx="12192000" cy="1960449"/>
          </a:xfrm>
          <a:prstGeom prst="rect">
            <a:avLst/>
          </a:prstGeom>
          <a:solidFill>
            <a:srgbClr val="01428B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63401"/>
            <a:ext cx="10363200" cy="57207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786322"/>
            <a:ext cx="8534400" cy="7096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Myriad Pro" panose="020B05030304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5660-6017-42EE-946B-996FDF2E495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5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3338987" y="2527304"/>
            <a:ext cx="8859600" cy="2235192"/>
          </a:xfrm>
          <a:prstGeom prst="rect">
            <a:avLst/>
          </a:prstGeom>
          <a:solidFill>
            <a:srgbClr val="004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13" descr="LOGO GCC_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465" b="-3465"/>
          <a:stretch>
            <a:fillRect/>
          </a:stretch>
        </p:blipFill>
        <p:spPr bwMode="auto">
          <a:xfrm>
            <a:off x="0" y="6482348"/>
            <a:ext cx="1152000" cy="37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640" y="2654301"/>
            <a:ext cx="8358293" cy="19811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37600" y="6389689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B34DCA6-6829-4267-A02D-D03855BBF251}" type="slidenum">
              <a:rPr lang="es-MX" sz="1200" b="1" smtClean="0">
                <a:solidFill>
                  <a:srgbClr val="1F497D"/>
                </a:solidFill>
                <a:latin typeface="Myriad Pro" panose="020B0503030403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00" b="1" dirty="0" smtClean="0">
              <a:solidFill>
                <a:srgbClr val="1F497D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0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2527304"/>
            <a:ext cx="12192000" cy="1080000"/>
          </a:xfrm>
          <a:prstGeom prst="rect">
            <a:avLst/>
          </a:prstGeom>
          <a:solidFill>
            <a:srgbClr val="004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000" y="2633281"/>
            <a:ext cx="10560000" cy="90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37600" y="6389689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B34DCA6-6829-4267-A02D-D03855BBF251}" type="slidenum">
              <a:rPr lang="es-MX" sz="1200" b="1" smtClean="0">
                <a:solidFill>
                  <a:srgbClr val="1F497D"/>
                </a:solidFill>
                <a:latin typeface="Myriad Pro" panose="020B0503030403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00" b="1" dirty="0" smtClean="0">
              <a:solidFill>
                <a:srgbClr val="1F497D"/>
              </a:solidFill>
              <a:latin typeface="Myriad Pro" panose="020B0503030403020204" pitchFamily="34" charset="0"/>
            </a:endParaRPr>
          </a:p>
        </p:txBody>
      </p:sp>
      <p:pic>
        <p:nvPicPr>
          <p:cNvPr id="8" name="Picture 13" descr="LOGO GCC_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465" b="-3465"/>
          <a:stretch>
            <a:fillRect/>
          </a:stretch>
        </p:blipFill>
        <p:spPr bwMode="auto">
          <a:xfrm>
            <a:off x="0" y="6482348"/>
            <a:ext cx="1152000" cy="37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903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10752000" y="0"/>
            <a:ext cx="1440000" cy="6876000"/>
          </a:xfrm>
          <a:prstGeom prst="rect">
            <a:avLst/>
          </a:prstGeom>
          <a:solidFill>
            <a:srgbClr val="004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327" y="1719000"/>
            <a:ext cx="9600000" cy="3420000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 b="1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37600" y="6389689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B34DCA6-6829-4267-A02D-D03855BBF251}" type="slidenum">
              <a:rPr lang="es-MX" sz="1200" b="1" smtClean="0">
                <a:solidFill>
                  <a:schemeClr val="bg1"/>
                </a:solidFill>
                <a:latin typeface="Myriad Pro" panose="020B0503030403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00" b="1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8" name="Picture 13" descr="LOGO GCC_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465" b="-3465"/>
          <a:stretch>
            <a:fillRect/>
          </a:stretch>
        </p:blipFill>
        <p:spPr bwMode="auto">
          <a:xfrm>
            <a:off x="0" y="6482348"/>
            <a:ext cx="1152000" cy="37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872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4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737600" y="6389689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B34DCA6-6829-4267-A02D-D03855BBF251}" type="slidenum">
              <a:rPr lang="es-MX" sz="1200" b="1" smtClean="0">
                <a:solidFill>
                  <a:srgbClr val="1F497D"/>
                </a:solidFill>
                <a:latin typeface="Myriad Pro" panose="020B0503030403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MX" sz="1200" b="1" dirty="0" smtClean="0">
              <a:solidFill>
                <a:srgbClr val="1F497D"/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9842"/>
            <a:ext cx="11328400" cy="548640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anose="020B050303040302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13" descr="LOGO GCC_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465" b="-3465"/>
          <a:stretch>
            <a:fillRect/>
          </a:stretch>
        </p:blipFill>
        <p:spPr bwMode="auto">
          <a:xfrm>
            <a:off x="0" y="6482348"/>
            <a:ext cx="1152000" cy="37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0542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9D92FC-9C51-42B7-81BB-D9BB3FEEF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7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74" r:id="rId3"/>
    <p:sldLayoutId id="2147483770" r:id="rId4"/>
    <p:sldLayoutId id="214748372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2" y="2887949"/>
            <a:ext cx="9143999" cy="57207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Global Health and Nutrition Metrics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“Health app”</a:t>
            </a:r>
          </a:p>
        </p:txBody>
      </p:sp>
      <p:sp>
        <p:nvSpPr>
          <p:cNvPr id="3" name="Title 6"/>
          <p:cNvSpPr txBox="1">
            <a:spLocks/>
          </p:cNvSpPr>
          <p:nvPr/>
        </p:nvSpPr>
        <p:spPr bwMode="gray">
          <a:xfrm>
            <a:off x="1524001" y="5657335"/>
            <a:ext cx="9144000" cy="5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solidFill>
                  <a:srgbClr val="034299"/>
                </a:solidFill>
              </a:rPr>
              <a:t>Mayo 2021</a:t>
            </a:r>
            <a:endParaRPr lang="es-MX" sz="2400" dirty="0">
              <a:solidFill>
                <a:srgbClr val="0342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Team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Members</a:t>
            </a:r>
            <a:endParaRPr lang="en-US" dirty="0"/>
          </a:p>
        </p:txBody>
      </p:sp>
      <p:sp>
        <p:nvSpPr>
          <p:cNvPr id="4" name="Google Shape;67;p15"/>
          <p:cNvSpPr txBox="1">
            <a:spLocks/>
          </p:cNvSpPr>
          <p:nvPr/>
        </p:nvSpPr>
        <p:spPr>
          <a:xfrm>
            <a:off x="1064525" y="1739329"/>
            <a:ext cx="10153934" cy="4006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Daniela Marroquín</a:t>
            </a:r>
          </a:p>
          <a:p>
            <a:pPr marL="285750" indent="-285750"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Elena Sánchez</a:t>
            </a:r>
          </a:p>
          <a:p>
            <a:pPr marL="285750" indent="-285750"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Joyce Casiano</a:t>
            </a:r>
          </a:p>
          <a:p>
            <a:pPr marL="285750" indent="-285750"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Tania Rosas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Marco Cid</a:t>
            </a:r>
          </a:p>
          <a:p>
            <a:pPr marL="285750" indent="-285750"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Rodrigo Cid</a:t>
            </a:r>
          </a:p>
          <a:p>
            <a:pPr marL="285750" indent="-285750"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Carlos Valverde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65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  <a:endParaRPr lang="en-US" dirty="0"/>
          </a:p>
        </p:txBody>
      </p:sp>
      <p:sp>
        <p:nvSpPr>
          <p:cNvPr id="4" name="Google Shape;67;p15"/>
          <p:cNvSpPr txBox="1">
            <a:spLocks/>
          </p:cNvSpPr>
          <p:nvPr/>
        </p:nvSpPr>
        <p:spPr>
          <a:xfrm>
            <a:off x="1064525" y="1739329"/>
            <a:ext cx="101539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Inspiration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Sketching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spcAft>
                <a:spcPts val="1200"/>
              </a:spcAft>
            </a:pPr>
            <a:r>
              <a:rPr lang="es-MX" altLang="es-MX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s-MX" alt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unctionalities</a:t>
            </a:r>
            <a:r>
              <a:rPr lang="es-MX" alt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altLang="es-MX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</a:t>
            </a:r>
            <a:r>
              <a:rPr lang="es-MX" alt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es-MX" alt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MX" altLang="es-MX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HTML </a:t>
            </a: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pages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Lessons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learned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Team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Members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endParaRPr lang="es-MX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Inspiration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3374" y="1390998"/>
            <a:ext cx="10645252" cy="315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endParaRPr lang="es-MX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Creación de una </a:t>
            </a:r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</a:rPr>
              <a:t>aplicación web en la que el usuario acceda a información relativa a la salud personal, como lo son, noticias actualizadas sobre salud, centros nutricionales cercanos a su lugar de residencia e información estadística sobre ciertos trastornos de la salud.</a:t>
            </a:r>
          </a:p>
        </p:txBody>
      </p:sp>
    </p:spTree>
    <p:extLst>
      <p:ext uri="{BB962C8B-B14F-4D97-AF65-F5344CB8AC3E}">
        <p14:creationId xmlns:p14="http://schemas.microsoft.com/office/powerpoint/2010/main" val="27797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" sz="2400" dirty="0">
                <a:latin typeface="Verdana" panose="020B0604030504040204" pitchFamily="34" charset="0"/>
                <a:ea typeface="Verdana" panose="020B0604030504040204" pitchFamily="34" charset="0"/>
              </a:rPr>
              <a:t>Sketching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Google Shape;73;p16"/>
          <p:cNvSpPr txBox="1"/>
          <p:nvPr/>
        </p:nvSpPr>
        <p:spPr>
          <a:xfrm>
            <a:off x="6879059" y="1506053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6"/>
          <p:cNvSpPr/>
          <p:nvPr/>
        </p:nvSpPr>
        <p:spPr>
          <a:xfrm>
            <a:off x="7164196" y="951671"/>
            <a:ext cx="1348835" cy="11309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 Input API OMS</a:t>
            </a:r>
            <a:endParaRPr sz="11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Age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Sex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Height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Others</a:t>
            </a:r>
            <a:endParaRPr sz="1000" dirty="0"/>
          </a:p>
        </p:txBody>
      </p:sp>
      <p:sp>
        <p:nvSpPr>
          <p:cNvPr id="11" name="Google Shape;77;p16"/>
          <p:cNvSpPr/>
          <p:nvPr/>
        </p:nvSpPr>
        <p:spPr>
          <a:xfrm>
            <a:off x="6890907" y="4415056"/>
            <a:ext cx="1082136" cy="940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SQL/Flask</a:t>
            </a:r>
            <a:endParaRPr sz="1200" dirty="0"/>
          </a:p>
        </p:txBody>
      </p:sp>
      <p:sp>
        <p:nvSpPr>
          <p:cNvPr id="12" name="Google Shape;79;p16"/>
          <p:cNvSpPr/>
          <p:nvPr/>
        </p:nvSpPr>
        <p:spPr>
          <a:xfrm>
            <a:off x="5154418" y="951671"/>
            <a:ext cx="1736489" cy="114364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Health </a:t>
            </a:r>
            <a:r>
              <a:rPr lang="en" sz="1200" dirty="0"/>
              <a:t>Report </a:t>
            </a:r>
            <a:r>
              <a:rPr lang="en" sz="1200" dirty="0" smtClean="0"/>
              <a:t>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171450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D3 new library</a:t>
            </a:r>
            <a:endParaRPr sz="1100" dirty="0"/>
          </a:p>
          <a:p>
            <a:pPr marL="171450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Grafics</a:t>
            </a:r>
            <a:endParaRPr sz="1100" dirty="0"/>
          </a:p>
        </p:txBody>
      </p:sp>
      <p:sp>
        <p:nvSpPr>
          <p:cNvPr id="14" name="Google Shape;81;p16"/>
          <p:cNvSpPr/>
          <p:nvPr/>
        </p:nvSpPr>
        <p:spPr>
          <a:xfrm>
            <a:off x="5154418" y="4529635"/>
            <a:ext cx="1396297" cy="94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" sz="1100" dirty="0" smtClean="0"/>
              <a:t>Nutricional centers Location map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n" sz="1100" dirty="0" smtClean="0"/>
          </a:p>
          <a:p>
            <a:pPr marL="171450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 smtClean="0"/>
              <a:t>Leaflet </a:t>
            </a:r>
          </a:p>
          <a:p>
            <a:pPr marL="171450" lvl="0" indent="-1841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 smtClean="0"/>
              <a:t>Mapbox</a:t>
            </a:r>
            <a:endParaRPr sz="1100" dirty="0"/>
          </a:p>
        </p:txBody>
      </p:sp>
      <p:sp>
        <p:nvSpPr>
          <p:cNvPr id="16" name="Google Shape;83;p16"/>
          <p:cNvSpPr/>
          <p:nvPr/>
        </p:nvSpPr>
        <p:spPr>
          <a:xfrm>
            <a:off x="5154418" y="5756216"/>
            <a:ext cx="1396297" cy="85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Request </a:t>
            </a:r>
            <a:r>
              <a:rPr lang="en" sz="1200" dirty="0" smtClean="0"/>
              <a:t>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-MX" sz="1000" dirty="0" smtClean="0"/>
              <a:t>Nutricional centers</a:t>
            </a:r>
            <a:endParaRPr sz="1000" dirty="0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Health info</a:t>
            </a:r>
            <a:endParaRPr sz="1000" dirty="0"/>
          </a:p>
        </p:txBody>
      </p:sp>
      <p:sp>
        <p:nvSpPr>
          <p:cNvPr id="18" name="Google Shape;85;p16"/>
          <p:cNvSpPr/>
          <p:nvPr/>
        </p:nvSpPr>
        <p:spPr>
          <a:xfrm>
            <a:off x="8506185" y="5690918"/>
            <a:ext cx="1248900" cy="85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Web </a:t>
            </a:r>
            <a:r>
              <a:rPr lang="en" sz="1200" dirty="0" smtClean="0"/>
              <a:t>Scraper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 smtClean="0"/>
              <a:t>Health news</a:t>
            </a:r>
            <a:endParaRPr sz="1000" dirty="0" smtClean="0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000"/>
              <a:buFontTx/>
              <a:buChar char="-"/>
            </a:pPr>
            <a:r>
              <a:rPr lang="en" sz="1000" dirty="0" smtClean="0"/>
              <a:t>URL and mages</a:t>
            </a:r>
          </a:p>
        </p:txBody>
      </p:sp>
      <p:sp>
        <p:nvSpPr>
          <p:cNvPr id="19" name="Google Shape;86;p16"/>
          <p:cNvSpPr/>
          <p:nvPr/>
        </p:nvSpPr>
        <p:spPr>
          <a:xfrm>
            <a:off x="8605007" y="4496944"/>
            <a:ext cx="1056887" cy="940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Mongo/Flask</a:t>
            </a:r>
            <a:endParaRPr sz="1200" dirty="0"/>
          </a:p>
        </p:txBody>
      </p:sp>
      <p:sp>
        <p:nvSpPr>
          <p:cNvPr id="23" name="Google Shape;90;p16"/>
          <p:cNvSpPr/>
          <p:nvPr/>
        </p:nvSpPr>
        <p:spPr>
          <a:xfrm>
            <a:off x="1479201" y="2763519"/>
            <a:ext cx="1248900" cy="136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 err="1" smtClean="0"/>
              <a:t>User</a:t>
            </a:r>
            <a:r>
              <a:rPr lang="es-MX" sz="1200" dirty="0" smtClean="0"/>
              <a:t> input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273050" lvl="0" indent="-10795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Age</a:t>
            </a:r>
            <a:endParaRPr sz="1000" dirty="0"/>
          </a:p>
          <a:p>
            <a:pPr marL="273050" lvl="0" indent="-10795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/>
              <a:t>Sex</a:t>
            </a:r>
            <a:endParaRPr sz="1000" dirty="0"/>
          </a:p>
          <a:p>
            <a:pPr marL="273050" lvl="0" indent="-10795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 smtClean="0"/>
              <a:t>Height</a:t>
            </a:r>
          </a:p>
          <a:p>
            <a:pPr marL="273050" lvl="0" indent="-10795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 smtClean="0"/>
              <a:t>Addres</a:t>
            </a:r>
            <a:endParaRPr sz="1000" dirty="0"/>
          </a:p>
          <a:p>
            <a:pPr marL="273050" lvl="0" indent="-10795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-MX" sz="1000" dirty="0" smtClean="0"/>
              <a:t>A</a:t>
            </a:r>
            <a:r>
              <a:rPr lang="en" sz="1000" dirty="0" smtClean="0"/>
              <a:t>nd Others</a:t>
            </a:r>
            <a:endParaRPr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3" name="Flowchart: Document 2"/>
          <p:cNvSpPr/>
          <p:nvPr/>
        </p:nvSpPr>
        <p:spPr>
          <a:xfrm>
            <a:off x="3476438" y="2592063"/>
            <a:ext cx="1364777" cy="169827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HTML 1</a:t>
            </a:r>
          </a:p>
          <a:p>
            <a:pPr algn="ctr"/>
            <a:r>
              <a:rPr lang="es-MX" dirty="0" err="1" smtClean="0"/>
              <a:t>Index</a:t>
            </a:r>
            <a:r>
              <a:rPr lang="es-MX" dirty="0" smtClean="0"/>
              <a:t> page</a:t>
            </a:r>
            <a:endParaRPr lang="es-MX" dirty="0"/>
          </a:p>
        </p:txBody>
      </p:sp>
      <p:sp>
        <p:nvSpPr>
          <p:cNvPr id="31" name="Flowchart: Document 30"/>
          <p:cNvSpPr/>
          <p:nvPr/>
        </p:nvSpPr>
        <p:spPr>
          <a:xfrm>
            <a:off x="5943649" y="2576898"/>
            <a:ext cx="1364777" cy="169827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HTML 2</a:t>
            </a:r>
          </a:p>
          <a:p>
            <a:pPr algn="ctr"/>
            <a:r>
              <a:rPr lang="es-MX" dirty="0" err="1" smtClean="0"/>
              <a:t>Health</a:t>
            </a:r>
            <a:r>
              <a:rPr lang="es-MX" dirty="0" smtClean="0"/>
              <a:t> page </a:t>
            </a:r>
            <a:r>
              <a:rPr lang="es-MX" dirty="0" err="1" smtClean="0"/>
              <a:t>report</a:t>
            </a:r>
            <a:endParaRPr lang="es-MX" dirty="0"/>
          </a:p>
        </p:txBody>
      </p:sp>
      <p:sp>
        <p:nvSpPr>
          <p:cNvPr id="32" name="Flowchart: Document 31"/>
          <p:cNvSpPr/>
          <p:nvPr/>
        </p:nvSpPr>
        <p:spPr>
          <a:xfrm>
            <a:off x="8448247" y="2558542"/>
            <a:ext cx="1364777" cy="169827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HTML 3</a:t>
            </a:r>
          </a:p>
          <a:p>
            <a:pPr algn="ctr"/>
            <a:r>
              <a:rPr lang="es-MX" dirty="0" err="1" smtClean="0"/>
              <a:t>Health</a:t>
            </a:r>
            <a:r>
              <a:rPr lang="es-MX" dirty="0" smtClean="0"/>
              <a:t> </a:t>
            </a:r>
            <a:r>
              <a:rPr lang="es-MX" dirty="0" err="1" smtClean="0"/>
              <a:t>news</a:t>
            </a:r>
            <a:endParaRPr lang="es-MX" dirty="0"/>
          </a:p>
        </p:txBody>
      </p:sp>
      <p:cxnSp>
        <p:nvCxnSpPr>
          <p:cNvPr id="34" name="Straight Arrow Connector 33"/>
          <p:cNvCxnSpPr>
            <a:stCxn id="18" idx="0"/>
            <a:endCxn id="19" idx="3"/>
          </p:cNvCxnSpPr>
          <p:nvPr/>
        </p:nvCxnSpPr>
        <p:spPr>
          <a:xfrm flipV="1">
            <a:off x="9130635" y="5437144"/>
            <a:ext cx="2816" cy="253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32" idx="2"/>
          </p:cNvCxnSpPr>
          <p:nvPr/>
        </p:nvCxnSpPr>
        <p:spPr>
          <a:xfrm flipH="1" flipV="1">
            <a:off x="9130636" y="4144543"/>
            <a:ext cx="2815" cy="35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0"/>
            <a:endCxn id="14" idx="2"/>
          </p:cNvCxnSpPr>
          <p:nvPr/>
        </p:nvCxnSpPr>
        <p:spPr>
          <a:xfrm flipV="1">
            <a:off x="5852567" y="5469835"/>
            <a:ext cx="0" cy="286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  <a:endCxn id="31" idx="2"/>
          </p:cNvCxnSpPr>
          <p:nvPr/>
        </p:nvCxnSpPr>
        <p:spPr>
          <a:xfrm flipV="1">
            <a:off x="5852567" y="4162899"/>
            <a:ext cx="773471" cy="36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3"/>
            <a:endCxn id="3" idx="1"/>
          </p:cNvCxnSpPr>
          <p:nvPr/>
        </p:nvCxnSpPr>
        <p:spPr>
          <a:xfrm flipV="1">
            <a:off x="2728101" y="3441201"/>
            <a:ext cx="748337" cy="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2"/>
            <a:endCxn id="31" idx="0"/>
          </p:cNvCxnSpPr>
          <p:nvPr/>
        </p:nvCxnSpPr>
        <p:spPr>
          <a:xfrm>
            <a:off x="6022663" y="2095319"/>
            <a:ext cx="603375" cy="48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31" idx="0"/>
          </p:cNvCxnSpPr>
          <p:nvPr/>
        </p:nvCxnSpPr>
        <p:spPr>
          <a:xfrm flipH="1">
            <a:off x="6626038" y="2082582"/>
            <a:ext cx="1212576" cy="49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Functionalities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Used</a:t>
            </a:r>
            <a:endParaRPr lang="en-US" dirty="0"/>
          </a:p>
        </p:txBody>
      </p:sp>
      <p:sp>
        <p:nvSpPr>
          <p:cNvPr id="4" name="Google Shape;67;p15"/>
          <p:cNvSpPr txBox="1">
            <a:spLocks/>
          </p:cNvSpPr>
          <p:nvPr/>
        </p:nvSpPr>
        <p:spPr>
          <a:xfrm>
            <a:off x="859809" y="1138827"/>
            <a:ext cx="10153934" cy="5125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s-MX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Leaflet</a:t>
            </a:r>
            <a:r>
              <a:rPr lang="es-MX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es-MX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Mapbox</a:t>
            </a: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Papa </a:t>
            </a:r>
            <a:r>
              <a:rPr lang="es-MX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Parse</a:t>
            </a:r>
            <a:r>
              <a:rPr lang="es-MX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(JS)</a:t>
            </a: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jQuery</a:t>
            </a: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GeoJSON</a:t>
            </a: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MongoDB</a:t>
            </a: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r>
              <a:rPr lang="es-MX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s-MX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BeautifulSoup</a:t>
            </a:r>
            <a:r>
              <a:rPr lang="es-MX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s-MX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Splinter</a:t>
            </a: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</a:p>
          <a:p>
            <a:pPr marL="285750" indent="-285750">
              <a:spcAft>
                <a:spcPts val="1200"/>
              </a:spcAft>
            </a:pPr>
            <a:r>
              <a:rPr lang="es-MX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</a:p>
          <a:p>
            <a:pPr marL="285750" indent="-285750">
              <a:spcAft>
                <a:spcPts val="1200"/>
              </a:spcAft>
            </a:pP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endParaRPr lang="es-MX" sz="2000" dirty="0" smtClean="0"/>
          </a:p>
          <a:p>
            <a:pPr marL="285750" indent="-285750">
              <a:spcAft>
                <a:spcPts val="1200"/>
              </a:spcAft>
            </a:pPr>
            <a:endParaRPr lang="es-MX" sz="2000" dirty="0"/>
          </a:p>
          <a:p>
            <a:pPr marL="285750" lvl="0" indent="-285750">
              <a:spcAft>
                <a:spcPts val="1200"/>
              </a:spcAft>
            </a:pPr>
            <a:endParaRPr lang="es-MX" altLang="es-MX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endParaRPr lang="es-MX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endParaRPr lang="es-MX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</a:rPr>
              <a:t>HTML 1</a:t>
            </a:r>
          </a:p>
        </p:txBody>
      </p:sp>
      <p:pic>
        <p:nvPicPr>
          <p:cNvPr id="6" name="Google Shape;10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4603" y="1339755"/>
            <a:ext cx="5740467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800" y="99842"/>
            <a:ext cx="11328400" cy="548640"/>
          </a:xfrm>
        </p:spPr>
        <p:txBody>
          <a:bodyPr>
            <a:normAutofit/>
          </a:bodyPr>
          <a:lstStyle/>
          <a:p>
            <a:pPr algn="r"/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</a:rPr>
              <a:t>HTML 2</a:t>
            </a:r>
          </a:p>
        </p:txBody>
      </p:sp>
      <p:pic>
        <p:nvPicPr>
          <p:cNvPr id="5" name="Google Shape;1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7006" y="1037230"/>
            <a:ext cx="7157987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0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1152" y="1187355"/>
            <a:ext cx="749338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0" y="99842"/>
            <a:ext cx="11328400" cy="548640"/>
          </a:xfrm>
        </p:spPr>
        <p:txBody>
          <a:bodyPr>
            <a:normAutofit/>
          </a:bodyPr>
          <a:lstStyle/>
          <a:p>
            <a:pPr algn="r"/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</a:rPr>
              <a:t>HTML 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lang="es-MX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Lesson</a:t>
            </a: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Learned</a:t>
            </a:r>
            <a:endParaRPr lang="en-US" dirty="0"/>
          </a:p>
        </p:txBody>
      </p:sp>
      <p:sp>
        <p:nvSpPr>
          <p:cNvPr id="4" name="Google Shape;67;p15"/>
          <p:cNvSpPr txBox="1">
            <a:spLocks/>
          </p:cNvSpPr>
          <p:nvPr/>
        </p:nvSpPr>
        <p:spPr>
          <a:xfrm>
            <a:off x="1064525" y="1739329"/>
            <a:ext cx="101539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Inspiration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Sketching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HTML </a:t>
            </a: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pages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Lessons</a:t>
            </a:r>
            <a:r>
              <a:rPr lang="es-MX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MX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learned</a:t>
            </a:r>
            <a:endParaRPr lang="es-MX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1200"/>
              </a:spcAft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8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48482</TotalTime>
  <Words>176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Myriad Pro</vt:lpstr>
      <vt:lpstr>Tahoma</vt:lpstr>
      <vt:lpstr>Verdana</vt:lpstr>
      <vt:lpstr>2_Office Theme</vt:lpstr>
      <vt:lpstr>Global Health and Nutrition Metrics  “Health app”</vt:lpstr>
      <vt:lpstr>Agenda</vt:lpstr>
      <vt:lpstr>Inspiration</vt:lpstr>
      <vt:lpstr>Sketching</vt:lpstr>
      <vt:lpstr>Functionalities Used</vt:lpstr>
      <vt:lpstr>HTML 1</vt:lpstr>
      <vt:lpstr>HTML 2</vt:lpstr>
      <vt:lpstr>HTML 3</vt:lpstr>
      <vt:lpstr>Lessons Learned</vt:lpstr>
      <vt:lpstr>Team Members</vt:lpstr>
    </vt:vector>
  </TitlesOfParts>
  <Company>GCC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CMCHLCAL</dc:creator>
  <cp:lastModifiedBy>Valverde Martinez Carlos</cp:lastModifiedBy>
  <cp:revision>1241</cp:revision>
  <cp:lastPrinted>2020-01-25T01:03:58Z</cp:lastPrinted>
  <dcterms:created xsi:type="dcterms:W3CDTF">2005-12-06T20:20:19Z</dcterms:created>
  <dcterms:modified xsi:type="dcterms:W3CDTF">2021-05-22T17:09:04Z</dcterms:modified>
</cp:coreProperties>
</file>