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CB24-EDAE-4851-8697-F167DF766968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E5CB-D1B0-438D-8DF9-25FAA80C8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61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CB24-EDAE-4851-8697-F167DF766968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E5CB-D1B0-438D-8DF9-25FAA80C8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2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CB24-EDAE-4851-8697-F167DF766968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E5CB-D1B0-438D-8DF9-25FAA80C8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83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CB24-EDAE-4851-8697-F167DF766968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E5CB-D1B0-438D-8DF9-25FAA80C8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34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CB24-EDAE-4851-8697-F167DF766968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E5CB-D1B0-438D-8DF9-25FAA80C8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5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CB24-EDAE-4851-8697-F167DF766968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E5CB-D1B0-438D-8DF9-25FAA80C8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98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CB24-EDAE-4851-8697-F167DF766968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E5CB-D1B0-438D-8DF9-25FAA80C8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35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CB24-EDAE-4851-8697-F167DF766968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E5CB-D1B0-438D-8DF9-25FAA80C8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60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CB24-EDAE-4851-8697-F167DF766968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E5CB-D1B0-438D-8DF9-25FAA80C8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48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CB24-EDAE-4851-8697-F167DF766968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E5CB-D1B0-438D-8DF9-25FAA80C8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31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CB24-EDAE-4851-8697-F167DF766968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E5CB-D1B0-438D-8DF9-25FAA80C8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91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BCB24-EDAE-4851-8697-F167DF766968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E5CB-D1B0-438D-8DF9-25FAA80C8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56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felix</dc:creator>
  <cp:lastModifiedBy>felix</cp:lastModifiedBy>
  <cp:revision>1</cp:revision>
  <dcterms:created xsi:type="dcterms:W3CDTF">2024-12-17T02:39:40Z</dcterms:created>
  <dcterms:modified xsi:type="dcterms:W3CDTF">2024-12-17T02:39:53Z</dcterms:modified>
</cp:coreProperties>
</file>