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188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yCourses\我的课程库\图片和AE资源\nginx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05940"/>
            <a:ext cx="846119" cy="84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MyCourses\我的课程库\图片和AE资源\chr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074162"/>
            <a:ext cx="709675" cy="7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MyCourses\我的课程库\图片和AE资源\tom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36" y="1822442"/>
            <a:ext cx="787822" cy="78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MyCourses\我的课程库\图片和AE资源\red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332370"/>
            <a:ext cx="714946" cy="7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MyCourses\我的课程库\图片和AE资源\mysq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542469"/>
            <a:ext cx="999902" cy="55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MyCourses\我的课程库\图片和AE资源\angular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38" y="4365104"/>
            <a:ext cx="686818" cy="68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>
            <a:stCxn id="1027" idx="3"/>
            <a:endCxn id="1026" idx="1"/>
          </p:cNvCxnSpPr>
          <p:nvPr/>
        </p:nvCxnSpPr>
        <p:spPr>
          <a:xfrm>
            <a:off x="1249226" y="3429000"/>
            <a:ext cx="202663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26" idx="3"/>
            <a:endCxn id="1028" idx="1"/>
          </p:cNvCxnSpPr>
          <p:nvPr/>
        </p:nvCxnSpPr>
        <p:spPr>
          <a:xfrm flipV="1">
            <a:off x="4121975" y="2216353"/>
            <a:ext cx="1601061" cy="12126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26" idx="3"/>
            <a:endCxn id="1031" idx="1"/>
          </p:cNvCxnSpPr>
          <p:nvPr/>
        </p:nvCxnSpPr>
        <p:spPr>
          <a:xfrm>
            <a:off x="4121975" y="3429000"/>
            <a:ext cx="1651563" cy="12795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28" idx="3"/>
            <a:endCxn id="1030" idx="1"/>
          </p:cNvCxnSpPr>
          <p:nvPr/>
        </p:nvCxnSpPr>
        <p:spPr>
          <a:xfrm flipV="1">
            <a:off x="6510858" y="1822442"/>
            <a:ext cx="725438" cy="39391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28" idx="3"/>
            <a:endCxn id="1029" idx="1"/>
          </p:cNvCxnSpPr>
          <p:nvPr/>
        </p:nvCxnSpPr>
        <p:spPr>
          <a:xfrm>
            <a:off x="6510858" y="2216353"/>
            <a:ext cx="725438" cy="47349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1908" y="3074162"/>
            <a:ext cx="2021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前端请求全部发送到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 rot="2364337">
            <a:off x="4114886" y="3713559"/>
            <a:ext cx="1912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静态资源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直接处理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199" y="3716851"/>
            <a:ext cx="2124236" cy="792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nicefish</a:t>
            </a:r>
            <a:r>
              <a:rPr lang="en-US" altLang="zh-CN" dirty="0" smtClean="0"/>
              <a:t>-core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15199" y="1686198"/>
            <a:ext cx="2124236" cy="792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nicefish</a:t>
            </a:r>
            <a:r>
              <a:rPr lang="en-US" altLang="zh-CN" dirty="0"/>
              <a:t>-shiro-rbac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067904" y="2672276"/>
            <a:ext cx="2124236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nicefish-cms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1" idx="2"/>
            <a:endCxn id="3" idx="0"/>
          </p:cNvCxnSpPr>
          <p:nvPr/>
        </p:nvCxnSpPr>
        <p:spPr>
          <a:xfrm>
            <a:off x="2177317" y="2477651"/>
            <a:ext cx="0" cy="12388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1"/>
            <a:endCxn id="3" idx="3"/>
          </p:cNvCxnSpPr>
          <p:nvPr/>
        </p:nvCxnSpPr>
        <p:spPr>
          <a:xfrm flipH="1">
            <a:off x="3239229" y="3068320"/>
            <a:ext cx="828675" cy="10445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1"/>
            <a:endCxn id="21" idx="3"/>
          </p:cNvCxnSpPr>
          <p:nvPr/>
        </p:nvCxnSpPr>
        <p:spPr>
          <a:xfrm flipH="1" flipV="1">
            <a:off x="3239229" y="2082165"/>
            <a:ext cx="828675" cy="9861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4067810" y="4509135"/>
            <a:ext cx="2540000" cy="7918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nicefish-elastic-search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2" idx="1"/>
            <a:endCxn id="3" idx="3"/>
          </p:cNvCxnSpPr>
          <p:nvPr>
            <p:custDataLst>
              <p:tags r:id="rId2"/>
            </p:custDataLst>
          </p:nvPr>
        </p:nvCxnSpPr>
        <p:spPr>
          <a:xfrm flipH="1" flipV="1">
            <a:off x="3239229" y="4112895"/>
            <a:ext cx="828675" cy="792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F:\MyCourses\我的课程库\图片和AE资源\chrome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206" y="3429127"/>
            <a:ext cx="709675" cy="7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>
            <a:stCxn id="1027" idx="1"/>
            <a:endCxn id="22" idx="3"/>
          </p:cNvCxnSpPr>
          <p:nvPr>
            <p:custDataLst>
              <p:tags r:id="rId5"/>
            </p:custDataLst>
          </p:nvPr>
        </p:nvCxnSpPr>
        <p:spPr>
          <a:xfrm flipH="1" flipV="1">
            <a:off x="6191979" y="3068320"/>
            <a:ext cx="1620520" cy="7156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027" idx="1"/>
            <a:endCxn id="2" idx="3"/>
          </p:cNvCxnSpPr>
          <p:nvPr>
            <p:custDataLst>
              <p:tags r:id="rId6"/>
            </p:custDataLst>
          </p:nvPr>
        </p:nvCxnSpPr>
        <p:spPr>
          <a:xfrm flipH="1">
            <a:off x="6607904" y="3783965"/>
            <a:ext cx="1204595" cy="11214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ODI5NmU1MzU3MTZjMGExODM0NTRhZDIwOWE1NTFkNj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全屏显示(4:3)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zhangxf</dc:creator>
  <cp:lastModifiedBy>felix</cp:lastModifiedBy>
  <cp:revision>58</cp:revision>
  <dcterms:created xsi:type="dcterms:W3CDTF">2019-08-29T07:45:00Z</dcterms:created>
  <dcterms:modified xsi:type="dcterms:W3CDTF">2023-08-25T04:18:36Z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DBCC361337E441809D1EF617C377598F_12</vt:lpwstr>
  </property>
  <property fmtid="{D5CDD505-2E9C-101B-9397-08002B2CF9AE}" pid="3" name="KSOProductBuildVer">
    <vt:lpwstr>2052-11.1.0.14309</vt:lpwstr>
  </property>
</Properties>
</file>