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3" r:id="rId2"/>
    <p:sldId id="265" r:id="rId3"/>
    <p:sldId id="266" r:id="rId4"/>
    <p:sldId id="264" r:id="rId5"/>
    <p:sldId id="256" r:id="rId6"/>
    <p:sldId id="257" r:id="rId7"/>
    <p:sldId id="259" r:id="rId8"/>
    <p:sldId id="261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14D93-ED24-E641-BBB0-0327BD388EC2}" type="datetimeFigureOut">
              <a:rPr lang="en-US" smtClean="0"/>
              <a:pPr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FFA-81A8-964B-B577-7FCC971C4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0085" y="1910139"/>
            <a:ext cx="2830078" cy="22159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perspectiveFront" fov="2700000">
                <a:rot lat="0" lon="0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 rotWithShape="0">
                  <a:blip r:embed="rId2"/>
                  <a:tile tx="0" ty="0" sx="100000" sy="100000" flip="none" algn="tl"/>
                </a:blipFill>
                <a:effectLst>
                  <a:glow rad="63500">
                    <a:schemeClr val="accent1">
                      <a:alpha val="75000"/>
                    </a:schemeClr>
                  </a:glow>
                  <a:outerShdw blurRad="50800" dist="38100" algn="r" rotWithShape="0">
                    <a:srgbClr val="000000">
                      <a:alpha val="43000"/>
                    </a:srgbClr>
                  </a:outerShdw>
                </a:effectLst>
              </a:rPr>
              <a:t>iVR</a:t>
            </a:r>
            <a:endParaRPr lang="en-US" sz="13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blipFill rotWithShape="0">
                <a:blip r:embed="rId2"/>
                <a:tile tx="0" ty="0" sx="100000" sy="100000" flip="none" algn="tl"/>
              </a:blipFill>
              <a:effectLst>
                <a:glow rad="63500">
                  <a:schemeClr val="accent1">
                    <a:alpha val="75000"/>
                  </a:schemeClr>
                </a:glow>
                <a:outerShdw blurRad="50800" dist="38100" algn="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8269" y="1047903"/>
            <a:ext cx="1731777" cy="1172233"/>
          </a:xfrm>
          <a:prstGeom prst="rect">
            <a:avLst/>
          </a:prstGeom>
          <a:blipFill rotWithShape="1">
            <a:blip r:embed="rId2">
              <a:alphaModFix amt="36000"/>
            </a:blip>
            <a:tile tx="0" ty="0" sx="100000" sy="100000" flip="none" algn="tl"/>
          </a:blipFill>
          <a:ln w="9525">
            <a:solidFill>
              <a:schemeClr val="tx2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z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012107" y="914634"/>
            <a:ext cx="994664" cy="1438710"/>
          </a:xfrm>
          <a:custGeom>
            <a:avLst/>
            <a:gdLst>
              <a:gd name="connsiteX0" fmla="*/ 0 w 1518635"/>
              <a:gd name="connsiteY0" fmla="*/ 379659 h 1518635"/>
              <a:gd name="connsiteX1" fmla="*/ 1138976 w 1518635"/>
              <a:gd name="connsiteY1" fmla="*/ 379659 h 1518635"/>
              <a:gd name="connsiteX2" fmla="*/ 1138976 w 1518635"/>
              <a:gd name="connsiteY2" fmla="*/ 1518635 h 1518635"/>
              <a:gd name="connsiteX3" fmla="*/ 0 w 1518635"/>
              <a:gd name="connsiteY3" fmla="*/ 1518635 h 1518635"/>
              <a:gd name="connsiteX4" fmla="*/ 0 w 1518635"/>
              <a:gd name="connsiteY4" fmla="*/ 379659 h 1518635"/>
              <a:gd name="connsiteX0" fmla="*/ 1138976 w 1518635"/>
              <a:gd name="connsiteY0" fmla="*/ 379659 h 1518635"/>
              <a:gd name="connsiteX1" fmla="*/ 1518635 w 1518635"/>
              <a:gd name="connsiteY1" fmla="*/ 0 h 1518635"/>
              <a:gd name="connsiteX2" fmla="*/ 1518635 w 1518635"/>
              <a:gd name="connsiteY2" fmla="*/ 1138976 h 1518635"/>
              <a:gd name="connsiteX3" fmla="*/ 1138976 w 1518635"/>
              <a:gd name="connsiteY3" fmla="*/ 1518635 h 1518635"/>
              <a:gd name="connsiteX4" fmla="*/ 1138976 w 1518635"/>
              <a:gd name="connsiteY4" fmla="*/ 379659 h 1518635"/>
              <a:gd name="connsiteX0" fmla="*/ 0 w 1518635"/>
              <a:gd name="connsiteY0" fmla="*/ 379659 h 1518635"/>
              <a:gd name="connsiteX1" fmla="*/ 379659 w 1518635"/>
              <a:gd name="connsiteY1" fmla="*/ 0 h 1518635"/>
              <a:gd name="connsiteX2" fmla="*/ 1518635 w 1518635"/>
              <a:gd name="connsiteY2" fmla="*/ 0 h 1518635"/>
              <a:gd name="connsiteX3" fmla="*/ 1138976 w 1518635"/>
              <a:gd name="connsiteY3" fmla="*/ 379659 h 1518635"/>
              <a:gd name="connsiteX4" fmla="*/ 0 w 1518635"/>
              <a:gd name="connsiteY4" fmla="*/ 379659 h 1518635"/>
              <a:gd name="connsiteX0" fmla="*/ 0 w 1518635"/>
              <a:gd name="connsiteY0" fmla="*/ 379659 h 1518635"/>
              <a:gd name="connsiteX1" fmla="*/ 379659 w 1518635"/>
              <a:gd name="connsiteY1" fmla="*/ 0 h 1518635"/>
              <a:gd name="connsiteX2" fmla="*/ 1518635 w 1518635"/>
              <a:gd name="connsiteY2" fmla="*/ 0 h 1518635"/>
              <a:gd name="connsiteX3" fmla="*/ 1518635 w 1518635"/>
              <a:gd name="connsiteY3" fmla="*/ 1138976 h 1518635"/>
              <a:gd name="connsiteX4" fmla="*/ 1138976 w 1518635"/>
              <a:gd name="connsiteY4" fmla="*/ 1518635 h 1518635"/>
              <a:gd name="connsiteX5" fmla="*/ 0 w 1518635"/>
              <a:gd name="connsiteY5" fmla="*/ 1518635 h 1518635"/>
              <a:gd name="connsiteX6" fmla="*/ 0 w 1518635"/>
              <a:gd name="connsiteY6" fmla="*/ 379659 h 1518635"/>
              <a:gd name="connsiteX7" fmla="*/ 0 w 1518635"/>
              <a:gd name="connsiteY7" fmla="*/ 379659 h 1518635"/>
              <a:gd name="connsiteX8" fmla="*/ 1138976 w 1518635"/>
              <a:gd name="connsiteY8" fmla="*/ 379659 h 1518635"/>
              <a:gd name="connsiteX9" fmla="*/ 1518635 w 1518635"/>
              <a:gd name="connsiteY9" fmla="*/ 0 h 1518635"/>
              <a:gd name="connsiteX10" fmla="*/ 1138976 w 1518635"/>
              <a:gd name="connsiteY10" fmla="*/ 379659 h 1518635"/>
              <a:gd name="connsiteX11" fmla="*/ 1138976 w 1518635"/>
              <a:gd name="connsiteY11" fmla="*/ 1518635 h 151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8635" h="1518635" stroke="0" extrusionOk="0">
                <a:moveTo>
                  <a:pt x="0" y="379659"/>
                </a:moveTo>
                <a:lnTo>
                  <a:pt x="1138976" y="379659"/>
                </a:lnTo>
                <a:lnTo>
                  <a:pt x="1138976" y="1518635"/>
                </a:lnTo>
                <a:lnTo>
                  <a:pt x="0" y="1518635"/>
                </a:lnTo>
                <a:lnTo>
                  <a:pt x="0" y="379659"/>
                </a:lnTo>
                <a:close/>
              </a:path>
              <a:path w="1518635" h="1518635" fill="darkenLess" stroke="0" extrusionOk="0">
                <a:moveTo>
                  <a:pt x="1138976" y="379659"/>
                </a:moveTo>
                <a:lnTo>
                  <a:pt x="1518635" y="0"/>
                </a:lnTo>
                <a:lnTo>
                  <a:pt x="1518635" y="1138976"/>
                </a:lnTo>
                <a:lnTo>
                  <a:pt x="1138976" y="1518635"/>
                </a:lnTo>
                <a:lnTo>
                  <a:pt x="1138976" y="379659"/>
                </a:lnTo>
                <a:close/>
              </a:path>
              <a:path w="1518635" h="1518635" fill="lightenLess" stroke="0" extrusionOk="0">
                <a:moveTo>
                  <a:pt x="0" y="379659"/>
                </a:moveTo>
                <a:lnTo>
                  <a:pt x="379659" y="0"/>
                </a:lnTo>
                <a:lnTo>
                  <a:pt x="1518635" y="0"/>
                </a:lnTo>
                <a:lnTo>
                  <a:pt x="1138976" y="379659"/>
                </a:lnTo>
                <a:lnTo>
                  <a:pt x="0" y="379659"/>
                </a:lnTo>
                <a:close/>
              </a:path>
              <a:path w="1518635" h="1518635" fill="none" extrusionOk="0">
                <a:moveTo>
                  <a:pt x="0" y="379659"/>
                </a:moveTo>
                <a:lnTo>
                  <a:pt x="379659" y="0"/>
                </a:lnTo>
                <a:lnTo>
                  <a:pt x="1518635" y="0"/>
                </a:lnTo>
                <a:lnTo>
                  <a:pt x="1518635" y="1138976"/>
                </a:lnTo>
                <a:lnTo>
                  <a:pt x="1138976" y="1518635"/>
                </a:lnTo>
                <a:lnTo>
                  <a:pt x="0" y="1518635"/>
                </a:lnTo>
                <a:lnTo>
                  <a:pt x="0" y="379659"/>
                </a:lnTo>
                <a:close/>
                <a:moveTo>
                  <a:pt x="0" y="379659"/>
                </a:moveTo>
                <a:lnTo>
                  <a:pt x="1138976" y="379659"/>
                </a:lnTo>
                <a:lnTo>
                  <a:pt x="1518635" y="0"/>
                </a:lnTo>
                <a:moveTo>
                  <a:pt x="1138976" y="379659"/>
                </a:moveTo>
                <a:lnTo>
                  <a:pt x="1138976" y="1518635"/>
                </a:lnTo>
              </a:path>
            </a:pathLst>
          </a:custGeom>
          <a:solidFill>
            <a:schemeClr val="accent1">
              <a:lumMod val="20000"/>
              <a:lumOff val="80000"/>
              <a:alpha val="2000"/>
            </a:schemeClr>
          </a:solidFill>
          <a:ln w="12700">
            <a:solidFill>
              <a:schemeClr val="tx2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61402" y="1833035"/>
            <a:ext cx="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12107" y="2220137"/>
            <a:ext cx="808478" cy="1588"/>
          </a:xfrm>
          <a:prstGeom prst="line">
            <a:avLst/>
          </a:prstGeom>
          <a:ln w="34925"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5637" y="1039022"/>
            <a:ext cx="861134" cy="1588"/>
          </a:xfrm>
          <a:prstGeom prst="line">
            <a:avLst/>
          </a:prstGeom>
          <a:ln w="34925"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/>
          </p:cNvSpPr>
          <p:nvPr/>
        </p:nvSpPr>
        <p:spPr>
          <a:xfrm>
            <a:off x="2388158" y="1733673"/>
            <a:ext cx="914400" cy="914400"/>
          </a:xfrm>
          <a:prstGeom prst="rect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3302558" y="1731701"/>
            <a:ext cx="914400" cy="914400"/>
          </a:xfrm>
          <a:prstGeom prst="rect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6960158" y="1731701"/>
            <a:ext cx="914400" cy="914400"/>
          </a:xfrm>
          <a:prstGeom prst="rect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4216958" y="1731701"/>
            <a:ext cx="914400" cy="914400"/>
          </a:xfrm>
          <a:prstGeom prst="rect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pSp>
        <p:nvGrpSpPr>
          <p:cNvPr id="9" name="Group 3"/>
          <p:cNvGrpSpPr/>
          <p:nvPr/>
        </p:nvGrpSpPr>
        <p:grpSpPr>
          <a:xfrm rot="5400000" flipH="1">
            <a:off x="5310109" y="1964873"/>
            <a:ext cx="574942" cy="448056"/>
            <a:chOff x="2513295" y="2362225"/>
            <a:chExt cx="2335677" cy="1412068"/>
          </a:xfrm>
        </p:grpSpPr>
        <p:sp>
          <p:nvSpPr>
            <p:cNvPr id="11" name="Parallelogram 10"/>
            <p:cNvSpPr/>
            <p:nvPr/>
          </p:nvSpPr>
          <p:spPr>
            <a:xfrm rot="10800000">
              <a:off x="2513295" y="2832892"/>
              <a:ext cx="2335677" cy="479549"/>
            </a:xfrm>
            <a:prstGeom prst="parallelogram">
              <a:avLst>
                <a:gd name="adj" fmla="val 106302"/>
              </a:avLst>
            </a:prstGeom>
            <a:blipFill rotWithShape="1">
              <a:blip r:embed="rId2"/>
              <a:tile tx="0" ty="0" sx="100000" sy="100000" flip="none" algn="tl"/>
            </a:blipFill>
            <a:ln w="3492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92864" y="2362225"/>
              <a:ext cx="1518635" cy="1412068"/>
            </a:xfrm>
            <a:custGeom>
              <a:avLst/>
              <a:gdLst>
                <a:gd name="connsiteX0" fmla="*/ 0 w 1518635"/>
                <a:gd name="connsiteY0" fmla="*/ 379659 h 1518635"/>
                <a:gd name="connsiteX1" fmla="*/ 1138976 w 1518635"/>
                <a:gd name="connsiteY1" fmla="*/ 379659 h 1518635"/>
                <a:gd name="connsiteX2" fmla="*/ 1138976 w 1518635"/>
                <a:gd name="connsiteY2" fmla="*/ 1518635 h 1518635"/>
                <a:gd name="connsiteX3" fmla="*/ 0 w 1518635"/>
                <a:gd name="connsiteY3" fmla="*/ 1518635 h 1518635"/>
                <a:gd name="connsiteX4" fmla="*/ 0 w 1518635"/>
                <a:gd name="connsiteY4" fmla="*/ 379659 h 1518635"/>
                <a:gd name="connsiteX0" fmla="*/ 1138976 w 1518635"/>
                <a:gd name="connsiteY0" fmla="*/ 379659 h 1518635"/>
                <a:gd name="connsiteX1" fmla="*/ 1518635 w 1518635"/>
                <a:gd name="connsiteY1" fmla="*/ 0 h 1518635"/>
                <a:gd name="connsiteX2" fmla="*/ 1518635 w 1518635"/>
                <a:gd name="connsiteY2" fmla="*/ 1138976 h 1518635"/>
                <a:gd name="connsiteX3" fmla="*/ 1138976 w 1518635"/>
                <a:gd name="connsiteY3" fmla="*/ 1518635 h 1518635"/>
                <a:gd name="connsiteX4" fmla="*/ 1138976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138976 w 1518635"/>
                <a:gd name="connsiteY3" fmla="*/ 379659 h 1518635"/>
                <a:gd name="connsiteX4" fmla="*/ 0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518635 w 1518635"/>
                <a:gd name="connsiteY3" fmla="*/ 1138976 h 1518635"/>
                <a:gd name="connsiteX4" fmla="*/ 1138976 w 1518635"/>
                <a:gd name="connsiteY4" fmla="*/ 1518635 h 1518635"/>
                <a:gd name="connsiteX5" fmla="*/ 0 w 1518635"/>
                <a:gd name="connsiteY5" fmla="*/ 1518635 h 1518635"/>
                <a:gd name="connsiteX6" fmla="*/ 0 w 1518635"/>
                <a:gd name="connsiteY6" fmla="*/ 379659 h 1518635"/>
                <a:gd name="connsiteX7" fmla="*/ 0 w 1518635"/>
                <a:gd name="connsiteY7" fmla="*/ 379659 h 1518635"/>
                <a:gd name="connsiteX8" fmla="*/ 1138976 w 1518635"/>
                <a:gd name="connsiteY8" fmla="*/ 379659 h 1518635"/>
                <a:gd name="connsiteX9" fmla="*/ 1518635 w 1518635"/>
                <a:gd name="connsiteY9" fmla="*/ 0 h 1518635"/>
                <a:gd name="connsiteX10" fmla="*/ 1138976 w 1518635"/>
                <a:gd name="connsiteY10" fmla="*/ 379659 h 1518635"/>
                <a:gd name="connsiteX11" fmla="*/ 1138976 w 1518635"/>
                <a:gd name="connsiteY11" fmla="*/ 1518635 h 151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8635" h="1518635" stroke="0" extrusionOk="0">
                  <a:moveTo>
                    <a:pt x="0" y="379659"/>
                  </a:moveTo>
                  <a:lnTo>
                    <a:pt x="1138976" y="379659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</a:path>
                <a:path w="1518635" h="1518635" fill="darkenLess" stroke="0" extrusionOk="0">
                  <a:moveTo>
                    <a:pt x="1138976" y="379659"/>
                  </a:move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1138976" y="379659"/>
                  </a:lnTo>
                  <a:close/>
                </a:path>
                <a:path w="1518635" h="1518635" fill="lightenLess" stroke="0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138976" y="379659"/>
                  </a:lnTo>
                  <a:lnTo>
                    <a:pt x="0" y="379659"/>
                  </a:lnTo>
                  <a:close/>
                </a:path>
                <a:path w="1518635" h="1518635" fill="none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  <a:moveTo>
                    <a:pt x="0" y="379659"/>
                  </a:moveTo>
                  <a:lnTo>
                    <a:pt x="1138976" y="379659"/>
                  </a:lnTo>
                  <a:lnTo>
                    <a:pt x="1518635" y="0"/>
                  </a:lnTo>
                  <a:moveTo>
                    <a:pt x="1138976" y="379659"/>
                  </a:moveTo>
                  <a:lnTo>
                    <a:pt x="1138976" y="1518635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15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23487" y="2168126"/>
            <a:ext cx="7694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X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81739" y="1772738"/>
            <a:ext cx="582090" cy="835271"/>
          </a:xfrm>
          <a:prstGeom prst="rect">
            <a:avLst/>
          </a:prstGeom>
        </p:spPr>
        <p:txBody>
          <a:bodyPr wrap="none" lIns="0" tIns="137160" rIns="0" bIns="0" anchor="b" anchorCtr="1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8000" i="0" kern="0" dirty="0" err="1" smtClean="0">
                <a:solidFill>
                  <a:srgbClr val="4F81BD"/>
                </a:solidFill>
                <a:latin typeface="+mj-lt"/>
                <a:ea typeface="Lucida Grande"/>
                <a:cs typeface="Lucida Grande"/>
              </a:rPr>
              <a:t>α</a:t>
            </a:r>
            <a:endParaRPr lang="en-US" sz="8000" kern="0" dirty="0">
              <a:solidFill>
                <a:srgbClr val="4F81BD"/>
              </a:solidFill>
              <a:latin typeface="+mj-lt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5131358" y="1731701"/>
            <a:ext cx="914400" cy="914400"/>
          </a:xfrm>
          <a:prstGeom prst="rect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>
          <a:xfrm>
            <a:off x="6168700" y="1984193"/>
            <a:ext cx="612648" cy="403179"/>
            <a:chOff x="2513295" y="2362225"/>
            <a:chExt cx="2335677" cy="1637900"/>
          </a:xfrm>
        </p:grpSpPr>
        <p:sp>
          <p:nvSpPr>
            <p:cNvPr id="20" name="Parallelogram 19"/>
            <p:cNvSpPr/>
            <p:nvPr/>
          </p:nvSpPr>
          <p:spPr>
            <a:xfrm rot="10800000">
              <a:off x="2513295" y="2832892"/>
              <a:ext cx="2335677" cy="479549"/>
            </a:xfrm>
            <a:prstGeom prst="parallelogram">
              <a:avLst>
                <a:gd name="adj" fmla="val 106302"/>
              </a:avLst>
            </a:prstGeom>
            <a:blipFill rotWithShape="1">
              <a:blip r:embed="rId2"/>
              <a:tile tx="0" ty="0" sx="100000" sy="100000" flip="none" algn="tl"/>
            </a:blipFill>
            <a:ln w="3492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992864" y="2362225"/>
              <a:ext cx="1518635" cy="1412068"/>
            </a:xfrm>
            <a:custGeom>
              <a:avLst/>
              <a:gdLst>
                <a:gd name="connsiteX0" fmla="*/ 0 w 1518635"/>
                <a:gd name="connsiteY0" fmla="*/ 379659 h 1518635"/>
                <a:gd name="connsiteX1" fmla="*/ 1138976 w 1518635"/>
                <a:gd name="connsiteY1" fmla="*/ 379659 h 1518635"/>
                <a:gd name="connsiteX2" fmla="*/ 1138976 w 1518635"/>
                <a:gd name="connsiteY2" fmla="*/ 1518635 h 1518635"/>
                <a:gd name="connsiteX3" fmla="*/ 0 w 1518635"/>
                <a:gd name="connsiteY3" fmla="*/ 1518635 h 1518635"/>
                <a:gd name="connsiteX4" fmla="*/ 0 w 1518635"/>
                <a:gd name="connsiteY4" fmla="*/ 379659 h 1518635"/>
                <a:gd name="connsiteX0" fmla="*/ 1138976 w 1518635"/>
                <a:gd name="connsiteY0" fmla="*/ 379659 h 1518635"/>
                <a:gd name="connsiteX1" fmla="*/ 1518635 w 1518635"/>
                <a:gd name="connsiteY1" fmla="*/ 0 h 1518635"/>
                <a:gd name="connsiteX2" fmla="*/ 1518635 w 1518635"/>
                <a:gd name="connsiteY2" fmla="*/ 1138976 h 1518635"/>
                <a:gd name="connsiteX3" fmla="*/ 1138976 w 1518635"/>
                <a:gd name="connsiteY3" fmla="*/ 1518635 h 1518635"/>
                <a:gd name="connsiteX4" fmla="*/ 1138976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138976 w 1518635"/>
                <a:gd name="connsiteY3" fmla="*/ 379659 h 1518635"/>
                <a:gd name="connsiteX4" fmla="*/ 0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518635 w 1518635"/>
                <a:gd name="connsiteY3" fmla="*/ 1138976 h 1518635"/>
                <a:gd name="connsiteX4" fmla="*/ 1138976 w 1518635"/>
                <a:gd name="connsiteY4" fmla="*/ 1518635 h 1518635"/>
                <a:gd name="connsiteX5" fmla="*/ 0 w 1518635"/>
                <a:gd name="connsiteY5" fmla="*/ 1518635 h 1518635"/>
                <a:gd name="connsiteX6" fmla="*/ 0 w 1518635"/>
                <a:gd name="connsiteY6" fmla="*/ 379659 h 1518635"/>
                <a:gd name="connsiteX7" fmla="*/ 0 w 1518635"/>
                <a:gd name="connsiteY7" fmla="*/ 379659 h 1518635"/>
                <a:gd name="connsiteX8" fmla="*/ 1138976 w 1518635"/>
                <a:gd name="connsiteY8" fmla="*/ 379659 h 1518635"/>
                <a:gd name="connsiteX9" fmla="*/ 1518635 w 1518635"/>
                <a:gd name="connsiteY9" fmla="*/ 0 h 1518635"/>
                <a:gd name="connsiteX10" fmla="*/ 1138976 w 1518635"/>
                <a:gd name="connsiteY10" fmla="*/ 379659 h 1518635"/>
                <a:gd name="connsiteX11" fmla="*/ 1138976 w 1518635"/>
                <a:gd name="connsiteY11" fmla="*/ 1518635 h 151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8635" h="1518635" stroke="0" extrusionOk="0">
                  <a:moveTo>
                    <a:pt x="0" y="379659"/>
                  </a:moveTo>
                  <a:lnTo>
                    <a:pt x="1138976" y="379659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</a:path>
                <a:path w="1518635" h="1518635" fill="darkenLess" stroke="0" extrusionOk="0">
                  <a:moveTo>
                    <a:pt x="1138976" y="379659"/>
                  </a:move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1138976" y="379659"/>
                  </a:lnTo>
                  <a:close/>
                </a:path>
                <a:path w="1518635" h="1518635" fill="lightenLess" stroke="0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138976" y="379659"/>
                  </a:lnTo>
                  <a:lnTo>
                    <a:pt x="0" y="379659"/>
                  </a:lnTo>
                  <a:close/>
                </a:path>
                <a:path w="1518635" h="1518635" fill="none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  <a:moveTo>
                    <a:pt x="0" y="379659"/>
                  </a:moveTo>
                  <a:lnTo>
                    <a:pt x="1138976" y="379659"/>
                  </a:lnTo>
                  <a:lnTo>
                    <a:pt x="1518635" y="0"/>
                  </a:lnTo>
                  <a:moveTo>
                    <a:pt x="1138976" y="379659"/>
                  </a:moveTo>
                  <a:lnTo>
                    <a:pt x="1138976" y="1518635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15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4454" y="3312443"/>
              <a:ext cx="262070" cy="6876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Y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Rectangle 32"/>
          <p:cNvSpPr>
            <a:spLocks/>
          </p:cNvSpPr>
          <p:nvPr/>
        </p:nvSpPr>
        <p:spPr>
          <a:xfrm>
            <a:off x="6045758" y="1731701"/>
            <a:ext cx="914400" cy="914400"/>
          </a:xfrm>
          <a:prstGeom prst="rect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6" name="Action Button: Home 35">
            <a:hlinkClick r:id="" action="ppaction://noaction" highlightClick="1"/>
          </p:cNvPr>
          <p:cNvSpPr>
            <a:spLocks/>
          </p:cNvSpPr>
          <p:nvPr/>
        </p:nvSpPr>
        <p:spPr>
          <a:xfrm>
            <a:off x="7874558" y="1731701"/>
            <a:ext cx="914400" cy="914400"/>
          </a:xfrm>
          <a:prstGeom prst="actionButtonHome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84" y="1951932"/>
            <a:ext cx="737545" cy="4778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0" name="Rectangle 39"/>
          <p:cNvSpPr>
            <a:spLocks/>
          </p:cNvSpPr>
          <p:nvPr/>
        </p:nvSpPr>
        <p:spPr>
          <a:xfrm>
            <a:off x="1473758" y="1733673"/>
            <a:ext cx="914400" cy="914400"/>
          </a:xfrm>
          <a:prstGeom prst="rect">
            <a:avLst/>
          </a:prstGeom>
          <a:solidFill>
            <a:schemeClr val="accent1">
              <a:alpha val="8000"/>
            </a:schemeClr>
          </a:solidFill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599673" y="1841823"/>
            <a:ext cx="412214" cy="683163"/>
            <a:chOff x="3687798" y="3177533"/>
            <a:chExt cx="529159" cy="876974"/>
          </a:xfrm>
        </p:grpSpPr>
        <p:sp>
          <p:nvSpPr>
            <p:cNvPr id="39" name="Can 38"/>
            <p:cNvSpPr/>
            <p:nvPr/>
          </p:nvSpPr>
          <p:spPr>
            <a:xfrm rot="12678166">
              <a:off x="3687798" y="3630189"/>
              <a:ext cx="12911" cy="424318"/>
            </a:xfrm>
            <a:prstGeom prst="can">
              <a:avLst/>
            </a:prstGeom>
            <a:ln w="3175"/>
            <a:effectLst>
              <a:glow rad="38100">
                <a:schemeClr val="tx2">
                  <a:alpha val="89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nut 40"/>
            <p:cNvSpPr/>
            <p:nvPr/>
          </p:nvSpPr>
          <p:spPr>
            <a:xfrm rot="18078166">
              <a:off x="3707047" y="3177660"/>
              <a:ext cx="510038" cy="509783"/>
            </a:xfrm>
            <a:prstGeom prst="donut">
              <a:avLst>
                <a:gd name="adj" fmla="val 0"/>
              </a:avLst>
            </a:prstGeom>
            <a:effectLst>
              <a:glow rad="12700">
                <a:schemeClr val="tx2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 rot="5400000">
              <a:off x="3839879" y="3236880"/>
              <a:ext cx="241319" cy="320781"/>
            </a:xfrm>
            <a:prstGeom prst="mathPlus">
              <a:avLst>
                <a:gd name="adj1" fmla="val 6186"/>
              </a:avLst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inus 42"/>
            <p:cNvSpPr/>
            <p:nvPr/>
          </p:nvSpPr>
          <p:spPr>
            <a:xfrm>
              <a:off x="3810095" y="3351136"/>
              <a:ext cx="310834" cy="350891"/>
            </a:xfrm>
            <a:prstGeom prst="mathMinus">
              <a:avLst>
                <a:gd name="adj1" fmla="val 4438"/>
              </a:avLst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Quad Arrow 45"/>
          <p:cNvSpPr>
            <a:spLocks noChangeAspect="1"/>
          </p:cNvSpPr>
          <p:nvPr/>
        </p:nvSpPr>
        <p:spPr>
          <a:xfrm>
            <a:off x="2527997" y="1913221"/>
            <a:ext cx="629727" cy="629727"/>
          </a:xfrm>
          <a:prstGeom prst="quadArrow">
            <a:avLst>
              <a:gd name="adj1" fmla="val 0"/>
              <a:gd name="adj2" fmla="val 7180"/>
              <a:gd name="adj3" fmla="val 6435"/>
            </a:avLst>
          </a:prstGeom>
          <a:effectLst>
            <a:glow rad="38100">
              <a:schemeClr val="tx2">
                <a:alpha val="84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047908" y="1951932"/>
            <a:ext cx="768390" cy="500671"/>
            <a:chOff x="954703" y="3402090"/>
            <a:chExt cx="768390" cy="500671"/>
          </a:xfrm>
        </p:grpSpPr>
        <p:sp>
          <p:nvSpPr>
            <p:cNvPr id="47" name="Rectangle 46"/>
            <p:cNvSpPr>
              <a:spLocks/>
            </p:cNvSpPr>
            <p:nvPr/>
          </p:nvSpPr>
          <p:spPr>
            <a:xfrm>
              <a:off x="954703" y="3455401"/>
              <a:ext cx="768390" cy="375301"/>
            </a:xfrm>
            <a:prstGeom prst="rect">
              <a:avLst/>
            </a:prstGeom>
            <a:blipFill rotWithShape="1">
              <a:blip r:embed="rId2">
                <a:alphaModFix amt="36000"/>
              </a:blip>
              <a:tile tx="0" ty="0" sx="100000" sy="100000" flip="none" algn="tl"/>
            </a:blipFill>
            <a:ln w="9525">
              <a:solidFill>
                <a:schemeClr val="tx2"/>
              </a:solidFill>
              <a:prstDash val="sysDot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z="762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>
              <a:spLocks noChangeAspect="1"/>
            </p:cNvSpPr>
            <p:nvPr/>
          </p:nvSpPr>
          <p:spPr>
            <a:xfrm>
              <a:off x="1119863" y="3402090"/>
              <a:ext cx="441332" cy="500671"/>
            </a:xfrm>
            <a:custGeom>
              <a:avLst/>
              <a:gdLst>
                <a:gd name="connsiteX0" fmla="*/ 0 w 1518635"/>
                <a:gd name="connsiteY0" fmla="*/ 379659 h 1518635"/>
                <a:gd name="connsiteX1" fmla="*/ 1138976 w 1518635"/>
                <a:gd name="connsiteY1" fmla="*/ 379659 h 1518635"/>
                <a:gd name="connsiteX2" fmla="*/ 1138976 w 1518635"/>
                <a:gd name="connsiteY2" fmla="*/ 1518635 h 1518635"/>
                <a:gd name="connsiteX3" fmla="*/ 0 w 1518635"/>
                <a:gd name="connsiteY3" fmla="*/ 1518635 h 1518635"/>
                <a:gd name="connsiteX4" fmla="*/ 0 w 1518635"/>
                <a:gd name="connsiteY4" fmla="*/ 379659 h 1518635"/>
                <a:gd name="connsiteX0" fmla="*/ 1138976 w 1518635"/>
                <a:gd name="connsiteY0" fmla="*/ 379659 h 1518635"/>
                <a:gd name="connsiteX1" fmla="*/ 1518635 w 1518635"/>
                <a:gd name="connsiteY1" fmla="*/ 0 h 1518635"/>
                <a:gd name="connsiteX2" fmla="*/ 1518635 w 1518635"/>
                <a:gd name="connsiteY2" fmla="*/ 1138976 h 1518635"/>
                <a:gd name="connsiteX3" fmla="*/ 1138976 w 1518635"/>
                <a:gd name="connsiteY3" fmla="*/ 1518635 h 1518635"/>
                <a:gd name="connsiteX4" fmla="*/ 1138976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138976 w 1518635"/>
                <a:gd name="connsiteY3" fmla="*/ 379659 h 1518635"/>
                <a:gd name="connsiteX4" fmla="*/ 0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518635 w 1518635"/>
                <a:gd name="connsiteY3" fmla="*/ 1138976 h 1518635"/>
                <a:gd name="connsiteX4" fmla="*/ 1138976 w 1518635"/>
                <a:gd name="connsiteY4" fmla="*/ 1518635 h 1518635"/>
                <a:gd name="connsiteX5" fmla="*/ 0 w 1518635"/>
                <a:gd name="connsiteY5" fmla="*/ 1518635 h 1518635"/>
                <a:gd name="connsiteX6" fmla="*/ 0 w 1518635"/>
                <a:gd name="connsiteY6" fmla="*/ 379659 h 1518635"/>
                <a:gd name="connsiteX7" fmla="*/ 0 w 1518635"/>
                <a:gd name="connsiteY7" fmla="*/ 379659 h 1518635"/>
                <a:gd name="connsiteX8" fmla="*/ 1138976 w 1518635"/>
                <a:gd name="connsiteY8" fmla="*/ 379659 h 1518635"/>
                <a:gd name="connsiteX9" fmla="*/ 1518635 w 1518635"/>
                <a:gd name="connsiteY9" fmla="*/ 0 h 1518635"/>
                <a:gd name="connsiteX10" fmla="*/ 1138976 w 1518635"/>
                <a:gd name="connsiteY10" fmla="*/ 379659 h 1518635"/>
                <a:gd name="connsiteX11" fmla="*/ 1138976 w 1518635"/>
                <a:gd name="connsiteY11" fmla="*/ 1518635 h 151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8635" h="1518635" stroke="0" extrusionOk="0">
                  <a:moveTo>
                    <a:pt x="0" y="379659"/>
                  </a:moveTo>
                  <a:lnTo>
                    <a:pt x="1138976" y="379659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</a:path>
                <a:path w="1518635" h="1518635" fill="darkenLess" stroke="0" extrusionOk="0">
                  <a:moveTo>
                    <a:pt x="1138976" y="379659"/>
                  </a:move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1138976" y="379659"/>
                  </a:lnTo>
                  <a:close/>
                </a:path>
                <a:path w="1518635" h="1518635" fill="lightenLess" stroke="0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138976" y="379659"/>
                  </a:lnTo>
                  <a:lnTo>
                    <a:pt x="0" y="379659"/>
                  </a:lnTo>
                  <a:close/>
                </a:path>
                <a:path w="1518635" h="1518635" fill="none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  <a:moveTo>
                    <a:pt x="0" y="379659"/>
                  </a:moveTo>
                  <a:lnTo>
                    <a:pt x="1138976" y="379659"/>
                  </a:lnTo>
                  <a:lnTo>
                    <a:pt x="1518635" y="0"/>
                  </a:lnTo>
                  <a:moveTo>
                    <a:pt x="1138976" y="379659"/>
                  </a:moveTo>
                  <a:lnTo>
                    <a:pt x="1138976" y="1518635"/>
                  </a:lnTo>
                </a:path>
              </a:pathLst>
            </a:custGeom>
            <a:solidFill>
              <a:schemeClr val="accent1">
                <a:lumMod val="20000"/>
                <a:lumOff val="80000"/>
                <a:alpha val="2000"/>
              </a:schemeClr>
            </a:solidFill>
            <a:ln w="12700"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>
              <a:spLocks noChangeAspect="1"/>
            </p:cNvSpPr>
            <p:nvPr/>
          </p:nvSpPr>
          <p:spPr>
            <a:xfrm>
              <a:off x="1119862" y="3602200"/>
              <a:ext cx="33072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Z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cxnSp>
          <p:nvCxnSpPr>
            <p:cNvPr id="50" name="Straight Connector 49"/>
            <p:cNvCxnSpPr>
              <a:cxnSpLocks noChangeAspect="1"/>
            </p:cNvCxnSpPr>
            <p:nvPr/>
          </p:nvCxnSpPr>
          <p:spPr>
            <a:xfrm>
              <a:off x="1119864" y="3842093"/>
              <a:ext cx="358723" cy="557"/>
            </a:xfrm>
            <a:prstGeom prst="line">
              <a:avLst/>
            </a:prstGeom>
            <a:ln w="34925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 noChangeAspect="1"/>
            </p:cNvCxnSpPr>
            <p:nvPr/>
          </p:nvCxnSpPr>
          <p:spPr>
            <a:xfrm>
              <a:off x="1187960" y="3451839"/>
              <a:ext cx="382084" cy="557"/>
            </a:xfrm>
            <a:prstGeom prst="line">
              <a:avLst/>
            </a:prstGeom>
            <a:ln w="34925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VRMenu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0"/>
            <a:ext cx="9144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-73950" y="-607049"/>
            <a:ext cx="10381619" cy="88331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anchor="ctr" anchorCtr="1">
            <a:spAutoFit/>
            <a:scene3d>
              <a:camera prst="perspectiveFront" fov="2700000">
                <a:rot lat="0" lon="0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6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 rotWithShape="0">
                  <a:blip r:embed="rId2"/>
                  <a:tile tx="0" ty="0" sx="100000" sy="100000" flip="none" algn="tl"/>
                </a:blipFill>
                <a:effectLst>
                  <a:glow rad="63500">
                    <a:schemeClr val="accent1">
                      <a:alpha val="75000"/>
                    </a:schemeClr>
                  </a:glow>
                  <a:outerShdw blurRad="50800" dist="38100" algn="r" rotWithShape="0">
                    <a:srgbClr val="000000">
                      <a:alpha val="43000"/>
                    </a:srgbClr>
                  </a:outerShdw>
                </a:effectLst>
              </a:rPr>
              <a:t>iVR</a:t>
            </a:r>
            <a:endParaRPr lang="en-US" sz="56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blipFill rotWithShape="0">
                <a:blip r:embed="rId2"/>
                <a:tile tx="0" ty="0" sx="100000" sy="100000" flip="none" algn="tl"/>
              </a:blipFill>
              <a:effectLst>
                <a:glow rad="63500">
                  <a:schemeClr val="accent1">
                    <a:alpha val="75000"/>
                  </a:schemeClr>
                </a:glow>
                <a:outerShdw blurRad="50800" dist="38100" algn="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992009" y="2042525"/>
            <a:ext cx="1848228" cy="3090438"/>
            <a:chOff x="3992009" y="2042525"/>
            <a:chExt cx="1848228" cy="3090438"/>
          </a:xfrm>
        </p:grpSpPr>
        <p:sp>
          <p:nvSpPr>
            <p:cNvPr id="9" name="Can 8"/>
            <p:cNvSpPr/>
            <p:nvPr/>
          </p:nvSpPr>
          <p:spPr>
            <a:xfrm rot="12678166">
              <a:off x="3992009" y="3617542"/>
              <a:ext cx="46111" cy="1515421"/>
            </a:xfrm>
            <a:prstGeom prst="can">
              <a:avLst/>
            </a:prstGeom>
            <a:ln w="3175"/>
            <a:effectLst>
              <a:glow rad="63500">
                <a:schemeClr val="tx2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nut 4"/>
            <p:cNvSpPr/>
            <p:nvPr/>
          </p:nvSpPr>
          <p:spPr>
            <a:xfrm rot="18078166">
              <a:off x="4019135" y="2042987"/>
              <a:ext cx="1821564" cy="1820640"/>
            </a:xfrm>
            <a:prstGeom prst="donut">
              <a:avLst>
                <a:gd name="adj" fmla="val 0"/>
              </a:avLst>
            </a:prstGeom>
            <a:effectLst>
              <a:glow rad="25400">
                <a:schemeClr val="tx2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lus 6"/>
            <p:cNvSpPr/>
            <p:nvPr/>
          </p:nvSpPr>
          <p:spPr>
            <a:xfrm rot="5400000">
              <a:off x="4493535" y="2254484"/>
              <a:ext cx="861853" cy="1145637"/>
            </a:xfrm>
            <a:prstGeom prst="mathPlus">
              <a:avLst>
                <a:gd name="adj1" fmla="val 6186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inus 7"/>
            <p:cNvSpPr/>
            <p:nvPr/>
          </p:nvSpPr>
          <p:spPr>
            <a:xfrm>
              <a:off x="4387166" y="2662537"/>
              <a:ext cx="1110114" cy="1253181"/>
            </a:xfrm>
            <a:prstGeom prst="mathMinus">
              <a:avLst>
                <a:gd name="adj1" fmla="val 4438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ad Arrow 2"/>
          <p:cNvSpPr/>
          <p:nvPr/>
        </p:nvSpPr>
        <p:spPr>
          <a:xfrm>
            <a:off x="3473228" y="2493818"/>
            <a:ext cx="2249026" cy="2249026"/>
          </a:xfrm>
          <a:prstGeom prst="quadArrow">
            <a:avLst>
              <a:gd name="adj1" fmla="val 0"/>
              <a:gd name="adj2" fmla="val 7180"/>
              <a:gd name="adj3" fmla="val 6435"/>
            </a:avLst>
          </a:prstGeom>
          <a:effectLst>
            <a:glow rad="38100">
              <a:schemeClr val="tx2">
                <a:alpha val="84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3102" y="1529950"/>
            <a:ext cx="1923661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i="0" dirty="0" err="1" smtClean="0">
                <a:solidFill>
                  <a:srgbClr val="4F81BD"/>
                </a:solidFill>
                <a:latin typeface="+mj-lt"/>
                <a:ea typeface="Lucida Grande"/>
                <a:cs typeface="Lucida Grande"/>
              </a:rPr>
              <a:t>α</a:t>
            </a:r>
            <a:endParaRPr lang="en-US" sz="2400" dirty="0">
              <a:solidFill>
                <a:srgbClr val="4F81BD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75100" y="1900420"/>
            <a:ext cx="1412068" cy="2335677"/>
            <a:chOff x="2975100" y="1900420"/>
            <a:chExt cx="1412068" cy="2335677"/>
          </a:xfrm>
        </p:grpSpPr>
        <p:grpSp>
          <p:nvGrpSpPr>
            <p:cNvPr id="4" name="Group 3"/>
            <p:cNvGrpSpPr/>
            <p:nvPr/>
          </p:nvGrpSpPr>
          <p:grpSpPr>
            <a:xfrm rot="5400000" flipH="1">
              <a:off x="2513295" y="2362225"/>
              <a:ext cx="2335677" cy="1412068"/>
              <a:chOff x="2513295" y="2362225"/>
              <a:chExt cx="2335677" cy="1412068"/>
            </a:xfrm>
          </p:grpSpPr>
          <p:sp>
            <p:nvSpPr>
              <p:cNvPr id="24" name="Parallelogram 23"/>
              <p:cNvSpPr/>
              <p:nvPr/>
            </p:nvSpPr>
            <p:spPr>
              <a:xfrm rot="10800000">
                <a:off x="2513295" y="2832892"/>
                <a:ext cx="2335677" cy="479549"/>
              </a:xfrm>
              <a:prstGeom prst="parallelogram">
                <a:avLst>
                  <a:gd name="adj" fmla="val 106302"/>
                </a:avLst>
              </a:prstGeom>
              <a:blipFill rotWithShape="1">
                <a:blip r:embed="rId2"/>
                <a:tile tx="0" ty="0" sx="100000" sy="100000" flip="none" algn="tl"/>
              </a:blipFill>
              <a:ln w="34925" cap="rnd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/>
              <p:cNvSpPr/>
              <p:nvPr/>
            </p:nvSpPr>
            <p:spPr>
              <a:xfrm>
                <a:off x="2992864" y="2362225"/>
                <a:ext cx="1518635" cy="1412068"/>
              </a:xfrm>
              <a:custGeom>
                <a:avLst/>
                <a:gdLst>
                  <a:gd name="connsiteX0" fmla="*/ 0 w 1518635"/>
                  <a:gd name="connsiteY0" fmla="*/ 379659 h 1518635"/>
                  <a:gd name="connsiteX1" fmla="*/ 1138976 w 1518635"/>
                  <a:gd name="connsiteY1" fmla="*/ 379659 h 1518635"/>
                  <a:gd name="connsiteX2" fmla="*/ 1138976 w 1518635"/>
                  <a:gd name="connsiteY2" fmla="*/ 1518635 h 1518635"/>
                  <a:gd name="connsiteX3" fmla="*/ 0 w 1518635"/>
                  <a:gd name="connsiteY3" fmla="*/ 1518635 h 1518635"/>
                  <a:gd name="connsiteX4" fmla="*/ 0 w 1518635"/>
                  <a:gd name="connsiteY4" fmla="*/ 379659 h 1518635"/>
                  <a:gd name="connsiteX0" fmla="*/ 1138976 w 1518635"/>
                  <a:gd name="connsiteY0" fmla="*/ 379659 h 1518635"/>
                  <a:gd name="connsiteX1" fmla="*/ 1518635 w 1518635"/>
                  <a:gd name="connsiteY1" fmla="*/ 0 h 1518635"/>
                  <a:gd name="connsiteX2" fmla="*/ 1518635 w 1518635"/>
                  <a:gd name="connsiteY2" fmla="*/ 1138976 h 1518635"/>
                  <a:gd name="connsiteX3" fmla="*/ 1138976 w 1518635"/>
                  <a:gd name="connsiteY3" fmla="*/ 1518635 h 1518635"/>
                  <a:gd name="connsiteX4" fmla="*/ 1138976 w 1518635"/>
                  <a:gd name="connsiteY4" fmla="*/ 379659 h 1518635"/>
                  <a:gd name="connsiteX0" fmla="*/ 0 w 1518635"/>
                  <a:gd name="connsiteY0" fmla="*/ 379659 h 1518635"/>
                  <a:gd name="connsiteX1" fmla="*/ 379659 w 1518635"/>
                  <a:gd name="connsiteY1" fmla="*/ 0 h 1518635"/>
                  <a:gd name="connsiteX2" fmla="*/ 1518635 w 1518635"/>
                  <a:gd name="connsiteY2" fmla="*/ 0 h 1518635"/>
                  <a:gd name="connsiteX3" fmla="*/ 1138976 w 1518635"/>
                  <a:gd name="connsiteY3" fmla="*/ 379659 h 1518635"/>
                  <a:gd name="connsiteX4" fmla="*/ 0 w 1518635"/>
                  <a:gd name="connsiteY4" fmla="*/ 379659 h 1518635"/>
                  <a:gd name="connsiteX0" fmla="*/ 0 w 1518635"/>
                  <a:gd name="connsiteY0" fmla="*/ 379659 h 1518635"/>
                  <a:gd name="connsiteX1" fmla="*/ 379659 w 1518635"/>
                  <a:gd name="connsiteY1" fmla="*/ 0 h 1518635"/>
                  <a:gd name="connsiteX2" fmla="*/ 1518635 w 1518635"/>
                  <a:gd name="connsiteY2" fmla="*/ 0 h 1518635"/>
                  <a:gd name="connsiteX3" fmla="*/ 1518635 w 1518635"/>
                  <a:gd name="connsiteY3" fmla="*/ 1138976 h 1518635"/>
                  <a:gd name="connsiteX4" fmla="*/ 1138976 w 1518635"/>
                  <a:gd name="connsiteY4" fmla="*/ 1518635 h 1518635"/>
                  <a:gd name="connsiteX5" fmla="*/ 0 w 1518635"/>
                  <a:gd name="connsiteY5" fmla="*/ 1518635 h 1518635"/>
                  <a:gd name="connsiteX6" fmla="*/ 0 w 1518635"/>
                  <a:gd name="connsiteY6" fmla="*/ 379659 h 1518635"/>
                  <a:gd name="connsiteX7" fmla="*/ 0 w 1518635"/>
                  <a:gd name="connsiteY7" fmla="*/ 379659 h 1518635"/>
                  <a:gd name="connsiteX8" fmla="*/ 1138976 w 1518635"/>
                  <a:gd name="connsiteY8" fmla="*/ 379659 h 1518635"/>
                  <a:gd name="connsiteX9" fmla="*/ 1518635 w 1518635"/>
                  <a:gd name="connsiteY9" fmla="*/ 0 h 1518635"/>
                  <a:gd name="connsiteX10" fmla="*/ 1138976 w 1518635"/>
                  <a:gd name="connsiteY10" fmla="*/ 379659 h 1518635"/>
                  <a:gd name="connsiteX11" fmla="*/ 1138976 w 1518635"/>
                  <a:gd name="connsiteY11" fmla="*/ 1518635 h 151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8635" h="1518635" stroke="0" extrusionOk="0">
                    <a:moveTo>
                      <a:pt x="0" y="379659"/>
                    </a:moveTo>
                    <a:lnTo>
                      <a:pt x="1138976" y="379659"/>
                    </a:lnTo>
                    <a:lnTo>
                      <a:pt x="1138976" y="1518635"/>
                    </a:lnTo>
                    <a:lnTo>
                      <a:pt x="0" y="1518635"/>
                    </a:lnTo>
                    <a:lnTo>
                      <a:pt x="0" y="379659"/>
                    </a:lnTo>
                    <a:close/>
                  </a:path>
                  <a:path w="1518635" h="1518635" fill="darkenLess" stroke="0" extrusionOk="0">
                    <a:moveTo>
                      <a:pt x="1138976" y="379659"/>
                    </a:moveTo>
                    <a:lnTo>
                      <a:pt x="1518635" y="0"/>
                    </a:lnTo>
                    <a:lnTo>
                      <a:pt x="1518635" y="1138976"/>
                    </a:lnTo>
                    <a:lnTo>
                      <a:pt x="1138976" y="1518635"/>
                    </a:lnTo>
                    <a:lnTo>
                      <a:pt x="1138976" y="379659"/>
                    </a:lnTo>
                    <a:close/>
                  </a:path>
                  <a:path w="1518635" h="1518635" fill="lightenLess" stroke="0" extrusionOk="0">
                    <a:moveTo>
                      <a:pt x="0" y="379659"/>
                    </a:moveTo>
                    <a:lnTo>
                      <a:pt x="379659" y="0"/>
                    </a:lnTo>
                    <a:lnTo>
                      <a:pt x="1518635" y="0"/>
                    </a:lnTo>
                    <a:lnTo>
                      <a:pt x="1138976" y="379659"/>
                    </a:lnTo>
                    <a:lnTo>
                      <a:pt x="0" y="379659"/>
                    </a:lnTo>
                    <a:close/>
                  </a:path>
                  <a:path w="1518635" h="1518635" fill="none" extrusionOk="0">
                    <a:moveTo>
                      <a:pt x="0" y="379659"/>
                    </a:moveTo>
                    <a:lnTo>
                      <a:pt x="379659" y="0"/>
                    </a:lnTo>
                    <a:lnTo>
                      <a:pt x="1518635" y="0"/>
                    </a:lnTo>
                    <a:lnTo>
                      <a:pt x="1518635" y="1138976"/>
                    </a:lnTo>
                    <a:lnTo>
                      <a:pt x="1138976" y="1518635"/>
                    </a:lnTo>
                    <a:lnTo>
                      <a:pt x="0" y="1518635"/>
                    </a:lnTo>
                    <a:lnTo>
                      <a:pt x="0" y="379659"/>
                    </a:lnTo>
                    <a:close/>
                    <a:moveTo>
                      <a:pt x="0" y="379659"/>
                    </a:moveTo>
                    <a:lnTo>
                      <a:pt x="1138976" y="379659"/>
                    </a:lnTo>
                    <a:lnTo>
                      <a:pt x="1518635" y="0"/>
                    </a:lnTo>
                    <a:moveTo>
                      <a:pt x="1138976" y="379659"/>
                    </a:moveTo>
                    <a:lnTo>
                      <a:pt x="1138976" y="1518635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15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132473" y="2983863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X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13295" y="2362225"/>
            <a:ext cx="2335677" cy="1412068"/>
            <a:chOff x="2513295" y="2362225"/>
            <a:chExt cx="2335677" cy="1412068"/>
          </a:xfrm>
        </p:grpSpPr>
        <p:sp>
          <p:nvSpPr>
            <p:cNvPr id="24" name="Parallelogram 23"/>
            <p:cNvSpPr/>
            <p:nvPr/>
          </p:nvSpPr>
          <p:spPr>
            <a:xfrm rot="10800000">
              <a:off x="2513295" y="2832892"/>
              <a:ext cx="2335677" cy="479549"/>
            </a:xfrm>
            <a:prstGeom prst="parallelogram">
              <a:avLst>
                <a:gd name="adj" fmla="val 106302"/>
              </a:avLst>
            </a:prstGeom>
            <a:blipFill rotWithShape="1">
              <a:blip r:embed="rId2"/>
              <a:tile tx="0" ty="0" sx="100000" sy="100000" flip="none" algn="tl"/>
            </a:blipFill>
            <a:ln w="3492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92864" y="2362225"/>
              <a:ext cx="1518635" cy="1412068"/>
            </a:xfrm>
            <a:custGeom>
              <a:avLst/>
              <a:gdLst>
                <a:gd name="connsiteX0" fmla="*/ 0 w 1518635"/>
                <a:gd name="connsiteY0" fmla="*/ 379659 h 1518635"/>
                <a:gd name="connsiteX1" fmla="*/ 1138976 w 1518635"/>
                <a:gd name="connsiteY1" fmla="*/ 379659 h 1518635"/>
                <a:gd name="connsiteX2" fmla="*/ 1138976 w 1518635"/>
                <a:gd name="connsiteY2" fmla="*/ 1518635 h 1518635"/>
                <a:gd name="connsiteX3" fmla="*/ 0 w 1518635"/>
                <a:gd name="connsiteY3" fmla="*/ 1518635 h 1518635"/>
                <a:gd name="connsiteX4" fmla="*/ 0 w 1518635"/>
                <a:gd name="connsiteY4" fmla="*/ 379659 h 1518635"/>
                <a:gd name="connsiteX0" fmla="*/ 1138976 w 1518635"/>
                <a:gd name="connsiteY0" fmla="*/ 379659 h 1518635"/>
                <a:gd name="connsiteX1" fmla="*/ 1518635 w 1518635"/>
                <a:gd name="connsiteY1" fmla="*/ 0 h 1518635"/>
                <a:gd name="connsiteX2" fmla="*/ 1518635 w 1518635"/>
                <a:gd name="connsiteY2" fmla="*/ 1138976 h 1518635"/>
                <a:gd name="connsiteX3" fmla="*/ 1138976 w 1518635"/>
                <a:gd name="connsiteY3" fmla="*/ 1518635 h 1518635"/>
                <a:gd name="connsiteX4" fmla="*/ 1138976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138976 w 1518635"/>
                <a:gd name="connsiteY3" fmla="*/ 379659 h 1518635"/>
                <a:gd name="connsiteX4" fmla="*/ 0 w 1518635"/>
                <a:gd name="connsiteY4" fmla="*/ 379659 h 1518635"/>
                <a:gd name="connsiteX0" fmla="*/ 0 w 1518635"/>
                <a:gd name="connsiteY0" fmla="*/ 379659 h 1518635"/>
                <a:gd name="connsiteX1" fmla="*/ 379659 w 1518635"/>
                <a:gd name="connsiteY1" fmla="*/ 0 h 1518635"/>
                <a:gd name="connsiteX2" fmla="*/ 1518635 w 1518635"/>
                <a:gd name="connsiteY2" fmla="*/ 0 h 1518635"/>
                <a:gd name="connsiteX3" fmla="*/ 1518635 w 1518635"/>
                <a:gd name="connsiteY3" fmla="*/ 1138976 h 1518635"/>
                <a:gd name="connsiteX4" fmla="*/ 1138976 w 1518635"/>
                <a:gd name="connsiteY4" fmla="*/ 1518635 h 1518635"/>
                <a:gd name="connsiteX5" fmla="*/ 0 w 1518635"/>
                <a:gd name="connsiteY5" fmla="*/ 1518635 h 1518635"/>
                <a:gd name="connsiteX6" fmla="*/ 0 w 1518635"/>
                <a:gd name="connsiteY6" fmla="*/ 379659 h 1518635"/>
                <a:gd name="connsiteX7" fmla="*/ 0 w 1518635"/>
                <a:gd name="connsiteY7" fmla="*/ 379659 h 1518635"/>
                <a:gd name="connsiteX8" fmla="*/ 1138976 w 1518635"/>
                <a:gd name="connsiteY8" fmla="*/ 379659 h 1518635"/>
                <a:gd name="connsiteX9" fmla="*/ 1518635 w 1518635"/>
                <a:gd name="connsiteY9" fmla="*/ 0 h 1518635"/>
                <a:gd name="connsiteX10" fmla="*/ 1138976 w 1518635"/>
                <a:gd name="connsiteY10" fmla="*/ 379659 h 1518635"/>
                <a:gd name="connsiteX11" fmla="*/ 1138976 w 1518635"/>
                <a:gd name="connsiteY11" fmla="*/ 1518635 h 151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8635" h="1518635" stroke="0" extrusionOk="0">
                  <a:moveTo>
                    <a:pt x="0" y="379659"/>
                  </a:moveTo>
                  <a:lnTo>
                    <a:pt x="1138976" y="379659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</a:path>
                <a:path w="1518635" h="1518635" fill="darkenLess" stroke="0" extrusionOk="0">
                  <a:moveTo>
                    <a:pt x="1138976" y="379659"/>
                  </a:move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1138976" y="379659"/>
                  </a:lnTo>
                  <a:close/>
                </a:path>
                <a:path w="1518635" h="1518635" fill="lightenLess" stroke="0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138976" y="379659"/>
                  </a:lnTo>
                  <a:lnTo>
                    <a:pt x="0" y="379659"/>
                  </a:lnTo>
                  <a:close/>
                </a:path>
                <a:path w="1518635" h="1518635" fill="none" extrusionOk="0">
                  <a:moveTo>
                    <a:pt x="0" y="379659"/>
                  </a:moveTo>
                  <a:lnTo>
                    <a:pt x="379659" y="0"/>
                  </a:lnTo>
                  <a:lnTo>
                    <a:pt x="1518635" y="0"/>
                  </a:lnTo>
                  <a:lnTo>
                    <a:pt x="1518635" y="1138976"/>
                  </a:lnTo>
                  <a:lnTo>
                    <a:pt x="1138976" y="1518635"/>
                  </a:lnTo>
                  <a:lnTo>
                    <a:pt x="0" y="1518635"/>
                  </a:lnTo>
                  <a:lnTo>
                    <a:pt x="0" y="379659"/>
                  </a:lnTo>
                  <a:close/>
                  <a:moveTo>
                    <a:pt x="0" y="379659"/>
                  </a:moveTo>
                  <a:lnTo>
                    <a:pt x="1138976" y="379659"/>
                  </a:lnTo>
                  <a:lnTo>
                    <a:pt x="1518635" y="0"/>
                  </a:lnTo>
                  <a:moveTo>
                    <a:pt x="1138976" y="379659"/>
                  </a:moveTo>
                  <a:lnTo>
                    <a:pt x="1138976" y="1518635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15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4454" y="3312442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10</Words>
  <Application>Microsoft Macintosh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Bruce D'Amora</dc:creator>
  <cp:lastModifiedBy>Bruce D'Amora</cp:lastModifiedBy>
  <cp:revision>13</cp:revision>
  <dcterms:created xsi:type="dcterms:W3CDTF">2014-07-14T12:47:17Z</dcterms:created>
  <dcterms:modified xsi:type="dcterms:W3CDTF">2014-07-15T15:54:07Z</dcterms:modified>
</cp:coreProperties>
</file>