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2" r:id="rId4"/>
    <p:sldId id="263" r:id="rId5"/>
    <p:sldId id="265" r:id="rId6"/>
    <p:sldId id="258" r:id="rId7"/>
    <p:sldId id="259" r:id="rId8"/>
    <p:sldId id="261" r:id="rId9"/>
    <p:sldId id="260" r:id="rId10"/>
    <p:sldId id="264"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0EACC-AA4A-AB56-032F-91924A5E047F}" v="254" dt="2024-10-24T21:01:41.612"/>
    <p1510:client id="{8DD8E043-9C57-BF4B-F47D-952C154899A5}" v="1" dt="2024-10-24T23:11:34.754"/>
    <p1510:client id="{B0A859C6-552D-7B4D-A5FC-241F5C9641C2}" v="2189" dt="2024-10-24T21:40:33.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Alvaro Morales Medrano" userId="S::da.moralesm1@uniandes.edu.co::ab5ab8b4-d7cb-4c78-8722-8fc1d5f7ebde" providerId="AD" clId="Web-{16F0EACC-AA4A-AB56-032F-91924A5E047F}"/>
    <pc:docChg chg="addSld delSld modSld">
      <pc:chgData name="Diego Alvaro Morales Medrano" userId="S::da.moralesm1@uniandes.edu.co::ab5ab8b4-d7cb-4c78-8722-8fc1d5f7ebde" providerId="AD" clId="Web-{16F0EACC-AA4A-AB56-032F-91924A5E047F}" dt="2024-10-24T21:01:41.612" v="182"/>
      <pc:docMkLst>
        <pc:docMk/>
      </pc:docMkLst>
      <pc:sldChg chg="addSp modSp">
        <pc:chgData name="Diego Alvaro Morales Medrano" userId="S::da.moralesm1@uniandes.edu.co::ab5ab8b4-d7cb-4c78-8722-8fc1d5f7ebde" providerId="AD" clId="Web-{16F0EACC-AA4A-AB56-032F-91924A5E047F}" dt="2024-10-24T20:34:11.319" v="70" actId="1076"/>
        <pc:sldMkLst>
          <pc:docMk/>
          <pc:sldMk cId="728213665" sldId="259"/>
        </pc:sldMkLst>
        <pc:spChg chg="add mod">
          <ac:chgData name="Diego Alvaro Morales Medrano" userId="S::da.moralesm1@uniandes.edu.co::ab5ab8b4-d7cb-4c78-8722-8fc1d5f7ebde" providerId="AD" clId="Web-{16F0EACC-AA4A-AB56-032F-91924A5E047F}" dt="2024-10-24T20:34:11.319" v="70" actId="1076"/>
          <ac:spMkLst>
            <pc:docMk/>
            <pc:sldMk cId="728213665" sldId="259"/>
            <ac:spMk id="8" creationId="{3B959CA6-F1D3-52CE-6377-94E0DFFC3274}"/>
          </ac:spMkLst>
        </pc:spChg>
        <pc:spChg chg="add mod">
          <ac:chgData name="Diego Alvaro Morales Medrano" userId="S::da.moralesm1@uniandes.edu.co::ab5ab8b4-d7cb-4c78-8722-8fc1d5f7ebde" providerId="AD" clId="Web-{16F0EACC-AA4A-AB56-032F-91924A5E047F}" dt="2024-10-24T20:34:08.085" v="69" actId="1076"/>
          <ac:spMkLst>
            <pc:docMk/>
            <pc:sldMk cId="728213665" sldId="259"/>
            <ac:spMk id="9" creationId="{2F75D8D7-EAFD-12B1-73E5-6396C55FD285}"/>
          </ac:spMkLst>
        </pc:spChg>
        <pc:spChg chg="mod">
          <ac:chgData name="Diego Alvaro Morales Medrano" userId="S::da.moralesm1@uniandes.edu.co::ab5ab8b4-d7cb-4c78-8722-8fc1d5f7ebde" providerId="AD" clId="Web-{16F0EACC-AA4A-AB56-032F-91924A5E047F}" dt="2024-10-24T20:30:07.070" v="25" actId="20577"/>
          <ac:spMkLst>
            <pc:docMk/>
            <pc:sldMk cId="728213665" sldId="259"/>
            <ac:spMk id="18" creationId="{060CA899-CBFE-E858-4F5A-014EB174B63E}"/>
          </ac:spMkLst>
        </pc:spChg>
        <pc:picChg chg="add mod">
          <ac:chgData name="Diego Alvaro Morales Medrano" userId="S::da.moralesm1@uniandes.edu.co::ab5ab8b4-d7cb-4c78-8722-8fc1d5f7ebde" providerId="AD" clId="Web-{16F0EACC-AA4A-AB56-032F-91924A5E047F}" dt="2024-10-24T20:34:05.538" v="68" actId="1076"/>
          <ac:picMkLst>
            <pc:docMk/>
            <pc:sldMk cId="728213665" sldId="259"/>
            <ac:picMk id="3" creationId="{65997E87-DF96-11F5-6560-9358B06FEA70}"/>
          </ac:picMkLst>
        </pc:picChg>
        <pc:picChg chg="add mod">
          <ac:chgData name="Diego Alvaro Morales Medrano" userId="S::da.moralesm1@uniandes.edu.co::ab5ab8b4-d7cb-4c78-8722-8fc1d5f7ebde" providerId="AD" clId="Web-{16F0EACC-AA4A-AB56-032F-91924A5E047F}" dt="2024-10-24T20:33:49.991" v="64" actId="1076"/>
          <ac:picMkLst>
            <pc:docMk/>
            <pc:sldMk cId="728213665" sldId="259"/>
            <ac:picMk id="7" creationId="{B19760B8-A3E6-C337-B0C0-EAE2F0095B6F}"/>
          </ac:picMkLst>
        </pc:picChg>
        <pc:picChg chg="mod">
          <ac:chgData name="Diego Alvaro Morales Medrano" userId="S::da.moralesm1@uniandes.edu.co::ab5ab8b4-d7cb-4c78-8722-8fc1d5f7ebde" providerId="AD" clId="Web-{16F0EACC-AA4A-AB56-032F-91924A5E047F}" dt="2024-10-24T20:30:29.554" v="31" actId="1076"/>
          <ac:picMkLst>
            <pc:docMk/>
            <pc:sldMk cId="728213665" sldId="259"/>
            <ac:picMk id="17" creationId="{0FC2A884-1324-AFAF-F10C-F0A940684392}"/>
          </ac:picMkLst>
        </pc:picChg>
      </pc:sldChg>
      <pc:sldChg chg="addSp delSp modSp">
        <pc:chgData name="Diego Alvaro Morales Medrano" userId="S::da.moralesm1@uniandes.edu.co::ab5ab8b4-d7cb-4c78-8722-8fc1d5f7ebde" providerId="AD" clId="Web-{16F0EACC-AA4A-AB56-032F-91924A5E047F}" dt="2024-10-24T20:35:52.053" v="75" actId="20577"/>
        <pc:sldMkLst>
          <pc:docMk/>
          <pc:sldMk cId="4071608652" sldId="260"/>
        </pc:sldMkLst>
        <pc:spChg chg="mod">
          <ac:chgData name="Diego Alvaro Morales Medrano" userId="S::da.moralesm1@uniandes.edu.co::ab5ab8b4-d7cb-4c78-8722-8fc1d5f7ebde" providerId="AD" clId="Web-{16F0EACC-AA4A-AB56-032F-91924A5E047F}" dt="2024-10-24T20:35:52.053" v="75" actId="20577"/>
          <ac:spMkLst>
            <pc:docMk/>
            <pc:sldMk cId="4071608652" sldId="260"/>
            <ac:spMk id="7" creationId="{DDEBD030-1DA4-7615-797C-2FE190380B15}"/>
          </ac:spMkLst>
        </pc:spChg>
        <pc:spChg chg="add del mod">
          <ac:chgData name="Diego Alvaro Morales Medrano" userId="S::da.moralesm1@uniandes.edu.co::ab5ab8b4-d7cb-4c78-8722-8fc1d5f7ebde" providerId="AD" clId="Web-{16F0EACC-AA4A-AB56-032F-91924A5E047F}" dt="2024-10-24T20:09:00.276" v="22"/>
          <ac:spMkLst>
            <pc:docMk/>
            <pc:sldMk cId="4071608652" sldId="260"/>
            <ac:spMk id="10" creationId="{83425464-6FF9-CC3A-814F-5CF3362FD756}"/>
          </ac:spMkLst>
        </pc:spChg>
        <pc:picChg chg="add del mod">
          <ac:chgData name="Diego Alvaro Morales Medrano" userId="S::da.moralesm1@uniandes.edu.co::ab5ab8b4-d7cb-4c78-8722-8fc1d5f7ebde" providerId="AD" clId="Web-{16F0EACC-AA4A-AB56-032F-91924A5E047F}" dt="2024-10-24T20:08:41.932" v="17"/>
          <ac:picMkLst>
            <pc:docMk/>
            <pc:sldMk cId="4071608652" sldId="260"/>
            <ac:picMk id="3" creationId="{0CC728C2-2259-80A1-0E29-D5A3A853B248}"/>
          </ac:picMkLst>
        </pc:picChg>
        <pc:picChg chg="add mod">
          <ac:chgData name="Diego Alvaro Morales Medrano" userId="S::da.moralesm1@uniandes.edu.co::ab5ab8b4-d7cb-4c78-8722-8fc1d5f7ebde" providerId="AD" clId="Web-{16F0EACC-AA4A-AB56-032F-91924A5E047F}" dt="2024-10-24T20:09:03.370" v="23" actId="1076"/>
          <ac:picMkLst>
            <pc:docMk/>
            <pc:sldMk cId="4071608652" sldId="260"/>
            <ac:picMk id="8" creationId="{280A83E2-9166-2987-AFD1-1119E96CA83F}"/>
          </ac:picMkLst>
        </pc:picChg>
        <pc:picChg chg="del">
          <ac:chgData name="Diego Alvaro Morales Medrano" userId="S::da.moralesm1@uniandes.edu.co::ab5ab8b4-d7cb-4c78-8722-8fc1d5f7ebde" providerId="AD" clId="Web-{16F0EACC-AA4A-AB56-032F-91924A5E047F}" dt="2024-10-24T20:08:54.745" v="20"/>
          <ac:picMkLst>
            <pc:docMk/>
            <pc:sldMk cId="4071608652" sldId="260"/>
            <ac:picMk id="12" creationId="{5347855D-F508-3751-F05C-643510ECAE80}"/>
          </ac:picMkLst>
        </pc:picChg>
      </pc:sldChg>
      <pc:sldChg chg="addSp delSp modSp">
        <pc:chgData name="Diego Alvaro Morales Medrano" userId="S::da.moralesm1@uniandes.edu.co::ab5ab8b4-d7cb-4c78-8722-8fc1d5f7ebde" providerId="AD" clId="Web-{16F0EACC-AA4A-AB56-032F-91924A5E047F}" dt="2024-10-24T20:01:33.258" v="15" actId="20577"/>
        <pc:sldMkLst>
          <pc:docMk/>
          <pc:sldMk cId="3036408538" sldId="261"/>
        </pc:sldMkLst>
        <pc:spChg chg="mod">
          <ac:chgData name="Diego Alvaro Morales Medrano" userId="S::da.moralesm1@uniandes.edu.co::ab5ab8b4-d7cb-4c78-8722-8fc1d5f7ebde" providerId="AD" clId="Web-{16F0EACC-AA4A-AB56-032F-91924A5E047F}" dt="2024-10-24T20:01:33.258" v="15" actId="20577"/>
          <ac:spMkLst>
            <pc:docMk/>
            <pc:sldMk cId="3036408538" sldId="261"/>
            <ac:spMk id="8" creationId="{EBA7EBA1-F2A2-6837-F7B5-E97F52E22809}"/>
          </ac:spMkLst>
        </pc:spChg>
        <pc:spChg chg="add del mod">
          <ac:chgData name="Diego Alvaro Morales Medrano" userId="S::da.moralesm1@uniandes.edu.co::ab5ab8b4-d7cb-4c78-8722-8fc1d5f7ebde" providerId="AD" clId="Web-{16F0EACC-AA4A-AB56-032F-91924A5E047F}" dt="2024-10-24T20:00:44.399" v="3"/>
          <ac:spMkLst>
            <pc:docMk/>
            <pc:sldMk cId="3036408538" sldId="261"/>
            <ac:spMk id="9" creationId="{675C2E8C-2DCA-863A-5600-45BC29D81A41}"/>
          </ac:spMkLst>
        </pc:spChg>
        <pc:spChg chg="add del mod">
          <ac:chgData name="Diego Alvaro Morales Medrano" userId="S::da.moralesm1@uniandes.edu.co::ab5ab8b4-d7cb-4c78-8722-8fc1d5f7ebde" providerId="AD" clId="Web-{16F0EACC-AA4A-AB56-032F-91924A5E047F}" dt="2024-10-24T20:00:57.024" v="7"/>
          <ac:spMkLst>
            <pc:docMk/>
            <pc:sldMk cId="3036408538" sldId="261"/>
            <ac:spMk id="13" creationId="{277651DD-4105-3DB7-3F97-EFC528DA18DC}"/>
          </ac:spMkLst>
        </pc:spChg>
        <pc:picChg chg="add del mod ord">
          <ac:chgData name="Diego Alvaro Morales Medrano" userId="S::da.moralesm1@uniandes.edu.co::ab5ab8b4-d7cb-4c78-8722-8fc1d5f7ebde" providerId="AD" clId="Web-{16F0EACC-AA4A-AB56-032F-91924A5E047F}" dt="2024-10-24T20:00:38.930" v="2"/>
          <ac:picMkLst>
            <pc:docMk/>
            <pc:sldMk cId="3036408538" sldId="261"/>
            <ac:picMk id="10" creationId="{C3985C41-96BA-6F8C-86FC-34013B887711}"/>
          </ac:picMkLst>
        </pc:picChg>
        <pc:picChg chg="add del mod">
          <ac:chgData name="Diego Alvaro Morales Medrano" userId="S::da.moralesm1@uniandes.edu.co::ab5ab8b4-d7cb-4c78-8722-8fc1d5f7ebde" providerId="AD" clId="Web-{16F0EACC-AA4A-AB56-032F-91924A5E047F}" dt="2024-10-24T20:00:52.149" v="5"/>
          <ac:picMkLst>
            <pc:docMk/>
            <pc:sldMk cId="3036408538" sldId="261"/>
            <ac:picMk id="11" creationId="{E5EEFD2B-5C3F-7D20-E518-CF9031BBAAEF}"/>
          </ac:picMkLst>
        </pc:picChg>
        <pc:picChg chg="add mod ord">
          <ac:chgData name="Diego Alvaro Morales Medrano" userId="S::da.moralesm1@uniandes.edu.co::ab5ab8b4-d7cb-4c78-8722-8fc1d5f7ebde" providerId="AD" clId="Web-{16F0EACC-AA4A-AB56-032F-91924A5E047F}" dt="2024-10-24T20:01:09.915" v="10" actId="1076"/>
          <ac:picMkLst>
            <pc:docMk/>
            <pc:sldMk cId="3036408538" sldId="261"/>
            <ac:picMk id="15" creationId="{1072A31E-8EAE-F710-C92F-7AE82534D172}"/>
          </ac:picMkLst>
        </pc:picChg>
        <pc:picChg chg="add del">
          <ac:chgData name="Diego Alvaro Morales Medrano" userId="S::da.moralesm1@uniandes.edu.co::ab5ab8b4-d7cb-4c78-8722-8fc1d5f7ebde" providerId="AD" clId="Web-{16F0EACC-AA4A-AB56-032F-91924A5E047F}" dt="2024-10-24T20:00:54.133" v="6"/>
          <ac:picMkLst>
            <pc:docMk/>
            <pc:sldMk cId="3036408538" sldId="261"/>
            <ac:picMk id="16" creationId="{C5F8E579-783B-C150-77C4-D02406850D05}"/>
          </ac:picMkLst>
        </pc:picChg>
      </pc:sldChg>
      <pc:sldChg chg="addSp delSp modSp new add del">
        <pc:chgData name="Diego Alvaro Morales Medrano" userId="S::da.moralesm1@uniandes.edu.co::ab5ab8b4-d7cb-4c78-8722-8fc1d5f7ebde" providerId="AD" clId="Web-{16F0EACC-AA4A-AB56-032F-91924A5E047F}" dt="2024-10-24T21:01:41.612" v="182"/>
        <pc:sldMkLst>
          <pc:docMk/>
          <pc:sldMk cId="2009602778" sldId="264"/>
        </pc:sldMkLst>
        <pc:spChg chg="mod">
          <ac:chgData name="Diego Alvaro Morales Medrano" userId="S::da.moralesm1@uniandes.edu.co::ab5ab8b4-d7cb-4c78-8722-8fc1d5f7ebde" providerId="AD" clId="Web-{16F0EACC-AA4A-AB56-032F-91924A5E047F}" dt="2024-10-24T20:38:33.600" v="93" actId="20577"/>
          <ac:spMkLst>
            <pc:docMk/>
            <pc:sldMk cId="2009602778" sldId="264"/>
            <ac:spMk id="2" creationId="{9869489F-BF9A-45EE-FEC5-FFB31D650E64}"/>
          </ac:spMkLst>
        </pc:spChg>
        <pc:spChg chg="del mod">
          <ac:chgData name="Diego Alvaro Morales Medrano" userId="S::da.moralesm1@uniandes.edu.co::ab5ab8b4-d7cb-4c78-8722-8fc1d5f7ebde" providerId="AD" clId="Web-{16F0EACC-AA4A-AB56-032F-91924A5E047F}" dt="2024-10-24T20:51:25.301" v="99"/>
          <ac:spMkLst>
            <pc:docMk/>
            <pc:sldMk cId="2009602778" sldId="264"/>
            <ac:spMk id="3" creationId="{E4437D63-8FDD-0947-7744-EFD3CB78847E}"/>
          </ac:spMkLst>
        </pc:spChg>
        <pc:spChg chg="add mod">
          <ac:chgData name="Diego Alvaro Morales Medrano" userId="S::da.moralesm1@uniandes.edu.co::ab5ab8b4-d7cb-4c78-8722-8fc1d5f7ebde" providerId="AD" clId="Web-{16F0EACC-AA4A-AB56-032F-91924A5E047F}" dt="2024-10-24T20:55:19.050" v="126" actId="1076"/>
          <ac:spMkLst>
            <pc:docMk/>
            <pc:sldMk cId="2009602778" sldId="264"/>
            <ac:spMk id="7" creationId="{8F17DAD8-2908-5203-30FF-5A8A2A3D88C3}"/>
          </ac:spMkLst>
        </pc:spChg>
        <pc:spChg chg="add mod">
          <ac:chgData name="Diego Alvaro Morales Medrano" userId="S::da.moralesm1@uniandes.edu.co::ab5ab8b4-d7cb-4c78-8722-8fc1d5f7ebde" providerId="AD" clId="Web-{16F0EACC-AA4A-AB56-032F-91924A5E047F}" dt="2024-10-24T20:55:19.050" v="127" actId="1076"/>
          <ac:spMkLst>
            <pc:docMk/>
            <pc:sldMk cId="2009602778" sldId="264"/>
            <ac:spMk id="8" creationId="{C5C3DF78-40BB-D76E-818F-C379EF074DF1}"/>
          </ac:spMkLst>
        </pc:spChg>
        <pc:spChg chg="add mod">
          <ac:chgData name="Diego Alvaro Morales Medrano" userId="S::da.moralesm1@uniandes.edu.co::ab5ab8b4-d7cb-4c78-8722-8fc1d5f7ebde" providerId="AD" clId="Web-{16F0EACC-AA4A-AB56-032F-91924A5E047F}" dt="2024-10-24T20:54:09.113" v="118" actId="1076"/>
          <ac:spMkLst>
            <pc:docMk/>
            <pc:sldMk cId="2009602778" sldId="264"/>
            <ac:spMk id="11" creationId="{1FFBB7C6-0CD4-5966-E9F9-182C5175673E}"/>
          </ac:spMkLst>
        </pc:spChg>
        <pc:spChg chg="add mod">
          <ac:chgData name="Diego Alvaro Morales Medrano" userId="S::da.moralesm1@uniandes.edu.co::ab5ab8b4-d7cb-4c78-8722-8fc1d5f7ebde" providerId="AD" clId="Web-{16F0EACC-AA4A-AB56-032F-91924A5E047F}" dt="2024-10-24T20:55:06.769" v="125" actId="20577"/>
          <ac:spMkLst>
            <pc:docMk/>
            <pc:sldMk cId="2009602778" sldId="264"/>
            <ac:spMk id="12" creationId="{A13CA1DE-EB2A-AE1A-71E8-70FCE57344FE}"/>
          </ac:spMkLst>
        </pc:spChg>
        <pc:spChg chg="add del mod">
          <ac:chgData name="Diego Alvaro Morales Medrano" userId="S::da.moralesm1@uniandes.edu.co::ab5ab8b4-d7cb-4c78-8722-8fc1d5f7ebde" providerId="AD" clId="Web-{16F0EACC-AA4A-AB56-032F-91924A5E047F}" dt="2024-10-24T21:01:41.612" v="182"/>
          <ac:spMkLst>
            <pc:docMk/>
            <pc:sldMk cId="2009602778" sldId="264"/>
            <ac:spMk id="13" creationId="{F70B25DE-11C6-B476-E409-CD61B30E5CE8}"/>
          </ac:spMkLst>
        </pc:spChg>
        <pc:picChg chg="add mod">
          <ac:chgData name="Diego Alvaro Morales Medrano" userId="S::da.moralesm1@uniandes.edu.co::ab5ab8b4-d7cb-4c78-8722-8fc1d5f7ebde" providerId="AD" clId="Web-{16F0EACC-AA4A-AB56-032F-91924A5E047F}" dt="2024-10-24T20:55:38.675" v="133" actId="1076"/>
          <ac:picMkLst>
            <pc:docMk/>
            <pc:sldMk cId="2009602778" sldId="264"/>
            <ac:picMk id="9" creationId="{91C42F4A-6A86-BBC5-F33E-C136122077CE}"/>
          </ac:picMkLst>
        </pc:picChg>
        <pc:picChg chg="add mod">
          <ac:chgData name="Diego Alvaro Morales Medrano" userId="S::da.moralesm1@uniandes.edu.co::ab5ab8b4-d7cb-4c78-8722-8fc1d5f7ebde" providerId="AD" clId="Web-{16F0EACC-AA4A-AB56-032F-91924A5E047F}" dt="2024-10-24T20:55:34.097" v="132" actId="1076"/>
          <ac:picMkLst>
            <pc:docMk/>
            <pc:sldMk cId="2009602778" sldId="264"/>
            <ac:picMk id="10" creationId="{F70327C7-50CD-873C-64F6-854D88112828}"/>
          </ac:picMkLst>
        </pc:picChg>
      </pc:sldChg>
    </pc:docChg>
  </pc:docChgLst>
  <pc:docChgLst>
    <pc:chgData name="Diego Alvaro Morales Medrano" userId="S::da.moralesm1@uniandes.edu.co::ab5ab8b4-d7cb-4c78-8722-8fc1d5f7ebde" providerId="AD" clId="Web-{F8DC6437-3847-E13F-EC4D-AD5EB3888D4B}"/>
    <pc:docChg chg="addSld modSld">
      <pc:chgData name="Diego Alvaro Morales Medrano" userId="S::da.moralesm1@uniandes.edu.co::ab5ab8b4-d7cb-4c78-8722-8fc1d5f7ebde" providerId="AD" clId="Web-{F8DC6437-3847-E13F-EC4D-AD5EB3888D4B}" dt="2024-10-23T14:43:26.328" v="4" actId="20577"/>
      <pc:docMkLst>
        <pc:docMk/>
      </pc:docMkLst>
      <pc:sldChg chg="modSp new">
        <pc:chgData name="Diego Alvaro Morales Medrano" userId="S::da.moralesm1@uniandes.edu.co::ab5ab8b4-d7cb-4c78-8722-8fc1d5f7ebde" providerId="AD" clId="Web-{F8DC6437-3847-E13F-EC4D-AD5EB3888D4B}" dt="2024-10-23T14:43:26.328" v="4" actId="20577"/>
        <pc:sldMkLst>
          <pc:docMk/>
          <pc:sldMk cId="728213665" sldId="259"/>
        </pc:sldMkLst>
        <pc:spChg chg="mod">
          <ac:chgData name="Diego Alvaro Morales Medrano" userId="S::da.moralesm1@uniandes.edu.co::ab5ab8b4-d7cb-4c78-8722-8fc1d5f7ebde" providerId="AD" clId="Web-{F8DC6437-3847-E13F-EC4D-AD5EB3888D4B}" dt="2024-10-23T14:43:26.328" v="4" actId="20577"/>
          <ac:spMkLst>
            <pc:docMk/>
            <pc:sldMk cId="728213665" sldId="259"/>
            <ac:spMk id="2" creationId="{ED277228-BB15-1D6E-C126-9871032EBCE0}"/>
          </ac:spMkLst>
        </pc:spChg>
      </pc:sldChg>
    </pc:docChg>
  </pc:docChgLst>
  <pc:docChgLst>
    <pc:chgData name="Diego Alvaro Morales Medrano" userId="S::da.moralesm1@uniandes.edu.co::ab5ab8b4-d7cb-4c78-8722-8fc1d5f7ebde" providerId="AD" clId="Web-{8DD8E043-9C57-BF4B-F47D-952C154899A5}"/>
    <pc:docChg chg="modSld">
      <pc:chgData name="Diego Alvaro Morales Medrano" userId="S::da.moralesm1@uniandes.edu.co::ab5ab8b4-d7cb-4c78-8722-8fc1d5f7ebde" providerId="AD" clId="Web-{8DD8E043-9C57-BF4B-F47D-952C154899A5}" dt="2024-10-24T23:11:34.754" v="0" actId="14100"/>
      <pc:docMkLst>
        <pc:docMk/>
      </pc:docMkLst>
      <pc:sldChg chg="modSp">
        <pc:chgData name="Diego Alvaro Morales Medrano" userId="S::da.moralesm1@uniandes.edu.co::ab5ab8b4-d7cb-4c78-8722-8fc1d5f7ebde" providerId="AD" clId="Web-{8DD8E043-9C57-BF4B-F47D-952C154899A5}" dt="2024-10-24T23:11:34.754" v="0" actId="14100"/>
        <pc:sldMkLst>
          <pc:docMk/>
          <pc:sldMk cId="728213665" sldId="259"/>
        </pc:sldMkLst>
        <pc:picChg chg="mod">
          <ac:chgData name="Diego Alvaro Morales Medrano" userId="S::da.moralesm1@uniandes.edu.co::ab5ab8b4-d7cb-4c78-8722-8fc1d5f7ebde" providerId="AD" clId="Web-{8DD8E043-9C57-BF4B-F47D-952C154899A5}" dt="2024-10-24T23:11:34.754" v="0" actId="14100"/>
          <ac:picMkLst>
            <pc:docMk/>
            <pc:sldMk cId="728213665" sldId="259"/>
            <ac:picMk id="12" creationId="{719C2C39-1703-4ED7-F2F3-0AD9A2AF8734}"/>
          </ac:picMkLst>
        </pc:picChg>
      </pc:sldChg>
    </pc:docChg>
  </pc:docChgLst>
  <pc:docChgLst>
    <pc:chgData name="Steban Nicolas Tibata Castañeda" userId="6730a5c9-0133-49b6-bc19-4946005eb4a2" providerId="ADAL" clId="{B0A859C6-552D-7B4D-A5FC-241F5C9641C2}"/>
    <pc:docChg chg="undo custSel addSld delSld modSld">
      <pc:chgData name="Steban Nicolas Tibata Castañeda" userId="6730a5c9-0133-49b6-bc19-4946005eb4a2" providerId="ADAL" clId="{B0A859C6-552D-7B4D-A5FC-241F5C9641C2}" dt="2024-10-24T23:02:01.586" v="2646" actId="2711"/>
      <pc:docMkLst>
        <pc:docMk/>
      </pc:docMkLst>
      <pc:sldChg chg="addSp delSp modSp mod">
        <pc:chgData name="Steban Nicolas Tibata Castañeda" userId="6730a5c9-0133-49b6-bc19-4946005eb4a2" providerId="ADAL" clId="{B0A859C6-552D-7B4D-A5FC-241F5C9641C2}" dt="2024-10-24T20:21:31.956" v="1298" actId="14100"/>
        <pc:sldMkLst>
          <pc:docMk/>
          <pc:sldMk cId="2406273178" sldId="256"/>
        </pc:sldMkLst>
        <pc:spChg chg="mod">
          <ac:chgData name="Steban Nicolas Tibata Castañeda" userId="6730a5c9-0133-49b6-bc19-4946005eb4a2" providerId="ADAL" clId="{B0A859C6-552D-7B4D-A5FC-241F5C9641C2}" dt="2024-10-24T20:21:31.956" v="1298" actId="14100"/>
          <ac:spMkLst>
            <pc:docMk/>
            <pc:sldMk cId="2406273178" sldId="256"/>
            <ac:spMk id="2" creationId="{00000000-0000-0000-0000-000000000000}"/>
          </ac:spMkLst>
        </pc:spChg>
        <pc:spChg chg="del mod">
          <ac:chgData name="Steban Nicolas Tibata Castañeda" userId="6730a5c9-0133-49b6-bc19-4946005eb4a2" providerId="ADAL" clId="{B0A859C6-552D-7B4D-A5FC-241F5C9641C2}" dt="2024-10-24T19:34:38.295" v="154" actId="478"/>
          <ac:spMkLst>
            <pc:docMk/>
            <pc:sldMk cId="2406273178" sldId="256"/>
            <ac:spMk id="3" creationId="{00000000-0000-0000-0000-000000000000}"/>
          </ac:spMkLst>
        </pc:spChg>
        <pc:spChg chg="add del mod">
          <ac:chgData name="Steban Nicolas Tibata Castañeda" userId="6730a5c9-0133-49b6-bc19-4946005eb4a2" providerId="ADAL" clId="{B0A859C6-552D-7B4D-A5FC-241F5C9641C2}" dt="2024-10-24T19:35:29.654" v="195" actId="478"/>
          <ac:spMkLst>
            <pc:docMk/>
            <pc:sldMk cId="2406273178" sldId="256"/>
            <ac:spMk id="4" creationId="{BC485B9E-133C-7E9E-F6D4-F783F32825EB}"/>
          </ac:spMkLst>
        </pc:spChg>
        <pc:spChg chg="add mod">
          <ac:chgData name="Steban Nicolas Tibata Castañeda" userId="6730a5c9-0133-49b6-bc19-4946005eb4a2" providerId="ADAL" clId="{B0A859C6-552D-7B4D-A5FC-241F5C9641C2}" dt="2024-10-24T19:44:12.276" v="325" actId="255"/>
          <ac:spMkLst>
            <pc:docMk/>
            <pc:sldMk cId="2406273178" sldId="256"/>
            <ac:spMk id="6" creationId="{20DB8343-A834-47BF-E6BB-9C69CB6CD194}"/>
          </ac:spMkLst>
        </pc:spChg>
        <pc:picChg chg="add del mod">
          <ac:chgData name="Steban Nicolas Tibata Castañeda" userId="6730a5c9-0133-49b6-bc19-4946005eb4a2" providerId="ADAL" clId="{B0A859C6-552D-7B4D-A5FC-241F5C9641C2}" dt="2024-10-24T19:36:05.937" v="199" actId="478"/>
          <ac:picMkLst>
            <pc:docMk/>
            <pc:sldMk cId="2406273178" sldId="256"/>
            <ac:picMk id="7" creationId="{8772C7D7-8E2F-7C9F-B819-7CC152B00250}"/>
          </ac:picMkLst>
        </pc:picChg>
        <pc:picChg chg="add mod">
          <ac:chgData name="Steban Nicolas Tibata Castañeda" userId="6730a5c9-0133-49b6-bc19-4946005eb4a2" providerId="ADAL" clId="{B0A859C6-552D-7B4D-A5FC-241F5C9641C2}" dt="2024-10-24T19:36:07.473" v="200"/>
          <ac:picMkLst>
            <pc:docMk/>
            <pc:sldMk cId="2406273178" sldId="256"/>
            <ac:picMk id="8" creationId="{6C1780B1-B0F8-7961-B449-0536268D20D7}"/>
          </ac:picMkLst>
        </pc:picChg>
        <pc:picChg chg="add del mod">
          <ac:chgData name="Steban Nicolas Tibata Castañeda" userId="6730a5c9-0133-49b6-bc19-4946005eb4a2" providerId="ADAL" clId="{B0A859C6-552D-7B4D-A5FC-241F5C9641C2}" dt="2024-10-24T19:39:16.928" v="210" actId="478"/>
          <ac:picMkLst>
            <pc:docMk/>
            <pc:sldMk cId="2406273178" sldId="256"/>
            <ac:picMk id="9" creationId="{BF8FBA2B-6E36-A648-C0D5-966BC4077019}"/>
          </ac:picMkLst>
        </pc:picChg>
        <pc:picChg chg="add mod">
          <ac:chgData name="Steban Nicolas Tibata Castañeda" userId="6730a5c9-0133-49b6-bc19-4946005eb4a2" providerId="ADAL" clId="{B0A859C6-552D-7B4D-A5FC-241F5C9641C2}" dt="2024-10-24T19:42:28.565" v="255" actId="1037"/>
          <ac:picMkLst>
            <pc:docMk/>
            <pc:sldMk cId="2406273178" sldId="256"/>
            <ac:picMk id="11" creationId="{F36E1381-0340-CF2A-06EC-D92D99343193}"/>
          </ac:picMkLst>
        </pc:picChg>
        <pc:picChg chg="add mod modCrop">
          <ac:chgData name="Steban Nicolas Tibata Castañeda" userId="6730a5c9-0133-49b6-bc19-4946005eb4a2" providerId="ADAL" clId="{B0A859C6-552D-7B4D-A5FC-241F5C9641C2}" dt="2024-10-24T19:43:02.698" v="263" actId="1038"/>
          <ac:picMkLst>
            <pc:docMk/>
            <pc:sldMk cId="2406273178" sldId="256"/>
            <ac:picMk id="17" creationId="{3BADCCA3-593D-2E9C-0945-787F69682C7D}"/>
          </ac:picMkLst>
        </pc:picChg>
        <pc:cxnChg chg="add mod">
          <ac:chgData name="Steban Nicolas Tibata Castañeda" userId="6730a5c9-0133-49b6-bc19-4946005eb4a2" providerId="ADAL" clId="{B0A859C6-552D-7B4D-A5FC-241F5C9641C2}" dt="2024-10-24T19:42:28.565" v="255" actId="1037"/>
          <ac:cxnSpMkLst>
            <pc:docMk/>
            <pc:sldMk cId="2406273178" sldId="256"/>
            <ac:cxnSpMk id="13" creationId="{2959702C-FAF4-BC75-9195-A11EC25112E6}"/>
          </ac:cxnSpMkLst>
        </pc:cxnChg>
      </pc:sldChg>
      <pc:sldChg chg="mod modShow">
        <pc:chgData name="Steban Nicolas Tibata Castañeda" userId="6730a5c9-0133-49b6-bc19-4946005eb4a2" providerId="ADAL" clId="{B0A859C6-552D-7B4D-A5FC-241F5C9641C2}" dt="2024-10-24T21:28:25.464" v="2572" actId="729"/>
        <pc:sldMkLst>
          <pc:docMk/>
          <pc:sldMk cId="714094785" sldId="257"/>
        </pc:sldMkLst>
      </pc:sldChg>
      <pc:sldChg chg="addSp delSp modSp mod">
        <pc:chgData name="Steban Nicolas Tibata Castañeda" userId="6730a5c9-0133-49b6-bc19-4946005eb4a2" providerId="ADAL" clId="{B0A859C6-552D-7B4D-A5FC-241F5C9641C2}" dt="2024-10-24T21:07:55.842" v="1772" actId="1076"/>
        <pc:sldMkLst>
          <pc:docMk/>
          <pc:sldMk cId="4117264109" sldId="258"/>
        </pc:sldMkLst>
        <pc:spChg chg="del mod">
          <ac:chgData name="Steban Nicolas Tibata Castañeda" userId="6730a5c9-0133-49b6-bc19-4946005eb4a2" providerId="ADAL" clId="{B0A859C6-552D-7B4D-A5FC-241F5C9641C2}" dt="2024-10-24T21:05:14.507" v="1673" actId="478"/>
          <ac:spMkLst>
            <pc:docMk/>
            <pc:sldMk cId="4117264109" sldId="258"/>
            <ac:spMk id="2" creationId="{277F0B19-C2A3-B4A9-0C85-54A5CBE46F19}"/>
          </ac:spMkLst>
        </pc:spChg>
        <pc:spChg chg="mod">
          <ac:chgData name="Steban Nicolas Tibata Castañeda" userId="6730a5c9-0133-49b6-bc19-4946005eb4a2" providerId="ADAL" clId="{B0A859C6-552D-7B4D-A5FC-241F5C9641C2}" dt="2024-10-24T21:07:55.842" v="1772" actId="1076"/>
          <ac:spMkLst>
            <pc:docMk/>
            <pc:sldMk cId="4117264109" sldId="258"/>
            <ac:spMk id="5" creationId="{A8736DF4-360A-59FE-8D9D-D3FCA902B308}"/>
          </ac:spMkLst>
        </pc:spChg>
        <pc:spChg chg="mod">
          <ac:chgData name="Steban Nicolas Tibata Castañeda" userId="6730a5c9-0133-49b6-bc19-4946005eb4a2" providerId="ADAL" clId="{B0A859C6-552D-7B4D-A5FC-241F5C9641C2}" dt="2024-10-24T21:07:55.842" v="1772" actId="1076"/>
          <ac:spMkLst>
            <pc:docMk/>
            <pc:sldMk cId="4117264109" sldId="258"/>
            <ac:spMk id="6" creationId="{A01941C6-82D4-6DA0-74D3-684DB3D54623}"/>
          </ac:spMkLst>
        </pc:spChg>
        <pc:spChg chg="mod">
          <ac:chgData name="Steban Nicolas Tibata Castañeda" userId="6730a5c9-0133-49b6-bc19-4946005eb4a2" providerId="ADAL" clId="{B0A859C6-552D-7B4D-A5FC-241F5C9641C2}" dt="2024-10-24T21:07:55.842" v="1772" actId="1076"/>
          <ac:spMkLst>
            <pc:docMk/>
            <pc:sldMk cId="4117264109" sldId="258"/>
            <ac:spMk id="7" creationId="{CA748EF8-7F75-BCC8-01BC-2EA590A491CE}"/>
          </ac:spMkLst>
        </pc:spChg>
        <pc:spChg chg="mod">
          <ac:chgData name="Steban Nicolas Tibata Castañeda" userId="6730a5c9-0133-49b6-bc19-4946005eb4a2" providerId="ADAL" clId="{B0A859C6-552D-7B4D-A5FC-241F5C9641C2}" dt="2024-10-24T21:07:55.842" v="1772" actId="1076"/>
          <ac:spMkLst>
            <pc:docMk/>
            <pc:sldMk cId="4117264109" sldId="258"/>
            <ac:spMk id="9" creationId="{70F1F8C5-0827-44C8-047C-CD666207A433}"/>
          </ac:spMkLst>
        </pc:spChg>
        <pc:spChg chg="mod">
          <ac:chgData name="Steban Nicolas Tibata Castañeda" userId="6730a5c9-0133-49b6-bc19-4946005eb4a2" providerId="ADAL" clId="{B0A859C6-552D-7B4D-A5FC-241F5C9641C2}" dt="2024-10-24T21:07:55.842" v="1772" actId="1076"/>
          <ac:spMkLst>
            <pc:docMk/>
            <pc:sldMk cId="4117264109" sldId="258"/>
            <ac:spMk id="10" creationId="{175F1AE7-3208-38AF-7B35-24925DD98C5B}"/>
          </ac:spMkLst>
        </pc:spChg>
        <pc:spChg chg="mod">
          <ac:chgData name="Steban Nicolas Tibata Castañeda" userId="6730a5c9-0133-49b6-bc19-4946005eb4a2" providerId="ADAL" clId="{B0A859C6-552D-7B4D-A5FC-241F5C9641C2}" dt="2024-10-24T21:07:55.842" v="1772" actId="1076"/>
          <ac:spMkLst>
            <pc:docMk/>
            <pc:sldMk cId="4117264109" sldId="258"/>
            <ac:spMk id="11" creationId="{8DEB72B1-D005-9BBC-EC0D-E5EFC9320659}"/>
          </ac:spMkLst>
        </pc:spChg>
        <pc:spChg chg="mod">
          <ac:chgData name="Steban Nicolas Tibata Castañeda" userId="6730a5c9-0133-49b6-bc19-4946005eb4a2" providerId="ADAL" clId="{B0A859C6-552D-7B4D-A5FC-241F5C9641C2}" dt="2024-10-24T21:07:55.842" v="1772" actId="1076"/>
          <ac:spMkLst>
            <pc:docMk/>
            <pc:sldMk cId="4117264109" sldId="258"/>
            <ac:spMk id="12" creationId="{953A85D1-2CE9-0A9D-F634-AA35F0F7F6DA}"/>
          </ac:spMkLst>
        </pc:spChg>
        <pc:spChg chg="mod">
          <ac:chgData name="Steban Nicolas Tibata Castañeda" userId="6730a5c9-0133-49b6-bc19-4946005eb4a2" providerId="ADAL" clId="{B0A859C6-552D-7B4D-A5FC-241F5C9641C2}" dt="2024-10-24T21:07:55.842" v="1772" actId="1076"/>
          <ac:spMkLst>
            <pc:docMk/>
            <pc:sldMk cId="4117264109" sldId="258"/>
            <ac:spMk id="15" creationId="{B79951FC-F2EA-F5E3-892D-AD7D54C63BB3}"/>
          </ac:spMkLst>
        </pc:spChg>
        <pc:spChg chg="mod">
          <ac:chgData name="Steban Nicolas Tibata Castañeda" userId="6730a5c9-0133-49b6-bc19-4946005eb4a2" providerId="ADAL" clId="{B0A859C6-552D-7B4D-A5FC-241F5C9641C2}" dt="2024-10-24T21:07:55.842" v="1772" actId="1076"/>
          <ac:spMkLst>
            <pc:docMk/>
            <pc:sldMk cId="4117264109" sldId="258"/>
            <ac:spMk id="16" creationId="{74E00BC6-F9A4-B796-7F94-A70A4158C92F}"/>
          </ac:spMkLst>
        </pc:spChg>
        <pc:spChg chg="mod">
          <ac:chgData name="Steban Nicolas Tibata Castañeda" userId="6730a5c9-0133-49b6-bc19-4946005eb4a2" providerId="ADAL" clId="{B0A859C6-552D-7B4D-A5FC-241F5C9641C2}" dt="2024-10-24T21:07:55.842" v="1772" actId="1076"/>
          <ac:spMkLst>
            <pc:docMk/>
            <pc:sldMk cId="4117264109" sldId="258"/>
            <ac:spMk id="17" creationId="{92BA2DC0-7523-67A2-35A4-EFC9E38F0662}"/>
          </ac:spMkLst>
        </pc:spChg>
        <pc:spChg chg="mod">
          <ac:chgData name="Steban Nicolas Tibata Castañeda" userId="6730a5c9-0133-49b6-bc19-4946005eb4a2" providerId="ADAL" clId="{B0A859C6-552D-7B4D-A5FC-241F5C9641C2}" dt="2024-10-24T21:07:55.842" v="1772" actId="1076"/>
          <ac:spMkLst>
            <pc:docMk/>
            <pc:sldMk cId="4117264109" sldId="258"/>
            <ac:spMk id="18" creationId="{7C6E26E6-6093-F796-998E-BBA2FC0E7160}"/>
          </ac:spMkLst>
        </pc:spChg>
        <pc:spChg chg="add mod">
          <ac:chgData name="Steban Nicolas Tibata Castañeda" userId="6730a5c9-0133-49b6-bc19-4946005eb4a2" providerId="ADAL" clId="{B0A859C6-552D-7B4D-A5FC-241F5C9641C2}" dt="2024-10-24T21:07:02.579" v="1764" actId="1076"/>
          <ac:spMkLst>
            <pc:docMk/>
            <pc:sldMk cId="4117264109" sldId="258"/>
            <ac:spMk id="19" creationId="{BF035F44-2444-72B6-1F13-D65D561E55B6}"/>
          </ac:spMkLst>
        </pc:spChg>
        <pc:spChg chg="add del mod">
          <ac:chgData name="Steban Nicolas Tibata Castañeda" userId="6730a5c9-0133-49b6-bc19-4946005eb4a2" providerId="ADAL" clId="{B0A859C6-552D-7B4D-A5FC-241F5C9641C2}" dt="2024-10-24T21:05:17.386" v="1674" actId="478"/>
          <ac:spMkLst>
            <pc:docMk/>
            <pc:sldMk cId="4117264109" sldId="258"/>
            <ac:spMk id="22" creationId="{6A0AAA35-796C-2500-3CEB-3E8AFA2A465A}"/>
          </ac:spMkLst>
        </pc:spChg>
        <pc:spChg chg="add mod">
          <ac:chgData name="Steban Nicolas Tibata Castañeda" userId="6730a5c9-0133-49b6-bc19-4946005eb4a2" providerId="ADAL" clId="{B0A859C6-552D-7B4D-A5FC-241F5C9641C2}" dt="2024-10-24T21:07:16.976" v="1766"/>
          <ac:spMkLst>
            <pc:docMk/>
            <pc:sldMk cId="4117264109" sldId="258"/>
            <ac:spMk id="24" creationId="{A08B4191-C753-6261-9CD9-EAB650FFE68F}"/>
          </ac:spMkLst>
        </pc:spChg>
        <pc:picChg chg="mod">
          <ac:chgData name="Steban Nicolas Tibata Castañeda" userId="6730a5c9-0133-49b6-bc19-4946005eb4a2" providerId="ADAL" clId="{B0A859C6-552D-7B4D-A5FC-241F5C9641C2}" dt="2024-10-24T21:07:55.842" v="1772" actId="1076"/>
          <ac:picMkLst>
            <pc:docMk/>
            <pc:sldMk cId="4117264109" sldId="258"/>
            <ac:picMk id="4" creationId="{C3A49301-9105-CBAC-9048-352BDC68AC2D}"/>
          </ac:picMkLst>
        </pc:picChg>
        <pc:picChg chg="del">
          <ac:chgData name="Steban Nicolas Tibata Castañeda" userId="6730a5c9-0133-49b6-bc19-4946005eb4a2" providerId="ADAL" clId="{B0A859C6-552D-7B4D-A5FC-241F5C9641C2}" dt="2024-10-24T21:02:32.280" v="1433" actId="478"/>
          <ac:picMkLst>
            <pc:docMk/>
            <pc:sldMk cId="4117264109" sldId="258"/>
            <ac:picMk id="21" creationId="{D37E4438-A0F9-8C24-CA6F-AB5C12864542}"/>
          </ac:picMkLst>
        </pc:picChg>
        <pc:picChg chg="add mod">
          <ac:chgData name="Steban Nicolas Tibata Castañeda" userId="6730a5c9-0133-49b6-bc19-4946005eb4a2" providerId="ADAL" clId="{B0A859C6-552D-7B4D-A5FC-241F5C9641C2}" dt="2024-10-24T21:07:07.615" v="1765"/>
          <ac:picMkLst>
            <pc:docMk/>
            <pc:sldMk cId="4117264109" sldId="258"/>
            <ac:picMk id="23" creationId="{A4896A07-BE7C-6F72-A6BA-CF0F41CA589C}"/>
          </ac:picMkLst>
        </pc:picChg>
        <pc:cxnChg chg="mod">
          <ac:chgData name="Steban Nicolas Tibata Castañeda" userId="6730a5c9-0133-49b6-bc19-4946005eb4a2" providerId="ADAL" clId="{B0A859C6-552D-7B4D-A5FC-241F5C9641C2}" dt="2024-10-24T21:07:55.842" v="1772" actId="1076"/>
          <ac:cxnSpMkLst>
            <pc:docMk/>
            <pc:sldMk cId="4117264109" sldId="258"/>
            <ac:cxnSpMk id="13" creationId="{D9240F63-2349-679C-1131-4384D339074B}"/>
          </ac:cxnSpMkLst>
        </pc:cxnChg>
        <pc:cxnChg chg="mod">
          <ac:chgData name="Steban Nicolas Tibata Castañeda" userId="6730a5c9-0133-49b6-bc19-4946005eb4a2" providerId="ADAL" clId="{B0A859C6-552D-7B4D-A5FC-241F5C9641C2}" dt="2024-10-24T21:07:55.842" v="1772" actId="1076"/>
          <ac:cxnSpMkLst>
            <pc:docMk/>
            <pc:sldMk cId="4117264109" sldId="258"/>
            <ac:cxnSpMk id="14" creationId="{6D59FB86-9542-2539-8CE1-E89A05162AD9}"/>
          </ac:cxnSpMkLst>
        </pc:cxnChg>
      </pc:sldChg>
      <pc:sldChg chg="addSp delSp modSp mod">
        <pc:chgData name="Steban Nicolas Tibata Castañeda" userId="6730a5c9-0133-49b6-bc19-4946005eb4a2" providerId="ADAL" clId="{B0A859C6-552D-7B4D-A5FC-241F5C9641C2}" dt="2024-10-24T21:24:14.012" v="2163"/>
        <pc:sldMkLst>
          <pc:docMk/>
          <pc:sldMk cId="728213665" sldId="259"/>
        </pc:sldMkLst>
        <pc:spChg chg="mod">
          <ac:chgData name="Steban Nicolas Tibata Castañeda" userId="6730a5c9-0133-49b6-bc19-4946005eb4a2" providerId="ADAL" clId="{B0A859C6-552D-7B4D-A5FC-241F5C9641C2}" dt="2024-10-24T21:22:35.856" v="2148" actId="14100"/>
          <ac:spMkLst>
            <pc:docMk/>
            <pc:sldMk cId="728213665" sldId="259"/>
            <ac:spMk id="2" creationId="{ED277228-BB15-1D6E-C126-9871032EBCE0}"/>
          </ac:spMkLst>
        </pc:spChg>
        <pc:spChg chg="del">
          <ac:chgData name="Steban Nicolas Tibata Castañeda" userId="6730a5c9-0133-49b6-bc19-4946005eb4a2" providerId="ADAL" clId="{B0A859C6-552D-7B4D-A5FC-241F5C9641C2}" dt="2024-10-24T21:07:27.885" v="1770" actId="478"/>
          <ac:spMkLst>
            <pc:docMk/>
            <pc:sldMk cId="728213665" sldId="259"/>
            <ac:spMk id="4" creationId="{E20D0296-7607-8F7C-CDBD-E914A56788A6}"/>
          </ac:spMkLst>
        </pc:spChg>
        <pc:spChg chg="del">
          <ac:chgData name="Steban Nicolas Tibata Castañeda" userId="6730a5c9-0133-49b6-bc19-4946005eb4a2" providerId="ADAL" clId="{B0A859C6-552D-7B4D-A5FC-241F5C9641C2}" dt="2024-10-24T21:07:25.020" v="1769" actId="478"/>
          <ac:spMkLst>
            <pc:docMk/>
            <pc:sldMk cId="728213665" sldId="259"/>
            <ac:spMk id="5" creationId="{C20390A1-B03E-E545-0A53-FE27DDE3260C}"/>
          </ac:spMkLst>
        </pc:spChg>
        <pc:spChg chg="del">
          <ac:chgData name="Steban Nicolas Tibata Castañeda" userId="6730a5c9-0133-49b6-bc19-4946005eb4a2" providerId="ADAL" clId="{B0A859C6-552D-7B4D-A5FC-241F5C9641C2}" dt="2024-10-24T21:07:22.261" v="1767" actId="478"/>
          <ac:spMkLst>
            <pc:docMk/>
            <pc:sldMk cId="728213665" sldId="259"/>
            <ac:spMk id="6" creationId="{B9B662E2-8A0E-C278-F548-E756EA344D26}"/>
          </ac:spMkLst>
        </pc:spChg>
        <pc:spChg chg="mod">
          <ac:chgData name="Steban Nicolas Tibata Castañeda" userId="6730a5c9-0133-49b6-bc19-4946005eb4a2" providerId="ADAL" clId="{B0A859C6-552D-7B4D-A5FC-241F5C9641C2}" dt="2024-10-24T21:16:24.116" v="2087" actId="1038"/>
          <ac:spMkLst>
            <pc:docMk/>
            <pc:sldMk cId="728213665" sldId="259"/>
            <ac:spMk id="8" creationId="{3B959CA6-F1D3-52CE-6377-94E0DFFC3274}"/>
          </ac:spMkLst>
        </pc:spChg>
        <pc:spChg chg="mod">
          <ac:chgData name="Steban Nicolas Tibata Castañeda" userId="6730a5c9-0133-49b6-bc19-4946005eb4a2" providerId="ADAL" clId="{B0A859C6-552D-7B4D-A5FC-241F5C9641C2}" dt="2024-10-24T21:16:24.116" v="2087" actId="1038"/>
          <ac:spMkLst>
            <pc:docMk/>
            <pc:sldMk cId="728213665" sldId="259"/>
            <ac:spMk id="9" creationId="{2F75D8D7-EAFD-12B1-73E5-6396C55FD285}"/>
          </ac:spMkLst>
        </pc:spChg>
        <pc:spChg chg="add mod">
          <ac:chgData name="Steban Nicolas Tibata Castañeda" userId="6730a5c9-0133-49b6-bc19-4946005eb4a2" providerId="ADAL" clId="{B0A859C6-552D-7B4D-A5FC-241F5C9641C2}" dt="2024-10-24T21:07:22.584" v="1768"/>
          <ac:spMkLst>
            <pc:docMk/>
            <pc:sldMk cId="728213665" sldId="259"/>
            <ac:spMk id="10" creationId="{EA48DD7C-21C7-864C-357A-09EC7D2AFB20}"/>
          </ac:spMkLst>
        </pc:spChg>
        <pc:spChg chg="mod">
          <ac:chgData name="Steban Nicolas Tibata Castañeda" userId="6730a5c9-0133-49b6-bc19-4946005eb4a2" providerId="ADAL" clId="{B0A859C6-552D-7B4D-A5FC-241F5C9641C2}" dt="2024-10-24T21:16:31.539" v="2088" actId="1076"/>
          <ac:spMkLst>
            <pc:docMk/>
            <pc:sldMk cId="728213665" sldId="259"/>
            <ac:spMk id="18" creationId="{060CA899-CBFE-E858-4F5A-014EB174B63E}"/>
          </ac:spMkLst>
        </pc:spChg>
        <pc:spChg chg="del">
          <ac:chgData name="Steban Nicolas Tibata Castañeda" userId="6730a5c9-0133-49b6-bc19-4946005eb4a2" providerId="ADAL" clId="{B0A859C6-552D-7B4D-A5FC-241F5C9641C2}" dt="2024-10-24T21:15:44.980" v="2071" actId="478"/>
          <ac:spMkLst>
            <pc:docMk/>
            <pc:sldMk cId="728213665" sldId="259"/>
            <ac:spMk id="20" creationId="{8F55FB29-8B58-C977-DD2D-90AEC2BDEF44}"/>
          </ac:spMkLst>
        </pc:spChg>
        <pc:picChg chg="mod">
          <ac:chgData name="Steban Nicolas Tibata Castañeda" userId="6730a5c9-0133-49b6-bc19-4946005eb4a2" providerId="ADAL" clId="{B0A859C6-552D-7B4D-A5FC-241F5C9641C2}" dt="2024-10-24T21:16:42.201" v="2103" actId="1038"/>
          <ac:picMkLst>
            <pc:docMk/>
            <pc:sldMk cId="728213665" sldId="259"/>
            <ac:picMk id="3" creationId="{65997E87-DF96-11F5-6560-9358B06FEA70}"/>
          </ac:picMkLst>
        </pc:picChg>
        <pc:picChg chg="mod">
          <ac:chgData name="Steban Nicolas Tibata Castañeda" userId="6730a5c9-0133-49b6-bc19-4946005eb4a2" providerId="ADAL" clId="{B0A859C6-552D-7B4D-A5FC-241F5C9641C2}" dt="2024-10-24T21:16:42.201" v="2103" actId="1038"/>
          <ac:picMkLst>
            <pc:docMk/>
            <pc:sldMk cId="728213665" sldId="259"/>
            <ac:picMk id="7" creationId="{B19760B8-A3E6-C337-B0C0-EAE2F0095B6F}"/>
          </ac:picMkLst>
        </pc:picChg>
        <pc:picChg chg="add mod">
          <ac:chgData name="Steban Nicolas Tibata Castañeda" userId="6730a5c9-0133-49b6-bc19-4946005eb4a2" providerId="ADAL" clId="{B0A859C6-552D-7B4D-A5FC-241F5C9641C2}" dt="2024-10-24T21:19:35.827" v="2119" actId="1076"/>
          <ac:picMkLst>
            <pc:docMk/>
            <pc:sldMk cId="728213665" sldId="259"/>
            <ac:picMk id="12" creationId="{719C2C39-1703-4ED7-F2F3-0AD9A2AF8734}"/>
          </ac:picMkLst>
        </pc:picChg>
        <pc:picChg chg="add mod">
          <ac:chgData name="Steban Nicolas Tibata Castañeda" userId="6730a5c9-0133-49b6-bc19-4946005eb4a2" providerId="ADAL" clId="{B0A859C6-552D-7B4D-A5FC-241F5C9641C2}" dt="2024-10-24T21:24:05.595" v="2162"/>
          <ac:picMkLst>
            <pc:docMk/>
            <pc:sldMk cId="728213665" sldId="259"/>
            <ac:picMk id="13" creationId="{D20A1699-4F45-1477-A7BF-72453EA44A20}"/>
          </ac:picMkLst>
        </pc:picChg>
        <pc:picChg chg="add mod">
          <ac:chgData name="Steban Nicolas Tibata Castañeda" userId="6730a5c9-0133-49b6-bc19-4946005eb4a2" providerId="ADAL" clId="{B0A859C6-552D-7B4D-A5FC-241F5C9641C2}" dt="2024-10-24T21:24:05.595" v="2162"/>
          <ac:picMkLst>
            <pc:docMk/>
            <pc:sldMk cId="728213665" sldId="259"/>
            <ac:picMk id="15" creationId="{977666B5-A05B-09E6-5FBC-932254257BCC}"/>
          </ac:picMkLst>
        </pc:picChg>
        <pc:picChg chg="add mod">
          <ac:chgData name="Steban Nicolas Tibata Castañeda" userId="6730a5c9-0133-49b6-bc19-4946005eb4a2" providerId="ADAL" clId="{B0A859C6-552D-7B4D-A5FC-241F5C9641C2}" dt="2024-10-24T21:24:14.012" v="2163"/>
          <ac:picMkLst>
            <pc:docMk/>
            <pc:sldMk cId="728213665" sldId="259"/>
            <ac:picMk id="16" creationId="{7FACC0A6-77DF-2B32-86B5-67937F64385A}"/>
          </ac:picMkLst>
        </pc:picChg>
        <pc:picChg chg="mod">
          <ac:chgData name="Steban Nicolas Tibata Castañeda" userId="6730a5c9-0133-49b6-bc19-4946005eb4a2" providerId="ADAL" clId="{B0A859C6-552D-7B4D-A5FC-241F5C9641C2}" dt="2024-10-24T21:16:42.201" v="2103" actId="1038"/>
          <ac:picMkLst>
            <pc:docMk/>
            <pc:sldMk cId="728213665" sldId="259"/>
            <ac:picMk id="17" creationId="{0FC2A884-1324-AFAF-F10C-F0A940684392}"/>
          </ac:picMkLst>
        </pc:picChg>
        <pc:picChg chg="del mod">
          <ac:chgData name="Steban Nicolas Tibata Castañeda" userId="6730a5c9-0133-49b6-bc19-4946005eb4a2" providerId="ADAL" clId="{B0A859C6-552D-7B4D-A5FC-241F5C9641C2}" dt="2024-10-24T21:19:23.590" v="2113" actId="478"/>
          <ac:picMkLst>
            <pc:docMk/>
            <pc:sldMk cId="728213665" sldId="259"/>
            <ac:picMk id="22" creationId="{BA7CB201-F079-2B6D-6655-0CB8D0C5A375}"/>
          </ac:picMkLst>
        </pc:picChg>
        <pc:cxnChg chg="add mod">
          <ac:chgData name="Steban Nicolas Tibata Castañeda" userId="6730a5c9-0133-49b6-bc19-4946005eb4a2" providerId="ADAL" clId="{B0A859C6-552D-7B4D-A5FC-241F5C9641C2}" dt="2024-10-24T21:24:05.595" v="2162"/>
          <ac:cxnSpMkLst>
            <pc:docMk/>
            <pc:sldMk cId="728213665" sldId="259"/>
            <ac:cxnSpMk id="14" creationId="{3386B1CE-F7B0-710A-8F12-513303EE8D4D}"/>
          </ac:cxnSpMkLst>
        </pc:cxnChg>
      </pc:sldChg>
      <pc:sldChg chg="addSp delSp modSp mod">
        <pc:chgData name="Steban Nicolas Tibata Castañeda" userId="6730a5c9-0133-49b6-bc19-4946005eb4a2" providerId="ADAL" clId="{B0A859C6-552D-7B4D-A5FC-241F5C9641C2}" dt="2024-10-24T21:31:37.561" v="2596" actId="1076"/>
        <pc:sldMkLst>
          <pc:docMk/>
          <pc:sldMk cId="4071608652" sldId="260"/>
        </pc:sldMkLst>
        <pc:spChg chg="mod">
          <ac:chgData name="Steban Nicolas Tibata Castañeda" userId="6730a5c9-0133-49b6-bc19-4946005eb4a2" providerId="ADAL" clId="{B0A859C6-552D-7B4D-A5FC-241F5C9641C2}" dt="2024-10-24T21:31:37.561" v="2596" actId="1076"/>
          <ac:spMkLst>
            <pc:docMk/>
            <pc:sldMk cId="4071608652" sldId="260"/>
            <ac:spMk id="2" creationId="{ED277228-BB15-1D6E-C126-9871032EBCE0}"/>
          </ac:spMkLst>
        </pc:spChg>
        <pc:spChg chg="del">
          <ac:chgData name="Steban Nicolas Tibata Castañeda" userId="6730a5c9-0133-49b6-bc19-4946005eb4a2" providerId="ADAL" clId="{B0A859C6-552D-7B4D-A5FC-241F5C9641C2}" dt="2024-10-24T21:30:20.928" v="2583" actId="478"/>
          <ac:spMkLst>
            <pc:docMk/>
            <pc:sldMk cId="4071608652" sldId="260"/>
            <ac:spMk id="4" creationId="{E20D0296-7607-8F7C-CDBD-E914A56788A6}"/>
          </ac:spMkLst>
        </pc:spChg>
        <pc:spChg chg="del">
          <ac:chgData name="Steban Nicolas Tibata Castañeda" userId="6730a5c9-0133-49b6-bc19-4946005eb4a2" providerId="ADAL" clId="{B0A859C6-552D-7B4D-A5FC-241F5C9641C2}" dt="2024-10-24T21:30:02.536" v="2579" actId="478"/>
          <ac:spMkLst>
            <pc:docMk/>
            <pc:sldMk cId="4071608652" sldId="260"/>
            <ac:spMk id="6" creationId="{B9B662E2-8A0E-C278-F548-E756EA344D26}"/>
          </ac:spMkLst>
        </pc:spChg>
        <pc:spChg chg="del">
          <ac:chgData name="Steban Nicolas Tibata Castañeda" userId="6730a5c9-0133-49b6-bc19-4946005eb4a2" providerId="ADAL" clId="{B0A859C6-552D-7B4D-A5FC-241F5C9641C2}" dt="2024-10-24T21:31:25.049" v="2594" actId="478"/>
          <ac:spMkLst>
            <pc:docMk/>
            <pc:sldMk cId="4071608652" sldId="260"/>
            <ac:spMk id="7" creationId="{DDEBD030-1DA4-7615-797C-2FE190380B15}"/>
          </ac:spMkLst>
        </pc:spChg>
        <pc:spChg chg="add mod">
          <ac:chgData name="Steban Nicolas Tibata Castañeda" userId="6730a5c9-0133-49b6-bc19-4946005eb4a2" providerId="ADAL" clId="{B0A859C6-552D-7B4D-A5FC-241F5C9641C2}" dt="2024-10-24T21:30:02.823" v="2580"/>
          <ac:spMkLst>
            <pc:docMk/>
            <pc:sldMk cId="4071608652" sldId="260"/>
            <ac:spMk id="14" creationId="{1BD2F704-3024-2A22-A95B-5011E7AD1A3A}"/>
          </ac:spMkLst>
        </pc:spChg>
        <pc:picChg chg="del mod">
          <ac:chgData name="Steban Nicolas Tibata Castañeda" userId="6730a5c9-0133-49b6-bc19-4946005eb4a2" providerId="ADAL" clId="{B0A859C6-552D-7B4D-A5FC-241F5C9641C2}" dt="2024-10-24T21:29:44.880" v="2577" actId="478"/>
          <ac:picMkLst>
            <pc:docMk/>
            <pc:sldMk cId="4071608652" sldId="260"/>
            <ac:picMk id="8" creationId="{280A83E2-9166-2987-AFD1-1119E96CA83F}"/>
          </ac:picMkLst>
        </pc:picChg>
        <pc:picChg chg="add mod">
          <ac:chgData name="Steban Nicolas Tibata Castañeda" userId="6730a5c9-0133-49b6-bc19-4946005eb4a2" providerId="ADAL" clId="{B0A859C6-552D-7B4D-A5FC-241F5C9641C2}" dt="2024-10-24T21:24:18.658" v="2165"/>
          <ac:picMkLst>
            <pc:docMk/>
            <pc:sldMk cId="4071608652" sldId="260"/>
            <ac:picMk id="9" creationId="{8EEAB990-9FF3-F9BE-161D-114CAAF08648}"/>
          </ac:picMkLst>
        </pc:picChg>
        <pc:picChg chg="add mod">
          <ac:chgData name="Steban Nicolas Tibata Castañeda" userId="6730a5c9-0133-49b6-bc19-4946005eb4a2" providerId="ADAL" clId="{B0A859C6-552D-7B4D-A5FC-241F5C9641C2}" dt="2024-10-24T21:29:49.909" v="2578" actId="1076"/>
          <ac:picMkLst>
            <pc:docMk/>
            <pc:sldMk cId="4071608652" sldId="260"/>
            <ac:picMk id="13" creationId="{33C72DF7-6A22-4BA7-EEB2-765C91F6EA3F}"/>
          </ac:picMkLst>
        </pc:picChg>
      </pc:sldChg>
      <pc:sldChg chg="addSp delSp modSp mod">
        <pc:chgData name="Steban Nicolas Tibata Castañeda" userId="6730a5c9-0133-49b6-bc19-4946005eb4a2" providerId="ADAL" clId="{B0A859C6-552D-7B4D-A5FC-241F5C9641C2}" dt="2024-10-24T21:24:16.425" v="2164"/>
        <pc:sldMkLst>
          <pc:docMk/>
          <pc:sldMk cId="3036408538" sldId="261"/>
        </pc:sldMkLst>
        <pc:spChg chg="mod">
          <ac:chgData name="Steban Nicolas Tibata Castañeda" userId="6730a5c9-0133-49b6-bc19-4946005eb4a2" providerId="ADAL" clId="{B0A859C6-552D-7B4D-A5FC-241F5C9641C2}" dt="2024-10-24T21:22:21.712" v="2146" actId="14100"/>
          <ac:spMkLst>
            <pc:docMk/>
            <pc:sldMk cId="3036408538" sldId="261"/>
            <ac:spMk id="2" creationId="{ED277228-BB15-1D6E-C126-9871032EBCE0}"/>
          </ac:spMkLst>
        </pc:spChg>
        <pc:spChg chg="del">
          <ac:chgData name="Steban Nicolas Tibata Castañeda" userId="6730a5c9-0133-49b6-bc19-4946005eb4a2" providerId="ADAL" clId="{B0A859C6-552D-7B4D-A5FC-241F5C9641C2}" dt="2024-10-24T21:23:35.811" v="2157" actId="478"/>
          <ac:spMkLst>
            <pc:docMk/>
            <pc:sldMk cId="3036408538" sldId="261"/>
            <ac:spMk id="5" creationId="{C20390A1-B03E-E545-0A53-FE27DDE3260C}"/>
          </ac:spMkLst>
        </pc:spChg>
        <pc:spChg chg="del">
          <ac:chgData name="Steban Nicolas Tibata Castañeda" userId="6730a5c9-0133-49b6-bc19-4946005eb4a2" providerId="ADAL" clId="{B0A859C6-552D-7B4D-A5FC-241F5C9641C2}" dt="2024-10-24T21:23:33.215" v="2155" actId="478"/>
          <ac:spMkLst>
            <pc:docMk/>
            <pc:sldMk cId="3036408538" sldId="261"/>
            <ac:spMk id="6" creationId="{B9B662E2-8A0E-C278-F548-E756EA344D26}"/>
          </ac:spMkLst>
        </pc:spChg>
        <pc:spChg chg="del">
          <ac:chgData name="Steban Nicolas Tibata Castañeda" userId="6730a5c9-0133-49b6-bc19-4946005eb4a2" providerId="ADAL" clId="{B0A859C6-552D-7B4D-A5FC-241F5C9641C2}" dt="2024-10-24T21:22:03.607" v="2141" actId="478"/>
          <ac:spMkLst>
            <pc:docMk/>
            <pc:sldMk cId="3036408538" sldId="261"/>
            <ac:spMk id="7" creationId="{DDEBD030-1DA4-7615-797C-2FE190380B15}"/>
          </ac:spMkLst>
        </pc:spChg>
        <pc:spChg chg="del">
          <ac:chgData name="Steban Nicolas Tibata Castañeda" userId="6730a5c9-0133-49b6-bc19-4946005eb4a2" providerId="ADAL" clId="{B0A859C6-552D-7B4D-A5FC-241F5C9641C2}" dt="2024-10-24T21:22:01.463" v="2140" actId="478"/>
          <ac:spMkLst>
            <pc:docMk/>
            <pc:sldMk cId="3036408538" sldId="261"/>
            <ac:spMk id="8" creationId="{EBA7EBA1-F2A2-6837-F7B5-E97F52E22809}"/>
          </ac:spMkLst>
        </pc:spChg>
        <pc:spChg chg="add del mod">
          <ac:chgData name="Steban Nicolas Tibata Castañeda" userId="6730a5c9-0133-49b6-bc19-4946005eb4a2" providerId="ADAL" clId="{B0A859C6-552D-7B4D-A5FC-241F5C9641C2}" dt="2024-10-24T21:21:09.964" v="2129"/>
          <ac:spMkLst>
            <pc:docMk/>
            <pc:sldMk cId="3036408538" sldId="261"/>
            <ac:spMk id="10" creationId="{EF594E53-9376-2C54-06C2-84A8F24EE5C2}"/>
          </ac:spMkLst>
        </pc:spChg>
        <pc:spChg chg="add del mod">
          <ac:chgData name="Steban Nicolas Tibata Castañeda" userId="6730a5c9-0133-49b6-bc19-4946005eb4a2" providerId="ADAL" clId="{B0A859C6-552D-7B4D-A5FC-241F5C9641C2}" dt="2024-10-24T21:21:39.088" v="2134"/>
          <ac:spMkLst>
            <pc:docMk/>
            <pc:sldMk cId="3036408538" sldId="261"/>
            <ac:spMk id="18" creationId="{32995CD1-1D7E-9211-9143-7DB4F26D71B6}"/>
          </ac:spMkLst>
        </pc:spChg>
        <pc:spChg chg="add del mod">
          <ac:chgData name="Steban Nicolas Tibata Castañeda" userId="6730a5c9-0133-49b6-bc19-4946005eb4a2" providerId="ADAL" clId="{B0A859C6-552D-7B4D-A5FC-241F5C9641C2}" dt="2024-10-24T21:22:05.120" v="2142" actId="478"/>
          <ac:spMkLst>
            <pc:docMk/>
            <pc:sldMk cId="3036408538" sldId="261"/>
            <ac:spMk id="22" creationId="{B16B567D-9832-5531-1EFC-3912400D2B7C}"/>
          </ac:spMkLst>
        </pc:spChg>
        <pc:spChg chg="add del mod">
          <ac:chgData name="Steban Nicolas Tibata Castañeda" userId="6730a5c9-0133-49b6-bc19-4946005eb4a2" providerId="ADAL" clId="{B0A859C6-552D-7B4D-A5FC-241F5C9641C2}" dt="2024-10-24T21:22:06.876" v="2143" actId="478"/>
          <ac:spMkLst>
            <pc:docMk/>
            <pc:sldMk cId="3036408538" sldId="261"/>
            <ac:spMk id="24" creationId="{A7F5F125-E0EB-3BE2-C00A-09A376BD662F}"/>
          </ac:spMkLst>
        </pc:spChg>
        <pc:spChg chg="add mod">
          <ac:chgData name="Steban Nicolas Tibata Castañeda" userId="6730a5c9-0133-49b6-bc19-4946005eb4a2" providerId="ADAL" clId="{B0A859C6-552D-7B4D-A5FC-241F5C9641C2}" dt="2024-10-24T21:23:33.541" v="2156"/>
          <ac:spMkLst>
            <pc:docMk/>
            <pc:sldMk cId="3036408538" sldId="261"/>
            <ac:spMk id="25" creationId="{8D2F3648-98A9-1997-0CDD-4274088ED7A2}"/>
          </ac:spMkLst>
        </pc:spChg>
        <pc:picChg chg="add mod">
          <ac:chgData name="Steban Nicolas Tibata Castañeda" userId="6730a5c9-0133-49b6-bc19-4946005eb4a2" providerId="ADAL" clId="{B0A859C6-552D-7B4D-A5FC-241F5C9641C2}" dt="2024-10-24T21:22:47.062" v="2150" actId="1076"/>
          <ac:picMkLst>
            <pc:docMk/>
            <pc:sldMk cId="3036408538" sldId="261"/>
            <ac:picMk id="12" creationId="{354D9A7F-C8B4-EE7F-4192-A6F110A24C68}"/>
          </ac:picMkLst>
        </pc:picChg>
        <pc:picChg chg="del">
          <ac:chgData name="Steban Nicolas Tibata Castañeda" userId="6730a5c9-0133-49b6-bc19-4946005eb4a2" providerId="ADAL" clId="{B0A859C6-552D-7B4D-A5FC-241F5C9641C2}" dt="2024-10-24T21:21:06.562" v="2128" actId="478"/>
          <ac:picMkLst>
            <pc:docMk/>
            <pc:sldMk cId="3036408538" sldId="261"/>
            <ac:picMk id="14" creationId="{702DAD3C-BEBF-D076-C82F-46A97F46497B}"/>
          </ac:picMkLst>
        </pc:picChg>
        <pc:picChg chg="del">
          <ac:chgData name="Steban Nicolas Tibata Castañeda" userId="6730a5c9-0133-49b6-bc19-4946005eb4a2" providerId="ADAL" clId="{B0A859C6-552D-7B4D-A5FC-241F5C9641C2}" dt="2024-10-24T21:21:36.215" v="2133" actId="478"/>
          <ac:picMkLst>
            <pc:docMk/>
            <pc:sldMk cId="3036408538" sldId="261"/>
            <ac:picMk id="15" creationId="{1072A31E-8EAE-F710-C92F-7AE82534D172}"/>
          </ac:picMkLst>
        </pc:picChg>
        <pc:picChg chg="add mod">
          <ac:chgData name="Steban Nicolas Tibata Castañeda" userId="6730a5c9-0133-49b6-bc19-4946005eb4a2" providerId="ADAL" clId="{B0A859C6-552D-7B4D-A5FC-241F5C9641C2}" dt="2024-10-24T21:22:59.545" v="2154" actId="1076"/>
          <ac:picMkLst>
            <pc:docMk/>
            <pc:sldMk cId="3036408538" sldId="261"/>
            <ac:picMk id="20" creationId="{E2A869AE-63CE-0BED-2291-0928F0EA2237}"/>
          </ac:picMkLst>
        </pc:picChg>
        <pc:picChg chg="add mod">
          <ac:chgData name="Steban Nicolas Tibata Castañeda" userId="6730a5c9-0133-49b6-bc19-4946005eb4a2" providerId="ADAL" clId="{B0A859C6-552D-7B4D-A5FC-241F5C9641C2}" dt="2024-10-24T21:24:16.425" v="2164"/>
          <ac:picMkLst>
            <pc:docMk/>
            <pc:sldMk cId="3036408538" sldId="261"/>
            <ac:picMk id="26" creationId="{1D545C13-91CB-2924-BDC1-B16FCF82F93D}"/>
          </ac:picMkLst>
        </pc:picChg>
      </pc:sldChg>
      <pc:sldChg chg="addSp delSp modSp new mod">
        <pc:chgData name="Steban Nicolas Tibata Castañeda" userId="6730a5c9-0133-49b6-bc19-4946005eb4a2" providerId="ADAL" clId="{B0A859C6-552D-7B4D-A5FC-241F5C9641C2}" dt="2024-10-24T21:31:01.110" v="2593" actId="1076"/>
        <pc:sldMkLst>
          <pc:docMk/>
          <pc:sldMk cId="4021195052" sldId="262"/>
        </pc:sldMkLst>
        <pc:spChg chg="mod">
          <ac:chgData name="Steban Nicolas Tibata Castañeda" userId="6730a5c9-0133-49b6-bc19-4946005eb4a2" providerId="ADAL" clId="{B0A859C6-552D-7B4D-A5FC-241F5C9641C2}" dt="2024-10-24T21:30:53.810" v="2591" actId="14100"/>
          <ac:spMkLst>
            <pc:docMk/>
            <pc:sldMk cId="4021195052" sldId="262"/>
            <ac:spMk id="2" creationId="{9F06F776-7D14-DD47-1032-1499E4512E89}"/>
          </ac:spMkLst>
        </pc:spChg>
        <pc:spChg chg="mod">
          <ac:chgData name="Steban Nicolas Tibata Castañeda" userId="6730a5c9-0133-49b6-bc19-4946005eb4a2" providerId="ADAL" clId="{B0A859C6-552D-7B4D-A5FC-241F5C9641C2}" dt="2024-10-24T20:25:52.809" v="1331" actId="113"/>
          <ac:spMkLst>
            <pc:docMk/>
            <pc:sldMk cId="4021195052" sldId="262"/>
            <ac:spMk id="3" creationId="{15ABB356-9F87-FCD3-BDC8-29ADB49F266C}"/>
          </ac:spMkLst>
        </pc:spChg>
        <pc:spChg chg="del">
          <ac:chgData name="Steban Nicolas Tibata Castañeda" userId="6730a5c9-0133-49b6-bc19-4946005eb4a2" providerId="ADAL" clId="{B0A859C6-552D-7B4D-A5FC-241F5C9641C2}" dt="2024-10-24T20:16:26.265" v="1284" actId="478"/>
          <ac:spMkLst>
            <pc:docMk/>
            <pc:sldMk cId="4021195052" sldId="262"/>
            <ac:spMk id="4" creationId="{14755F27-AA29-F26D-5A40-44F1A4BDE0D9}"/>
          </ac:spMkLst>
        </pc:spChg>
        <pc:spChg chg="del">
          <ac:chgData name="Steban Nicolas Tibata Castañeda" userId="6730a5c9-0133-49b6-bc19-4946005eb4a2" providerId="ADAL" clId="{B0A859C6-552D-7B4D-A5FC-241F5C9641C2}" dt="2024-10-24T20:15:11.339" v="1088" actId="478"/>
          <ac:spMkLst>
            <pc:docMk/>
            <pc:sldMk cId="4021195052" sldId="262"/>
            <ac:spMk id="6" creationId="{F049E902-9D8E-DCE5-525A-2A7961F1BEC8}"/>
          </ac:spMkLst>
        </pc:spChg>
        <pc:spChg chg="add mod">
          <ac:chgData name="Steban Nicolas Tibata Castañeda" userId="6730a5c9-0133-49b6-bc19-4946005eb4a2" providerId="ADAL" clId="{B0A859C6-552D-7B4D-A5FC-241F5C9641C2}" dt="2024-10-24T20:23:12.741" v="1305"/>
          <ac:spMkLst>
            <pc:docMk/>
            <pc:sldMk cId="4021195052" sldId="262"/>
            <ac:spMk id="10" creationId="{37B5F50C-EBF0-8F3C-CE0C-15F796951235}"/>
          </ac:spMkLst>
        </pc:spChg>
        <pc:spChg chg="add mod">
          <ac:chgData name="Steban Nicolas Tibata Castañeda" userId="6730a5c9-0133-49b6-bc19-4946005eb4a2" providerId="ADAL" clId="{B0A859C6-552D-7B4D-A5FC-241F5C9641C2}" dt="2024-10-24T20:23:20.242" v="1308"/>
          <ac:spMkLst>
            <pc:docMk/>
            <pc:sldMk cId="4021195052" sldId="262"/>
            <ac:spMk id="12" creationId="{A4924AD0-59D1-9965-308D-DA996A639DA5}"/>
          </ac:spMkLst>
        </pc:spChg>
        <pc:spChg chg="add mod">
          <ac:chgData name="Steban Nicolas Tibata Castañeda" userId="6730a5c9-0133-49b6-bc19-4946005eb4a2" providerId="ADAL" clId="{B0A859C6-552D-7B4D-A5FC-241F5C9641C2}" dt="2024-10-24T20:23:59.062" v="1317" actId="1076"/>
          <ac:spMkLst>
            <pc:docMk/>
            <pc:sldMk cId="4021195052" sldId="262"/>
            <ac:spMk id="14" creationId="{4CDCA920-67B6-41FC-EA03-350F5DFA3FA5}"/>
          </ac:spMkLst>
        </pc:spChg>
        <pc:picChg chg="add mod">
          <ac:chgData name="Steban Nicolas Tibata Castañeda" userId="6730a5c9-0133-49b6-bc19-4946005eb4a2" providerId="ADAL" clId="{B0A859C6-552D-7B4D-A5FC-241F5C9641C2}" dt="2024-10-24T20:17:29.543" v="1288"/>
          <ac:picMkLst>
            <pc:docMk/>
            <pc:sldMk cId="4021195052" sldId="262"/>
            <ac:picMk id="7" creationId="{7224FDB9-3426-5DC5-A069-67AB82395A31}"/>
          </ac:picMkLst>
        </pc:picChg>
        <pc:picChg chg="add del mod">
          <ac:chgData name="Steban Nicolas Tibata Castañeda" userId="6730a5c9-0133-49b6-bc19-4946005eb4a2" providerId="ADAL" clId="{B0A859C6-552D-7B4D-A5FC-241F5C9641C2}" dt="2024-10-24T20:22:53.768" v="1299" actId="478"/>
          <ac:picMkLst>
            <pc:docMk/>
            <pc:sldMk cId="4021195052" sldId="262"/>
            <ac:picMk id="8" creationId="{EE0D96C1-4651-8A0C-3C61-43EECB0EFF9E}"/>
          </ac:picMkLst>
        </pc:picChg>
        <pc:picChg chg="add mod">
          <ac:chgData name="Steban Nicolas Tibata Castañeda" userId="6730a5c9-0133-49b6-bc19-4946005eb4a2" providerId="ADAL" clId="{B0A859C6-552D-7B4D-A5FC-241F5C9641C2}" dt="2024-10-24T21:31:01.110" v="2593" actId="1076"/>
          <ac:picMkLst>
            <pc:docMk/>
            <pc:sldMk cId="4021195052" sldId="262"/>
            <ac:picMk id="9" creationId="{7C198411-2FEC-6FB2-6CB1-5A45B181A47C}"/>
          </ac:picMkLst>
        </pc:picChg>
        <pc:picChg chg="add">
          <ac:chgData name="Steban Nicolas Tibata Castañeda" userId="6730a5c9-0133-49b6-bc19-4946005eb4a2" providerId="ADAL" clId="{B0A859C6-552D-7B4D-A5FC-241F5C9641C2}" dt="2024-10-24T20:23:12.759" v="1306"/>
          <ac:picMkLst>
            <pc:docMk/>
            <pc:sldMk cId="4021195052" sldId="262"/>
            <ac:picMk id="11" creationId="{2514E9CA-FCA9-0DBC-D7C2-2B2CD1ACCF86}"/>
          </ac:picMkLst>
        </pc:picChg>
        <pc:picChg chg="add del mod">
          <ac:chgData name="Steban Nicolas Tibata Castañeda" userId="6730a5c9-0133-49b6-bc19-4946005eb4a2" providerId="ADAL" clId="{B0A859C6-552D-7B4D-A5FC-241F5C9641C2}" dt="2024-10-24T20:23:28.178" v="1311" actId="478"/>
          <ac:picMkLst>
            <pc:docMk/>
            <pc:sldMk cId="4021195052" sldId="262"/>
            <ac:picMk id="13" creationId="{92E1E9E6-E9DB-EDC2-1C53-66F2E1175025}"/>
          </ac:picMkLst>
        </pc:picChg>
      </pc:sldChg>
      <pc:sldChg chg="addSp delSp modSp add mod">
        <pc:chgData name="Steban Nicolas Tibata Castañeda" userId="6730a5c9-0133-49b6-bc19-4946005eb4a2" providerId="ADAL" clId="{B0A859C6-552D-7B4D-A5FC-241F5C9641C2}" dt="2024-10-24T21:27:33.500" v="2571" actId="20577"/>
        <pc:sldMkLst>
          <pc:docMk/>
          <pc:sldMk cId="2164538792" sldId="263"/>
        </pc:sldMkLst>
        <pc:spChg chg="mod">
          <ac:chgData name="Steban Nicolas Tibata Castañeda" userId="6730a5c9-0133-49b6-bc19-4946005eb4a2" providerId="ADAL" clId="{B0A859C6-552D-7B4D-A5FC-241F5C9641C2}" dt="2024-10-24T20:33:49.621" v="1430" actId="121"/>
          <ac:spMkLst>
            <pc:docMk/>
            <pc:sldMk cId="2164538792" sldId="263"/>
            <ac:spMk id="2" creationId="{66B4F33C-A8CB-80B9-68F6-C535BF655DDD}"/>
          </ac:spMkLst>
        </pc:spChg>
        <pc:spChg chg="mod">
          <ac:chgData name="Steban Nicolas Tibata Castañeda" userId="6730a5c9-0133-49b6-bc19-4946005eb4a2" providerId="ADAL" clId="{B0A859C6-552D-7B4D-A5FC-241F5C9641C2}" dt="2024-10-24T21:27:33.500" v="2571" actId="20577"/>
          <ac:spMkLst>
            <pc:docMk/>
            <pc:sldMk cId="2164538792" sldId="263"/>
            <ac:spMk id="3" creationId="{6EA5367D-B9F9-C22A-44CC-5ACE5A784EA1}"/>
          </ac:spMkLst>
        </pc:spChg>
        <pc:picChg chg="add mod">
          <ac:chgData name="Steban Nicolas Tibata Castañeda" userId="6730a5c9-0133-49b6-bc19-4946005eb4a2" providerId="ADAL" clId="{B0A859C6-552D-7B4D-A5FC-241F5C9641C2}" dt="2024-10-24T21:23:54.514" v="2160" actId="1076"/>
          <ac:picMkLst>
            <pc:docMk/>
            <pc:sldMk cId="2164538792" sldId="263"/>
            <ac:picMk id="4" creationId="{A51A01C1-96D5-82A5-9529-283E2AB9D5A3}"/>
          </ac:picMkLst>
        </pc:picChg>
        <pc:picChg chg="add mod">
          <ac:chgData name="Steban Nicolas Tibata Castañeda" userId="6730a5c9-0133-49b6-bc19-4946005eb4a2" providerId="ADAL" clId="{B0A859C6-552D-7B4D-A5FC-241F5C9641C2}" dt="2024-10-24T21:23:57.649" v="2161" actId="1076"/>
          <ac:picMkLst>
            <pc:docMk/>
            <pc:sldMk cId="2164538792" sldId="263"/>
            <ac:picMk id="7" creationId="{9E9890F2-AF4D-E434-4037-DDB209F956EA}"/>
          </ac:picMkLst>
        </pc:picChg>
        <pc:picChg chg="del">
          <ac:chgData name="Steban Nicolas Tibata Castañeda" userId="6730a5c9-0133-49b6-bc19-4946005eb4a2" providerId="ADAL" clId="{B0A859C6-552D-7B4D-A5FC-241F5C9641C2}" dt="2024-10-24T20:28:02.292" v="1363" actId="478"/>
          <ac:picMkLst>
            <pc:docMk/>
            <pc:sldMk cId="2164538792" sldId="263"/>
            <ac:picMk id="9" creationId="{08F22C1F-89C3-37C6-97F5-20E335074B83}"/>
          </ac:picMkLst>
        </pc:picChg>
        <pc:cxnChg chg="add mod">
          <ac:chgData name="Steban Nicolas Tibata Castañeda" userId="6730a5c9-0133-49b6-bc19-4946005eb4a2" providerId="ADAL" clId="{B0A859C6-552D-7B4D-A5FC-241F5C9641C2}" dt="2024-10-24T21:23:45.065" v="2158" actId="14100"/>
          <ac:cxnSpMkLst>
            <pc:docMk/>
            <pc:sldMk cId="2164538792" sldId="263"/>
            <ac:cxnSpMk id="6" creationId="{203AA3BB-7086-CED1-A217-071DABA1552B}"/>
          </ac:cxnSpMkLst>
        </pc:cxnChg>
      </pc:sldChg>
      <pc:sldChg chg="addSp delSp modSp mod">
        <pc:chgData name="Steban Nicolas Tibata Castañeda" userId="6730a5c9-0133-49b6-bc19-4946005eb4a2" providerId="ADAL" clId="{B0A859C6-552D-7B4D-A5FC-241F5C9641C2}" dt="2024-10-24T23:02:01.586" v="2646" actId="2711"/>
        <pc:sldMkLst>
          <pc:docMk/>
          <pc:sldMk cId="2009602778" sldId="264"/>
        </pc:sldMkLst>
        <pc:spChg chg="mod">
          <ac:chgData name="Steban Nicolas Tibata Castañeda" userId="6730a5c9-0133-49b6-bc19-4946005eb4a2" providerId="ADAL" clId="{B0A859C6-552D-7B4D-A5FC-241F5C9641C2}" dt="2024-10-24T23:00:32.584" v="2642" actId="1076"/>
          <ac:spMkLst>
            <pc:docMk/>
            <pc:sldMk cId="2009602778" sldId="264"/>
            <ac:spMk id="2" creationId="{9869489F-BF9A-45EE-FEC5-FFB31D650E64}"/>
          </ac:spMkLst>
        </pc:spChg>
        <pc:spChg chg="del">
          <ac:chgData name="Steban Nicolas Tibata Castañeda" userId="6730a5c9-0133-49b6-bc19-4946005eb4a2" providerId="ADAL" clId="{B0A859C6-552D-7B4D-A5FC-241F5C9641C2}" dt="2024-10-24T21:30:07.665" v="2581" actId="478"/>
          <ac:spMkLst>
            <pc:docMk/>
            <pc:sldMk cId="2009602778" sldId="264"/>
            <ac:spMk id="6" creationId="{85EC758E-A79E-6E54-1D0D-5E1BA64AE2CE}"/>
          </ac:spMkLst>
        </pc:spChg>
        <pc:spChg chg="mod">
          <ac:chgData name="Steban Nicolas Tibata Castañeda" userId="6730a5c9-0133-49b6-bc19-4946005eb4a2" providerId="ADAL" clId="{B0A859C6-552D-7B4D-A5FC-241F5C9641C2}" dt="2024-10-24T23:02:01.586" v="2646" actId="2711"/>
          <ac:spMkLst>
            <pc:docMk/>
            <pc:sldMk cId="2009602778" sldId="264"/>
            <ac:spMk id="7" creationId="{8F17DAD8-2908-5203-30FF-5A8A2A3D88C3}"/>
          </ac:spMkLst>
        </pc:spChg>
        <pc:spChg chg="mod">
          <ac:chgData name="Steban Nicolas Tibata Castañeda" userId="6730a5c9-0133-49b6-bc19-4946005eb4a2" providerId="ADAL" clId="{B0A859C6-552D-7B4D-A5FC-241F5C9641C2}" dt="2024-10-24T23:02:01.586" v="2646" actId="2711"/>
          <ac:spMkLst>
            <pc:docMk/>
            <pc:sldMk cId="2009602778" sldId="264"/>
            <ac:spMk id="8" creationId="{C5C3DF78-40BB-D76E-818F-C379EF074DF1}"/>
          </ac:spMkLst>
        </pc:spChg>
        <pc:spChg chg="mod">
          <ac:chgData name="Steban Nicolas Tibata Castañeda" userId="6730a5c9-0133-49b6-bc19-4946005eb4a2" providerId="ADAL" clId="{B0A859C6-552D-7B4D-A5FC-241F5C9641C2}" dt="2024-10-24T23:02:01.586" v="2646" actId="2711"/>
          <ac:spMkLst>
            <pc:docMk/>
            <pc:sldMk cId="2009602778" sldId="264"/>
            <ac:spMk id="11" creationId="{1FFBB7C6-0CD4-5966-E9F9-182C5175673E}"/>
          </ac:spMkLst>
        </pc:spChg>
        <pc:spChg chg="mod">
          <ac:chgData name="Steban Nicolas Tibata Castañeda" userId="6730a5c9-0133-49b6-bc19-4946005eb4a2" providerId="ADAL" clId="{B0A859C6-552D-7B4D-A5FC-241F5C9641C2}" dt="2024-10-24T23:02:01.586" v="2646" actId="2711"/>
          <ac:spMkLst>
            <pc:docMk/>
            <pc:sldMk cId="2009602778" sldId="264"/>
            <ac:spMk id="12" creationId="{A13CA1DE-EB2A-AE1A-71E8-70FCE57344FE}"/>
          </ac:spMkLst>
        </pc:spChg>
        <pc:spChg chg="mod">
          <ac:chgData name="Steban Nicolas Tibata Castañeda" userId="6730a5c9-0133-49b6-bc19-4946005eb4a2" providerId="ADAL" clId="{B0A859C6-552D-7B4D-A5FC-241F5C9641C2}" dt="2024-10-24T23:02:01.586" v="2646" actId="2711"/>
          <ac:spMkLst>
            <pc:docMk/>
            <pc:sldMk cId="2009602778" sldId="264"/>
            <ac:spMk id="13" creationId="{F70B25DE-11C6-B476-E409-CD61B30E5CE8}"/>
          </ac:spMkLst>
        </pc:spChg>
        <pc:spChg chg="add mod">
          <ac:chgData name="Steban Nicolas Tibata Castañeda" userId="6730a5c9-0133-49b6-bc19-4946005eb4a2" providerId="ADAL" clId="{B0A859C6-552D-7B4D-A5FC-241F5C9641C2}" dt="2024-10-24T21:30:07.952" v="2582"/>
          <ac:spMkLst>
            <pc:docMk/>
            <pc:sldMk cId="2009602778" sldId="264"/>
            <ac:spMk id="16" creationId="{0EB150A1-0E6A-A85D-5653-A9AB2F77BB08}"/>
          </ac:spMkLst>
        </pc:spChg>
        <pc:picChg chg="add mod">
          <ac:chgData name="Steban Nicolas Tibata Castañeda" userId="6730a5c9-0133-49b6-bc19-4946005eb4a2" providerId="ADAL" clId="{B0A859C6-552D-7B4D-A5FC-241F5C9641C2}" dt="2024-10-24T21:24:29.017" v="2166"/>
          <ac:picMkLst>
            <pc:docMk/>
            <pc:sldMk cId="2009602778" sldId="264"/>
            <ac:picMk id="3" creationId="{F96D3747-E1AA-752E-FF35-1558F1DD50EA}"/>
          </ac:picMkLst>
        </pc:picChg>
        <pc:picChg chg="add mod">
          <ac:chgData name="Steban Nicolas Tibata Castañeda" userId="6730a5c9-0133-49b6-bc19-4946005eb4a2" providerId="ADAL" clId="{B0A859C6-552D-7B4D-A5FC-241F5C9641C2}" dt="2024-10-24T21:24:29.017" v="2166"/>
          <ac:picMkLst>
            <pc:docMk/>
            <pc:sldMk cId="2009602778" sldId="264"/>
            <ac:picMk id="15" creationId="{77BECEA9-B69E-65F6-709F-91C355A4BF9D}"/>
          </ac:picMkLst>
        </pc:picChg>
        <pc:cxnChg chg="add mod">
          <ac:chgData name="Steban Nicolas Tibata Castañeda" userId="6730a5c9-0133-49b6-bc19-4946005eb4a2" providerId="ADAL" clId="{B0A859C6-552D-7B4D-A5FC-241F5C9641C2}" dt="2024-10-24T21:24:29.017" v="2166"/>
          <ac:cxnSpMkLst>
            <pc:docMk/>
            <pc:sldMk cId="2009602778" sldId="264"/>
            <ac:cxnSpMk id="14" creationId="{179D2183-BFEF-D348-7F49-8B8428B411EF}"/>
          </ac:cxnSpMkLst>
        </pc:cxnChg>
      </pc:sldChg>
      <pc:sldChg chg="addSp delSp modSp add mod">
        <pc:chgData name="Steban Nicolas Tibata Castañeda" userId="6730a5c9-0133-49b6-bc19-4946005eb4a2" providerId="ADAL" clId="{B0A859C6-552D-7B4D-A5FC-241F5C9641C2}" dt="2024-10-24T21:41:57.610" v="2637" actId="478"/>
        <pc:sldMkLst>
          <pc:docMk/>
          <pc:sldMk cId="335484293" sldId="265"/>
        </pc:sldMkLst>
        <pc:spChg chg="del mod">
          <ac:chgData name="Steban Nicolas Tibata Castañeda" userId="6730a5c9-0133-49b6-bc19-4946005eb4a2" providerId="ADAL" clId="{B0A859C6-552D-7B4D-A5FC-241F5C9641C2}" dt="2024-10-24T21:41:55.601" v="2636" actId="478"/>
          <ac:spMkLst>
            <pc:docMk/>
            <pc:sldMk cId="335484293" sldId="265"/>
            <ac:spMk id="2" creationId="{DE9C3C08-E8E7-1EA7-0684-3815EB74C9A4}"/>
          </ac:spMkLst>
        </pc:spChg>
        <pc:spChg chg="del">
          <ac:chgData name="Steban Nicolas Tibata Castañeda" userId="6730a5c9-0133-49b6-bc19-4946005eb4a2" providerId="ADAL" clId="{B0A859C6-552D-7B4D-A5FC-241F5C9641C2}" dt="2024-10-24T21:39:40.426" v="2598" actId="478"/>
          <ac:spMkLst>
            <pc:docMk/>
            <pc:sldMk cId="335484293" sldId="265"/>
            <ac:spMk id="3" creationId="{BFCE8C2D-F968-2286-01C2-A1980B0D3043}"/>
          </ac:spMkLst>
        </pc:spChg>
        <pc:spChg chg="add del mod">
          <ac:chgData name="Steban Nicolas Tibata Castañeda" userId="6730a5c9-0133-49b6-bc19-4946005eb4a2" providerId="ADAL" clId="{B0A859C6-552D-7B4D-A5FC-241F5C9641C2}" dt="2024-10-24T21:39:56.200" v="2629" actId="478"/>
          <ac:spMkLst>
            <pc:docMk/>
            <pc:sldMk cId="335484293" sldId="265"/>
            <ac:spMk id="9" creationId="{353624E3-297B-8E0F-6BA8-4858C99735DA}"/>
          </ac:spMkLst>
        </pc:spChg>
        <pc:spChg chg="add del mod">
          <ac:chgData name="Steban Nicolas Tibata Castañeda" userId="6730a5c9-0133-49b6-bc19-4946005eb4a2" providerId="ADAL" clId="{B0A859C6-552D-7B4D-A5FC-241F5C9641C2}" dt="2024-10-24T21:41:57.610" v="2637" actId="478"/>
          <ac:spMkLst>
            <pc:docMk/>
            <pc:sldMk cId="335484293" sldId="265"/>
            <ac:spMk id="13" creationId="{58A9D66F-1E61-B0EA-86FC-AEFF704609AC}"/>
          </ac:spMkLst>
        </pc:spChg>
        <pc:picChg chg="add mod">
          <ac:chgData name="Steban Nicolas Tibata Castañeda" userId="6730a5c9-0133-49b6-bc19-4946005eb4a2" providerId="ADAL" clId="{B0A859C6-552D-7B4D-A5FC-241F5C9641C2}" dt="2024-10-24T21:40:48.249" v="2635" actId="1076"/>
          <ac:picMkLst>
            <pc:docMk/>
            <pc:sldMk cId="335484293" sldId="265"/>
            <ac:picMk id="11" creationId="{3C46350E-0A73-A60A-C62A-E87454A178A3}"/>
          </ac:picMkLst>
        </pc:picChg>
      </pc:sldChg>
      <pc:sldChg chg="addSp delSp modSp new del mod">
        <pc:chgData name="Steban Nicolas Tibata Castañeda" userId="6730a5c9-0133-49b6-bc19-4946005eb4a2" providerId="ADAL" clId="{B0A859C6-552D-7B4D-A5FC-241F5C9641C2}" dt="2024-10-24T21:24:46.843" v="2167" actId="2696"/>
        <pc:sldMkLst>
          <pc:docMk/>
          <pc:sldMk cId="403140734" sldId="265"/>
        </pc:sldMkLst>
        <pc:spChg chg="del mod">
          <ac:chgData name="Steban Nicolas Tibata Castañeda" userId="6730a5c9-0133-49b6-bc19-4946005eb4a2" providerId="ADAL" clId="{B0A859C6-552D-7B4D-A5FC-241F5C9641C2}" dt="2024-10-24T21:19:09.220" v="2109" actId="478"/>
          <ac:spMkLst>
            <pc:docMk/>
            <pc:sldMk cId="403140734" sldId="265"/>
            <ac:spMk id="3" creationId="{5645D868-1342-B938-C27C-21976CC65022}"/>
          </ac:spMkLst>
        </pc:spChg>
        <pc:spChg chg="add del">
          <ac:chgData name="Steban Nicolas Tibata Castañeda" userId="6730a5c9-0133-49b6-bc19-4946005eb4a2" providerId="ADAL" clId="{B0A859C6-552D-7B4D-A5FC-241F5C9641C2}" dt="2024-10-24T21:19:08.093" v="2108" actId="478"/>
          <ac:spMkLst>
            <pc:docMk/>
            <pc:sldMk cId="403140734" sldId="265"/>
            <ac:spMk id="8" creationId="{C86E748E-507A-B8D5-DE60-5D5A9730013B}"/>
          </ac:spMkLst>
        </pc:spChg>
        <pc:spChg chg="add del mod">
          <ac:chgData name="Steban Nicolas Tibata Castañeda" userId="6730a5c9-0133-49b6-bc19-4946005eb4a2" providerId="ADAL" clId="{B0A859C6-552D-7B4D-A5FC-241F5C9641C2}" dt="2024-10-24T21:19:17.227" v="2110"/>
          <ac:spMkLst>
            <pc:docMk/>
            <pc:sldMk cId="403140734" sldId="265"/>
            <ac:spMk id="10" creationId="{EBE6F72B-81B5-9991-CFD3-1548C4E6AEA7}"/>
          </ac:spMkLst>
        </pc:spChg>
        <pc:spChg chg="add del mod">
          <ac:chgData name="Steban Nicolas Tibata Castañeda" userId="6730a5c9-0133-49b6-bc19-4946005eb4a2" providerId="ADAL" clId="{B0A859C6-552D-7B4D-A5FC-241F5C9641C2}" dt="2024-10-24T21:20:38.557" v="2121"/>
          <ac:spMkLst>
            <pc:docMk/>
            <pc:sldMk cId="403140734" sldId="265"/>
            <ac:spMk id="14" creationId="{791E654D-0A84-2341-7E02-43F83F08B4FF}"/>
          </ac:spMkLst>
        </pc:spChg>
        <pc:spChg chg="add del mod">
          <ac:chgData name="Steban Nicolas Tibata Castañeda" userId="6730a5c9-0133-49b6-bc19-4946005eb4a2" providerId="ADAL" clId="{B0A859C6-552D-7B4D-A5FC-241F5C9641C2}" dt="2024-10-24T21:20:56.663" v="2125"/>
          <ac:spMkLst>
            <pc:docMk/>
            <pc:sldMk cId="403140734" sldId="265"/>
            <ac:spMk id="18" creationId="{5C24FE5B-5DF0-A20E-0CA3-3AFF61A3726E}"/>
          </ac:spMkLst>
        </pc:spChg>
        <pc:picChg chg="add del mod">
          <ac:chgData name="Steban Nicolas Tibata Castañeda" userId="6730a5c9-0133-49b6-bc19-4946005eb4a2" providerId="ADAL" clId="{B0A859C6-552D-7B4D-A5FC-241F5C9641C2}" dt="2024-10-24T21:19:39.413" v="2120" actId="478"/>
          <ac:picMkLst>
            <pc:docMk/>
            <pc:sldMk cId="403140734" sldId="265"/>
            <ac:picMk id="12" creationId="{1B2089BD-BD79-E18A-047E-C8183D284474}"/>
          </ac:picMkLst>
        </pc:picChg>
        <pc:picChg chg="add del mod">
          <ac:chgData name="Steban Nicolas Tibata Castañeda" userId="6730a5c9-0133-49b6-bc19-4946005eb4a2" providerId="ADAL" clId="{B0A859C6-552D-7B4D-A5FC-241F5C9641C2}" dt="2024-10-24T21:20:53.840" v="2124" actId="478"/>
          <ac:picMkLst>
            <pc:docMk/>
            <pc:sldMk cId="403140734" sldId="265"/>
            <ac:picMk id="16" creationId="{45D990B2-2F21-BA14-8A2F-6937AEF806CA}"/>
          </ac:picMkLst>
        </pc:picChg>
        <pc:picChg chg="add mod">
          <ac:chgData name="Steban Nicolas Tibata Castañeda" userId="6730a5c9-0133-49b6-bc19-4946005eb4a2" providerId="ADAL" clId="{B0A859C6-552D-7B4D-A5FC-241F5C9641C2}" dt="2024-10-24T21:21:00.262" v="2127" actId="962"/>
          <ac:picMkLst>
            <pc:docMk/>
            <pc:sldMk cId="403140734" sldId="265"/>
            <ac:picMk id="20" creationId="{C3051AA5-7F3B-C764-BA6A-FD7CC2958AD3}"/>
          </ac:picMkLst>
        </pc:picChg>
      </pc:sldChg>
    </pc:docChg>
  </pc:docChgLst>
  <pc:docChgLst>
    <pc:chgData name="Steban Nicolas Tibata Castañeda" userId="S::s.tibata@uniandes.edu.co::6730a5c9-0133-49b6-bc19-4946005eb4a2" providerId="AD" clId="Web-{95D26704-658F-129D-77A1-269AD4509E07}"/>
    <pc:docChg chg="addSld modSld">
      <pc:chgData name="Steban Nicolas Tibata Castañeda" userId="S::s.tibata@uniandes.edu.co::6730a5c9-0133-49b6-bc19-4946005eb4a2" providerId="AD" clId="Web-{95D26704-658F-129D-77A1-269AD4509E07}" dt="2024-10-20T23:28:23.703" v="188" actId="20577"/>
      <pc:docMkLst>
        <pc:docMk/>
      </pc:docMkLst>
      <pc:sldChg chg="modSp new">
        <pc:chgData name="Steban Nicolas Tibata Castañeda" userId="S::s.tibata@uniandes.edu.co::6730a5c9-0133-49b6-bc19-4946005eb4a2" providerId="AD" clId="Web-{95D26704-658F-129D-77A1-269AD4509E07}" dt="2024-10-20T23:28:23.703" v="188" actId="20577"/>
        <pc:sldMkLst>
          <pc:docMk/>
          <pc:sldMk cId="714094785" sldId="257"/>
        </pc:sldMkLst>
        <pc:spChg chg="mod">
          <ac:chgData name="Steban Nicolas Tibata Castañeda" userId="S::s.tibata@uniandes.edu.co::6730a5c9-0133-49b6-bc19-4946005eb4a2" providerId="AD" clId="Web-{95D26704-658F-129D-77A1-269AD4509E07}" dt="2024-10-20T23:28:23.703" v="188" actId="20577"/>
          <ac:spMkLst>
            <pc:docMk/>
            <pc:sldMk cId="714094785" sldId="257"/>
            <ac:spMk id="3" creationId="{9168167E-B0D2-61E6-D508-4C3F6160184D}"/>
          </ac:spMkLst>
        </pc:spChg>
      </pc:sldChg>
    </pc:docChg>
  </pc:docChgLst>
  <pc:docChgLst>
    <pc:chgData name="Diego Alvaro Morales Medrano" userId="S::da.moralesm1@uniandes.edu.co::ab5ab8b4-d7cb-4c78-8722-8fc1d5f7ebde" providerId="AD" clId="Web-{2C210F86-8370-BBD7-B52A-C31B3F93722C}"/>
    <pc:docChg chg="addSld modSld sldOrd">
      <pc:chgData name="Diego Alvaro Morales Medrano" userId="S::da.moralesm1@uniandes.edu.co::ab5ab8b4-d7cb-4c78-8722-8fc1d5f7ebde" providerId="AD" clId="Web-{2C210F86-8370-BBD7-B52A-C31B3F93722C}" dt="2024-10-23T21:42:32.439" v="171" actId="20577"/>
      <pc:docMkLst>
        <pc:docMk/>
      </pc:docMkLst>
      <pc:sldChg chg="addSp delSp modSp mod modClrScheme chgLayout">
        <pc:chgData name="Diego Alvaro Morales Medrano" userId="S::da.moralesm1@uniandes.edu.co::ab5ab8b4-d7cb-4c78-8722-8fc1d5f7ebde" providerId="AD" clId="Web-{2C210F86-8370-BBD7-B52A-C31B3F93722C}" dt="2024-10-23T21:29:18.338" v="130"/>
        <pc:sldMkLst>
          <pc:docMk/>
          <pc:sldMk cId="728213665" sldId="259"/>
        </pc:sldMkLst>
        <pc:spChg chg="mod ord">
          <ac:chgData name="Diego Alvaro Morales Medrano" userId="S::da.moralesm1@uniandes.edu.co::ab5ab8b4-d7cb-4c78-8722-8fc1d5f7ebde" providerId="AD" clId="Web-{2C210F86-8370-BBD7-B52A-C31B3F93722C}" dt="2024-10-23T20:38:54.798" v="83" actId="1076"/>
          <ac:spMkLst>
            <pc:docMk/>
            <pc:sldMk cId="728213665" sldId="259"/>
            <ac:spMk id="2" creationId="{ED277228-BB15-1D6E-C126-9871032EBCE0}"/>
          </ac:spMkLst>
        </pc:spChg>
        <pc:spChg chg="del mod ord">
          <ac:chgData name="Diego Alvaro Morales Medrano" userId="S::da.moralesm1@uniandes.edu.co::ab5ab8b4-d7cb-4c78-8722-8fc1d5f7ebde" providerId="AD" clId="Web-{2C210F86-8370-BBD7-B52A-C31B3F93722C}" dt="2024-10-23T20:20:36.741" v="3"/>
          <ac:spMkLst>
            <pc:docMk/>
            <pc:sldMk cId="728213665" sldId="259"/>
            <ac:spMk id="3" creationId="{D22DABEA-17DF-C711-C312-E178FB127D8E}"/>
          </ac:spMkLst>
        </pc:spChg>
        <pc:spChg chg="mod ord">
          <ac:chgData name="Diego Alvaro Morales Medrano" userId="S::da.moralesm1@uniandes.edu.co::ab5ab8b4-d7cb-4c78-8722-8fc1d5f7ebde" providerId="AD" clId="Web-{2C210F86-8370-BBD7-B52A-C31B3F93722C}" dt="2024-10-23T20:33:25.957" v="34"/>
          <ac:spMkLst>
            <pc:docMk/>
            <pc:sldMk cId="728213665" sldId="259"/>
            <ac:spMk id="4" creationId="{E20D0296-7607-8F7C-CDBD-E914A56788A6}"/>
          </ac:spMkLst>
        </pc:spChg>
        <pc:spChg chg="mod ord">
          <ac:chgData name="Diego Alvaro Morales Medrano" userId="S::da.moralesm1@uniandes.edu.co::ab5ab8b4-d7cb-4c78-8722-8fc1d5f7ebde" providerId="AD" clId="Web-{2C210F86-8370-BBD7-B52A-C31B3F93722C}" dt="2024-10-23T20:33:25.957" v="34"/>
          <ac:spMkLst>
            <pc:docMk/>
            <pc:sldMk cId="728213665" sldId="259"/>
            <ac:spMk id="5" creationId="{C20390A1-B03E-E545-0A53-FE27DDE3260C}"/>
          </ac:spMkLst>
        </pc:spChg>
        <pc:spChg chg="mod ord">
          <ac:chgData name="Diego Alvaro Morales Medrano" userId="S::da.moralesm1@uniandes.edu.co::ab5ab8b4-d7cb-4c78-8722-8fc1d5f7ebde" providerId="AD" clId="Web-{2C210F86-8370-BBD7-B52A-C31B3F93722C}" dt="2024-10-23T20:33:25.957" v="34"/>
          <ac:spMkLst>
            <pc:docMk/>
            <pc:sldMk cId="728213665" sldId="259"/>
            <ac:spMk id="6" creationId="{B9B662E2-8A0E-C278-F548-E756EA344D26}"/>
          </ac:spMkLst>
        </pc:spChg>
        <pc:spChg chg="add del mod ord">
          <ac:chgData name="Diego Alvaro Morales Medrano" userId="S::da.moralesm1@uniandes.edu.co::ab5ab8b4-d7cb-4c78-8722-8fc1d5f7ebde" providerId="AD" clId="Web-{2C210F86-8370-BBD7-B52A-C31B3F93722C}" dt="2024-10-23T20:33:25.957" v="34"/>
          <ac:spMkLst>
            <pc:docMk/>
            <pc:sldMk cId="728213665" sldId="259"/>
            <ac:spMk id="7" creationId="{DDEBD030-1DA4-7615-797C-2FE190380B15}"/>
          </ac:spMkLst>
        </pc:spChg>
        <pc:spChg chg="add del mod">
          <ac:chgData name="Diego Alvaro Morales Medrano" userId="S::da.moralesm1@uniandes.edu.co::ab5ab8b4-d7cb-4c78-8722-8fc1d5f7ebde" providerId="AD" clId="Web-{2C210F86-8370-BBD7-B52A-C31B3F93722C}" dt="2024-10-23T21:29:18.338" v="130"/>
          <ac:spMkLst>
            <pc:docMk/>
            <pc:sldMk cId="728213665" sldId="259"/>
            <ac:spMk id="8" creationId="{9533206D-E102-8C48-9F64-4F7AFC169047}"/>
          </ac:spMkLst>
        </pc:spChg>
        <pc:spChg chg="add del mod ord">
          <ac:chgData name="Diego Alvaro Morales Medrano" userId="S::da.moralesm1@uniandes.edu.co::ab5ab8b4-d7cb-4c78-8722-8fc1d5f7ebde" providerId="AD" clId="Web-{2C210F86-8370-BBD7-B52A-C31B3F93722C}" dt="2024-10-23T20:32:30.096" v="28"/>
          <ac:spMkLst>
            <pc:docMk/>
            <pc:sldMk cId="728213665" sldId="259"/>
            <ac:spMk id="8" creationId="{EBA7EBA1-F2A2-6837-F7B5-E97F52E22809}"/>
          </ac:spMkLst>
        </pc:spChg>
        <pc:spChg chg="add del mod ord">
          <ac:chgData name="Diego Alvaro Morales Medrano" userId="S::da.moralesm1@uniandes.edu.co::ab5ab8b4-d7cb-4c78-8722-8fc1d5f7ebde" providerId="AD" clId="Web-{2C210F86-8370-BBD7-B52A-C31B3F93722C}" dt="2024-10-23T20:27:03.459" v="20"/>
          <ac:spMkLst>
            <pc:docMk/>
            <pc:sldMk cId="728213665" sldId="259"/>
            <ac:spMk id="9" creationId="{4490C0FA-56DF-E7A0-2859-58C669EAF78D}"/>
          </ac:spMkLst>
        </pc:spChg>
        <pc:spChg chg="add del mod">
          <ac:chgData name="Diego Alvaro Morales Medrano" userId="S::da.moralesm1@uniandes.edu.co::ab5ab8b4-d7cb-4c78-8722-8fc1d5f7ebde" providerId="AD" clId="Web-{2C210F86-8370-BBD7-B52A-C31B3F93722C}" dt="2024-10-23T20:26:34.739" v="17"/>
          <ac:spMkLst>
            <pc:docMk/>
            <pc:sldMk cId="728213665" sldId="259"/>
            <ac:spMk id="12" creationId="{15270CA6-324A-BE13-247E-152A9BBD61AF}"/>
          </ac:spMkLst>
        </pc:spChg>
        <pc:spChg chg="add del mod">
          <ac:chgData name="Diego Alvaro Morales Medrano" userId="S::da.moralesm1@uniandes.edu.co::ab5ab8b4-d7cb-4c78-8722-8fc1d5f7ebde" providerId="AD" clId="Web-{2C210F86-8370-BBD7-B52A-C31B3F93722C}" dt="2024-10-23T20:33:25.957" v="34"/>
          <ac:spMkLst>
            <pc:docMk/>
            <pc:sldMk cId="728213665" sldId="259"/>
            <ac:spMk id="16" creationId="{CCE78E64-0BD3-ED1A-BD34-D4B26C9C4C2F}"/>
          </ac:spMkLst>
        </pc:spChg>
        <pc:spChg chg="add mod">
          <ac:chgData name="Diego Alvaro Morales Medrano" userId="S::da.moralesm1@uniandes.edu.co::ab5ab8b4-d7cb-4c78-8722-8fc1d5f7ebde" providerId="AD" clId="Web-{2C210F86-8370-BBD7-B52A-C31B3F93722C}" dt="2024-10-23T20:47:00.363" v="116" actId="20577"/>
          <ac:spMkLst>
            <pc:docMk/>
            <pc:sldMk cId="728213665" sldId="259"/>
            <ac:spMk id="18" creationId="{060CA899-CBFE-E858-4F5A-014EB174B63E}"/>
          </ac:spMkLst>
        </pc:spChg>
        <pc:spChg chg="add mod">
          <ac:chgData name="Diego Alvaro Morales Medrano" userId="S::da.moralesm1@uniandes.edu.co::ab5ab8b4-d7cb-4c78-8722-8fc1d5f7ebde" providerId="AD" clId="Web-{2C210F86-8370-BBD7-B52A-C31B3F93722C}" dt="2024-10-23T20:39:02.720" v="85" actId="14100"/>
          <ac:spMkLst>
            <pc:docMk/>
            <pc:sldMk cId="728213665" sldId="259"/>
            <ac:spMk id="20" creationId="{8F55FB29-8B58-C977-DD2D-90AEC2BDEF44}"/>
          </ac:spMkLst>
        </pc:spChg>
        <pc:picChg chg="add del mod">
          <ac:chgData name="Diego Alvaro Morales Medrano" userId="S::da.moralesm1@uniandes.edu.co::ab5ab8b4-d7cb-4c78-8722-8fc1d5f7ebde" providerId="AD" clId="Web-{2C210F86-8370-BBD7-B52A-C31B3F93722C}" dt="2024-10-23T21:28:56.602" v="127"/>
          <ac:picMkLst>
            <pc:docMk/>
            <pc:sldMk cId="728213665" sldId="259"/>
            <ac:picMk id="3" creationId="{0E030B0D-8FAC-EFC4-3F94-CE5EB69D7591}"/>
          </ac:picMkLst>
        </pc:picChg>
        <pc:picChg chg="add del mod ord">
          <ac:chgData name="Diego Alvaro Morales Medrano" userId="S::da.moralesm1@uniandes.edu.co::ab5ab8b4-d7cb-4c78-8722-8fc1d5f7ebde" providerId="AD" clId="Web-{2C210F86-8370-BBD7-B52A-C31B3F93722C}" dt="2024-10-23T20:26:26.926" v="16"/>
          <ac:picMkLst>
            <pc:docMk/>
            <pc:sldMk cId="728213665" sldId="259"/>
            <ac:picMk id="10" creationId="{099A7678-4501-9AC5-0EC4-8D6593304BDD}"/>
          </ac:picMkLst>
        </pc:picChg>
        <pc:picChg chg="add del mod ord">
          <ac:chgData name="Diego Alvaro Morales Medrano" userId="S::da.moralesm1@uniandes.edu.co::ab5ab8b4-d7cb-4c78-8722-8fc1d5f7ebde" providerId="AD" clId="Web-{2C210F86-8370-BBD7-B52A-C31B3F93722C}" dt="2024-10-23T20:32:31.565" v="29"/>
          <ac:picMkLst>
            <pc:docMk/>
            <pc:sldMk cId="728213665" sldId="259"/>
            <ac:picMk id="13" creationId="{ED3F8BA2-8E97-3404-2675-85B98A062D1A}"/>
          </ac:picMkLst>
        </pc:picChg>
        <pc:picChg chg="add del mod ord">
          <ac:chgData name="Diego Alvaro Morales Medrano" userId="S::da.moralesm1@uniandes.edu.co::ab5ab8b4-d7cb-4c78-8722-8fc1d5f7ebde" providerId="AD" clId="Web-{2C210F86-8370-BBD7-B52A-C31B3F93722C}" dt="2024-10-23T20:32:29.971" v="27"/>
          <ac:picMkLst>
            <pc:docMk/>
            <pc:sldMk cId="728213665" sldId="259"/>
            <ac:picMk id="14" creationId="{702DAD3C-BEBF-D076-C82F-46A97F46497B}"/>
          </ac:picMkLst>
        </pc:picChg>
        <pc:picChg chg="add mod">
          <ac:chgData name="Diego Alvaro Morales Medrano" userId="S::da.moralesm1@uniandes.edu.co::ab5ab8b4-d7cb-4c78-8722-8fc1d5f7ebde" providerId="AD" clId="Web-{2C210F86-8370-BBD7-B52A-C31B3F93722C}" dt="2024-10-23T20:39:20.892" v="89" actId="1076"/>
          <ac:picMkLst>
            <pc:docMk/>
            <pc:sldMk cId="728213665" sldId="259"/>
            <ac:picMk id="17" creationId="{0FC2A884-1324-AFAF-F10C-F0A940684392}"/>
          </ac:picMkLst>
        </pc:picChg>
        <pc:picChg chg="add mod">
          <ac:chgData name="Diego Alvaro Morales Medrano" userId="S::da.moralesm1@uniandes.edu.co::ab5ab8b4-d7cb-4c78-8722-8fc1d5f7ebde" providerId="AD" clId="Web-{2C210F86-8370-BBD7-B52A-C31B3F93722C}" dt="2024-10-23T20:39:06.236" v="86" actId="1076"/>
          <ac:picMkLst>
            <pc:docMk/>
            <pc:sldMk cId="728213665" sldId="259"/>
            <ac:picMk id="22" creationId="{BA7CB201-F079-2B6D-6655-0CB8D0C5A375}"/>
          </ac:picMkLst>
        </pc:picChg>
      </pc:sldChg>
      <pc:sldChg chg="addSp delSp modSp add mod replId modClrScheme chgLayout">
        <pc:chgData name="Diego Alvaro Morales Medrano" userId="S::da.moralesm1@uniandes.edu.co::ab5ab8b4-d7cb-4c78-8722-8fc1d5f7ebde" providerId="AD" clId="Web-{2C210F86-8370-BBD7-B52A-C31B3F93722C}" dt="2024-10-23T21:38:28.360" v="158" actId="14100"/>
        <pc:sldMkLst>
          <pc:docMk/>
          <pc:sldMk cId="4071608652" sldId="260"/>
        </pc:sldMkLst>
        <pc:spChg chg="mod ord">
          <ac:chgData name="Diego Alvaro Morales Medrano" userId="S::da.moralesm1@uniandes.edu.co::ab5ab8b4-d7cb-4c78-8722-8fc1d5f7ebde" providerId="AD" clId="Web-{2C210F86-8370-BBD7-B52A-C31B3F93722C}" dt="2024-10-23T21:38:18" v="154" actId="14100"/>
          <ac:spMkLst>
            <pc:docMk/>
            <pc:sldMk cId="4071608652" sldId="260"/>
            <ac:spMk id="2" creationId="{ED277228-BB15-1D6E-C126-9871032EBCE0}"/>
          </ac:spMkLst>
        </pc:spChg>
        <pc:spChg chg="mod ord">
          <ac:chgData name="Diego Alvaro Morales Medrano" userId="S::da.moralesm1@uniandes.edu.co::ab5ab8b4-d7cb-4c78-8722-8fc1d5f7ebde" providerId="AD" clId="Web-{2C210F86-8370-BBD7-B52A-C31B3F93722C}" dt="2024-10-23T21:38:07.655" v="153"/>
          <ac:spMkLst>
            <pc:docMk/>
            <pc:sldMk cId="4071608652" sldId="260"/>
            <ac:spMk id="4" creationId="{E20D0296-7607-8F7C-CDBD-E914A56788A6}"/>
          </ac:spMkLst>
        </pc:spChg>
        <pc:spChg chg="mod ord">
          <ac:chgData name="Diego Alvaro Morales Medrano" userId="S::da.moralesm1@uniandes.edu.co::ab5ab8b4-d7cb-4c78-8722-8fc1d5f7ebde" providerId="AD" clId="Web-{2C210F86-8370-BBD7-B52A-C31B3F93722C}" dt="2024-10-23T21:38:07.655" v="153"/>
          <ac:spMkLst>
            <pc:docMk/>
            <pc:sldMk cId="4071608652" sldId="260"/>
            <ac:spMk id="5" creationId="{C20390A1-B03E-E545-0A53-FE27DDE3260C}"/>
          </ac:spMkLst>
        </pc:spChg>
        <pc:spChg chg="mod ord">
          <ac:chgData name="Diego Alvaro Morales Medrano" userId="S::da.moralesm1@uniandes.edu.co::ab5ab8b4-d7cb-4c78-8722-8fc1d5f7ebde" providerId="AD" clId="Web-{2C210F86-8370-BBD7-B52A-C31B3F93722C}" dt="2024-10-23T21:38:07.655" v="153"/>
          <ac:spMkLst>
            <pc:docMk/>
            <pc:sldMk cId="4071608652" sldId="260"/>
            <ac:spMk id="6" creationId="{B9B662E2-8A0E-C278-F548-E756EA344D26}"/>
          </ac:spMkLst>
        </pc:spChg>
        <pc:spChg chg="mod ord">
          <ac:chgData name="Diego Alvaro Morales Medrano" userId="S::da.moralesm1@uniandes.edu.co::ab5ab8b4-d7cb-4c78-8722-8fc1d5f7ebde" providerId="AD" clId="Web-{2C210F86-8370-BBD7-B52A-C31B3F93722C}" dt="2024-10-23T21:38:28.360" v="158" actId="14100"/>
          <ac:spMkLst>
            <pc:docMk/>
            <pc:sldMk cId="4071608652" sldId="260"/>
            <ac:spMk id="7" creationId="{DDEBD030-1DA4-7615-797C-2FE190380B15}"/>
          </ac:spMkLst>
        </pc:spChg>
        <pc:spChg chg="del mod ord">
          <ac:chgData name="Diego Alvaro Morales Medrano" userId="S::da.moralesm1@uniandes.edu.co::ab5ab8b4-d7cb-4c78-8722-8fc1d5f7ebde" providerId="AD" clId="Web-{2C210F86-8370-BBD7-B52A-C31B3F93722C}" dt="2024-10-23T21:37:58.576" v="152"/>
          <ac:spMkLst>
            <pc:docMk/>
            <pc:sldMk cId="4071608652" sldId="260"/>
            <ac:spMk id="8" creationId="{EBA7EBA1-F2A2-6837-F7B5-E97F52E22809}"/>
          </ac:spMkLst>
        </pc:spChg>
        <pc:spChg chg="add del mod">
          <ac:chgData name="Diego Alvaro Morales Medrano" userId="S::da.moralesm1@uniandes.edu.co::ab5ab8b4-d7cb-4c78-8722-8fc1d5f7ebde" providerId="AD" clId="Web-{2C210F86-8370-BBD7-B52A-C31B3F93722C}" dt="2024-10-23T21:38:07.655" v="153"/>
          <ac:spMkLst>
            <pc:docMk/>
            <pc:sldMk cId="4071608652" sldId="260"/>
            <ac:spMk id="9" creationId="{2C1F0C64-51D5-F5B4-2A3F-8C0929219D9C}"/>
          </ac:spMkLst>
        </pc:spChg>
        <pc:spChg chg="add del mod">
          <ac:chgData name="Diego Alvaro Morales Medrano" userId="S::da.moralesm1@uniandes.edu.co::ab5ab8b4-d7cb-4c78-8722-8fc1d5f7ebde" providerId="AD" clId="Web-{2C210F86-8370-BBD7-B52A-C31B3F93722C}" dt="2024-10-23T21:09:12.801" v="120"/>
          <ac:spMkLst>
            <pc:docMk/>
            <pc:sldMk cId="4071608652" sldId="260"/>
            <ac:spMk id="10" creationId="{A2E98B73-ECBC-C32C-ACE4-D85BC7E56475}"/>
          </ac:spMkLst>
        </pc:spChg>
        <pc:spChg chg="add del mod">
          <ac:chgData name="Diego Alvaro Morales Medrano" userId="S::da.moralesm1@uniandes.edu.co::ab5ab8b4-d7cb-4c78-8722-8fc1d5f7ebde" providerId="AD" clId="Web-{2C210F86-8370-BBD7-B52A-C31B3F93722C}" dt="2024-10-23T20:44:50.733" v="94"/>
          <ac:spMkLst>
            <pc:docMk/>
            <pc:sldMk cId="4071608652" sldId="260"/>
            <ac:spMk id="10" creationId="{E1920490-37CA-4C12-04F7-FE3B27764E1B}"/>
          </ac:spMkLst>
        </pc:spChg>
        <pc:spChg chg="add del mod">
          <ac:chgData name="Diego Alvaro Morales Medrano" userId="S::da.moralesm1@uniandes.edu.co::ab5ab8b4-d7cb-4c78-8722-8fc1d5f7ebde" providerId="AD" clId="Web-{2C210F86-8370-BBD7-B52A-C31B3F93722C}" dt="2024-10-23T21:38:07.655" v="153"/>
          <ac:spMkLst>
            <pc:docMk/>
            <pc:sldMk cId="4071608652" sldId="260"/>
            <ac:spMk id="11" creationId="{D945C376-F928-FF4F-9AF4-EE5F4170E0D3}"/>
          </ac:spMkLst>
        </pc:spChg>
        <pc:picChg chg="add del mod">
          <ac:chgData name="Diego Alvaro Morales Medrano" userId="S::da.moralesm1@uniandes.edu.co::ab5ab8b4-d7cb-4c78-8722-8fc1d5f7ebde" providerId="AD" clId="Web-{2C210F86-8370-BBD7-B52A-C31B3F93722C}" dt="2024-10-23T20:44:47.889" v="92"/>
          <ac:picMkLst>
            <pc:docMk/>
            <pc:sldMk cId="4071608652" sldId="260"/>
            <ac:picMk id="3" creationId="{00B60003-F561-4FE1-CC31-295ED65317AD}"/>
          </ac:picMkLst>
        </pc:picChg>
        <pc:picChg chg="add del mod">
          <ac:chgData name="Diego Alvaro Morales Medrano" userId="S::da.moralesm1@uniandes.edu.co::ab5ab8b4-d7cb-4c78-8722-8fc1d5f7ebde" providerId="AD" clId="Web-{2C210F86-8370-BBD7-B52A-C31B3F93722C}" dt="2024-10-23T21:09:08.207" v="118"/>
          <ac:picMkLst>
            <pc:docMk/>
            <pc:sldMk cId="4071608652" sldId="260"/>
            <ac:picMk id="3" creationId="{752B5AB5-554F-30C4-4E0F-38FD9551C9CB}"/>
          </ac:picMkLst>
        </pc:picChg>
        <pc:picChg chg="add del mod ord">
          <ac:chgData name="Diego Alvaro Morales Medrano" userId="S::da.moralesm1@uniandes.edu.co::ab5ab8b4-d7cb-4c78-8722-8fc1d5f7ebde" providerId="AD" clId="Web-{2C210F86-8370-BBD7-B52A-C31B3F93722C}" dt="2024-10-23T21:09:10.739" v="119"/>
          <ac:picMkLst>
            <pc:docMk/>
            <pc:sldMk cId="4071608652" sldId="260"/>
            <ac:picMk id="11" creationId="{94B41A7A-3BD6-F3AF-C9F3-ABC8D5461B39}"/>
          </ac:picMkLst>
        </pc:picChg>
        <pc:picChg chg="add mod ord">
          <ac:chgData name="Diego Alvaro Morales Medrano" userId="S::da.moralesm1@uniandes.edu.co::ab5ab8b4-d7cb-4c78-8722-8fc1d5f7ebde" providerId="AD" clId="Web-{2C210F86-8370-BBD7-B52A-C31B3F93722C}" dt="2024-10-23T21:38:07.655" v="153"/>
          <ac:picMkLst>
            <pc:docMk/>
            <pc:sldMk cId="4071608652" sldId="260"/>
            <ac:picMk id="12" creationId="{5347855D-F508-3751-F05C-643510ECAE80}"/>
          </ac:picMkLst>
        </pc:picChg>
        <pc:picChg chg="del">
          <ac:chgData name="Diego Alvaro Morales Medrano" userId="S::da.moralesm1@uniandes.edu.co::ab5ab8b4-d7cb-4c78-8722-8fc1d5f7ebde" providerId="AD" clId="Web-{2C210F86-8370-BBD7-B52A-C31B3F93722C}" dt="2024-10-23T20:44:49.186" v="93"/>
          <ac:picMkLst>
            <pc:docMk/>
            <pc:sldMk cId="4071608652" sldId="260"/>
            <ac:picMk id="13" creationId="{ED3F8BA2-8E97-3404-2675-85B98A062D1A}"/>
          </ac:picMkLst>
        </pc:picChg>
        <pc:picChg chg="del">
          <ac:chgData name="Diego Alvaro Morales Medrano" userId="S::da.moralesm1@uniandes.edu.co::ab5ab8b4-d7cb-4c78-8722-8fc1d5f7ebde" providerId="AD" clId="Web-{2C210F86-8370-BBD7-B52A-C31B3F93722C}" dt="2024-10-23T21:37:54.810" v="148"/>
          <ac:picMkLst>
            <pc:docMk/>
            <pc:sldMk cId="4071608652" sldId="260"/>
            <ac:picMk id="14" creationId="{702DAD3C-BEBF-D076-C82F-46A97F46497B}"/>
          </ac:picMkLst>
        </pc:picChg>
      </pc:sldChg>
      <pc:sldChg chg="addSp delSp modSp add ord replId">
        <pc:chgData name="Diego Alvaro Morales Medrano" userId="S::da.moralesm1@uniandes.edu.co::ab5ab8b4-d7cb-4c78-8722-8fc1d5f7ebde" providerId="AD" clId="Web-{2C210F86-8370-BBD7-B52A-C31B3F93722C}" dt="2024-10-23T21:42:32.439" v="171" actId="20577"/>
        <pc:sldMkLst>
          <pc:docMk/>
          <pc:sldMk cId="3036408538" sldId="261"/>
        </pc:sldMkLst>
        <pc:spChg chg="mod">
          <ac:chgData name="Diego Alvaro Morales Medrano" userId="S::da.moralesm1@uniandes.edu.co::ab5ab8b4-d7cb-4c78-8722-8fc1d5f7ebde" providerId="AD" clId="Web-{2C210F86-8370-BBD7-B52A-C31B3F93722C}" dt="2024-10-23T21:42:32.439" v="171" actId="20577"/>
          <ac:spMkLst>
            <pc:docMk/>
            <pc:sldMk cId="3036408538" sldId="261"/>
            <ac:spMk id="7" creationId="{DDEBD030-1DA4-7615-797C-2FE190380B15}"/>
          </ac:spMkLst>
        </pc:spChg>
        <pc:spChg chg="mod">
          <ac:chgData name="Diego Alvaro Morales Medrano" userId="S::da.moralesm1@uniandes.edu.co::ab5ab8b4-d7cb-4c78-8722-8fc1d5f7ebde" providerId="AD" clId="Web-{2C210F86-8370-BBD7-B52A-C31B3F93722C}" dt="2024-10-23T21:42:23.985" v="167" actId="20577"/>
          <ac:spMkLst>
            <pc:docMk/>
            <pc:sldMk cId="3036408538" sldId="261"/>
            <ac:spMk id="8" creationId="{EBA7EBA1-F2A2-6837-F7B5-E97F52E22809}"/>
          </ac:spMkLst>
        </pc:spChg>
        <pc:spChg chg="add del mod">
          <ac:chgData name="Diego Alvaro Morales Medrano" userId="S::da.moralesm1@uniandes.edu.co::ab5ab8b4-d7cb-4c78-8722-8fc1d5f7ebde" providerId="AD" clId="Web-{2C210F86-8370-BBD7-B52A-C31B3F93722C}" dt="2024-10-23T21:30:02.810" v="138"/>
          <ac:spMkLst>
            <pc:docMk/>
            <pc:sldMk cId="3036408538" sldId="261"/>
            <ac:spMk id="9" creationId="{A9C68F5D-F857-CE86-E4E0-3169C45B77ED}"/>
          </ac:spMkLst>
        </pc:spChg>
        <pc:spChg chg="add del mod">
          <ac:chgData name="Diego Alvaro Morales Medrano" userId="S::da.moralesm1@uniandes.edu.co::ab5ab8b4-d7cb-4c78-8722-8fc1d5f7ebde" providerId="AD" clId="Web-{2C210F86-8370-BBD7-B52A-C31B3F93722C}" dt="2024-10-23T21:35:32.582" v="142"/>
          <ac:spMkLst>
            <pc:docMk/>
            <pc:sldMk cId="3036408538" sldId="261"/>
            <ac:spMk id="15" creationId="{BFD12426-7579-E6E0-36CB-E4166B7377B3}"/>
          </ac:spMkLst>
        </pc:spChg>
        <pc:picChg chg="add del mod ord">
          <ac:chgData name="Diego Alvaro Morales Medrano" userId="S::da.moralesm1@uniandes.edu.co::ab5ab8b4-d7cb-4c78-8722-8fc1d5f7ebde" providerId="AD" clId="Web-{2C210F86-8370-BBD7-B52A-C31B3F93722C}" dt="2024-10-23T21:35:31.754" v="141"/>
          <ac:picMkLst>
            <pc:docMk/>
            <pc:sldMk cId="3036408538" sldId="261"/>
            <ac:picMk id="10" creationId="{14C92359-EBA8-C26F-6722-E42A003D014D}"/>
          </ac:picMkLst>
        </pc:picChg>
        <pc:picChg chg="add del mod">
          <ac:chgData name="Diego Alvaro Morales Medrano" userId="S::da.moralesm1@uniandes.edu.co::ab5ab8b4-d7cb-4c78-8722-8fc1d5f7ebde" providerId="AD" clId="Web-{2C210F86-8370-BBD7-B52A-C31B3F93722C}" dt="2024-10-23T21:35:30.035" v="140"/>
          <ac:picMkLst>
            <pc:docMk/>
            <pc:sldMk cId="3036408538" sldId="261"/>
            <ac:picMk id="11" creationId="{2DD1B1BB-11BE-32EE-589A-81ACA5825A22}"/>
          </ac:picMkLst>
        </pc:picChg>
        <pc:picChg chg="del">
          <ac:chgData name="Diego Alvaro Morales Medrano" userId="S::da.moralesm1@uniandes.edu.co::ab5ab8b4-d7cb-4c78-8722-8fc1d5f7ebde" providerId="AD" clId="Web-{2C210F86-8370-BBD7-B52A-C31B3F93722C}" dt="2024-10-23T21:29:59.153" v="137"/>
          <ac:picMkLst>
            <pc:docMk/>
            <pc:sldMk cId="3036408538" sldId="261"/>
            <ac:picMk id="12" creationId="{5347855D-F508-3751-F05C-643510ECAE80}"/>
          </ac:picMkLst>
        </pc:picChg>
        <pc:picChg chg="mod">
          <ac:chgData name="Diego Alvaro Morales Medrano" userId="S::da.moralesm1@uniandes.edu.co::ab5ab8b4-d7cb-4c78-8722-8fc1d5f7ebde" providerId="AD" clId="Web-{2C210F86-8370-BBD7-B52A-C31B3F93722C}" dt="2024-10-23T21:42:04.359" v="164" actId="1076"/>
          <ac:picMkLst>
            <pc:docMk/>
            <pc:sldMk cId="3036408538" sldId="261"/>
            <ac:picMk id="14" creationId="{702DAD3C-BEBF-D076-C82F-46A97F46497B}"/>
          </ac:picMkLst>
        </pc:picChg>
        <pc:picChg chg="add mod ord">
          <ac:chgData name="Diego Alvaro Morales Medrano" userId="S::da.moralesm1@uniandes.edu.co::ab5ab8b4-d7cb-4c78-8722-8fc1d5f7ebde" providerId="AD" clId="Web-{2C210F86-8370-BBD7-B52A-C31B3F93722C}" dt="2024-10-23T21:41:51.748" v="162" actId="1076"/>
          <ac:picMkLst>
            <pc:docMk/>
            <pc:sldMk cId="3036408538" sldId="261"/>
            <ac:picMk id="16" creationId="{C5F8E579-783B-C150-77C4-D02406850D05}"/>
          </ac:picMkLst>
        </pc:picChg>
      </pc:sldChg>
    </pc:docChg>
  </pc:docChgLst>
  <pc:docChgLst>
    <pc:chgData name="Juan Sebastian Pelaez Pardo" userId="S::j.pelaezp@uniandes.edu.co::97d25902-5095-4aaa-ab6b-e4a89c6977c8" providerId="AD" clId="Web-{619D0AD2-3141-133A-3806-F729989768CC}"/>
    <pc:docChg chg="addSld modSld addMainMaster delMainMaster">
      <pc:chgData name="Juan Sebastian Pelaez Pardo" userId="S::j.pelaezp@uniandes.edu.co::97d25902-5095-4aaa-ab6b-e4a89c6977c8" providerId="AD" clId="Web-{619D0AD2-3141-133A-3806-F729989768CC}" dt="2024-10-23T01:57:19.555" v="172" actId="1076"/>
      <pc:docMkLst>
        <pc:docMk/>
      </pc:docMkLst>
      <pc:sldChg chg="modSp mod modClrScheme chgLayout">
        <pc:chgData name="Juan Sebastian Pelaez Pardo" userId="S::j.pelaezp@uniandes.edu.co::97d25902-5095-4aaa-ab6b-e4a89c6977c8" providerId="AD" clId="Web-{619D0AD2-3141-133A-3806-F729989768CC}" dt="2024-10-23T01:53:46.955" v="112"/>
        <pc:sldMkLst>
          <pc:docMk/>
          <pc:sldMk cId="2406273178" sldId="256"/>
        </pc:sldMkLst>
        <pc:spChg chg="mod ord">
          <ac:chgData name="Juan Sebastian Pelaez Pardo" userId="S::j.pelaezp@uniandes.edu.co::97d25902-5095-4aaa-ab6b-e4a89c6977c8" providerId="AD" clId="Web-{619D0AD2-3141-133A-3806-F729989768CC}" dt="2024-10-23T01:53:46.955" v="112"/>
          <ac:spMkLst>
            <pc:docMk/>
            <pc:sldMk cId="2406273178" sldId="256"/>
            <ac:spMk id="2" creationId="{00000000-0000-0000-0000-000000000000}"/>
          </ac:spMkLst>
        </pc:spChg>
        <pc:spChg chg="mod ord">
          <ac:chgData name="Juan Sebastian Pelaez Pardo" userId="S::j.pelaezp@uniandes.edu.co::97d25902-5095-4aaa-ab6b-e4a89c6977c8" providerId="AD" clId="Web-{619D0AD2-3141-133A-3806-F729989768CC}" dt="2024-10-23T01:53:46.955" v="112"/>
          <ac:spMkLst>
            <pc:docMk/>
            <pc:sldMk cId="2406273178" sldId="256"/>
            <ac:spMk id="3" creationId="{00000000-0000-0000-0000-000000000000}"/>
          </ac:spMkLst>
        </pc:spChg>
      </pc:sldChg>
      <pc:sldChg chg="modSp mod modClrScheme chgLayout">
        <pc:chgData name="Juan Sebastian Pelaez Pardo" userId="S::j.pelaezp@uniandes.edu.co::97d25902-5095-4aaa-ab6b-e4a89c6977c8" providerId="AD" clId="Web-{619D0AD2-3141-133A-3806-F729989768CC}" dt="2024-10-23T01:53:46.955" v="112"/>
        <pc:sldMkLst>
          <pc:docMk/>
          <pc:sldMk cId="714094785" sldId="257"/>
        </pc:sldMkLst>
        <pc:spChg chg="mod ord">
          <ac:chgData name="Juan Sebastian Pelaez Pardo" userId="S::j.pelaezp@uniandes.edu.co::97d25902-5095-4aaa-ab6b-e4a89c6977c8" providerId="AD" clId="Web-{619D0AD2-3141-133A-3806-F729989768CC}" dt="2024-10-23T01:53:46.955" v="112"/>
          <ac:spMkLst>
            <pc:docMk/>
            <pc:sldMk cId="714094785" sldId="257"/>
            <ac:spMk id="2" creationId="{A01E1D28-54ED-35DB-3DE8-945A45F36A5D}"/>
          </ac:spMkLst>
        </pc:spChg>
        <pc:spChg chg="mod ord">
          <ac:chgData name="Juan Sebastian Pelaez Pardo" userId="S::j.pelaezp@uniandes.edu.co::97d25902-5095-4aaa-ab6b-e4a89c6977c8" providerId="AD" clId="Web-{619D0AD2-3141-133A-3806-F729989768CC}" dt="2024-10-23T01:53:46.955" v="112"/>
          <ac:spMkLst>
            <pc:docMk/>
            <pc:sldMk cId="714094785" sldId="257"/>
            <ac:spMk id="3" creationId="{9168167E-B0D2-61E6-D508-4C3F6160184D}"/>
          </ac:spMkLst>
        </pc:spChg>
      </pc:sldChg>
      <pc:sldChg chg="addSp delSp modSp new mod modClrScheme chgLayout">
        <pc:chgData name="Juan Sebastian Pelaez Pardo" userId="S::j.pelaezp@uniandes.edu.co::97d25902-5095-4aaa-ab6b-e4a89c6977c8" providerId="AD" clId="Web-{619D0AD2-3141-133A-3806-F729989768CC}" dt="2024-10-23T01:57:19.555" v="172" actId="1076"/>
        <pc:sldMkLst>
          <pc:docMk/>
          <pc:sldMk cId="4117264109" sldId="258"/>
        </pc:sldMkLst>
        <pc:spChg chg="mod ord">
          <ac:chgData name="Juan Sebastian Pelaez Pardo" userId="S::j.pelaezp@uniandes.edu.co::97d25902-5095-4aaa-ab6b-e4a89c6977c8" providerId="AD" clId="Web-{619D0AD2-3141-133A-3806-F729989768CC}" dt="2024-10-23T01:55:41.052" v="141" actId="1076"/>
          <ac:spMkLst>
            <pc:docMk/>
            <pc:sldMk cId="4117264109" sldId="258"/>
            <ac:spMk id="2" creationId="{277F0B19-C2A3-B4A9-0C85-54A5CBE46F19}"/>
          </ac:spMkLst>
        </pc:spChg>
        <pc:spChg chg="del">
          <ac:chgData name="Juan Sebastian Pelaez Pardo" userId="S::j.pelaezp@uniandes.edu.co::97d25902-5095-4aaa-ab6b-e4a89c6977c8" providerId="AD" clId="Web-{619D0AD2-3141-133A-3806-F729989768CC}" dt="2024-10-23T01:24:51.777" v="1"/>
          <ac:spMkLst>
            <pc:docMk/>
            <pc:sldMk cId="4117264109" sldId="258"/>
            <ac:spMk id="3" creationId="{63E51260-DE07-BFE5-C2EA-1917566EE04A}"/>
          </ac:spMkLst>
        </pc:spChg>
        <pc:spChg chg="add mod">
          <ac:chgData name="Juan Sebastian Pelaez Pardo" userId="S::j.pelaezp@uniandes.edu.co::97d25902-5095-4aaa-ab6b-e4a89c6977c8" providerId="AD" clId="Web-{619D0AD2-3141-133A-3806-F729989768CC}" dt="2024-10-23T01:39:36.772" v="33" actId="14100"/>
          <ac:spMkLst>
            <pc:docMk/>
            <pc:sldMk cId="4117264109" sldId="258"/>
            <ac:spMk id="5" creationId="{A8736DF4-360A-59FE-8D9D-D3FCA902B308}"/>
          </ac:spMkLst>
        </pc:spChg>
        <pc:spChg chg="add mod">
          <ac:chgData name="Juan Sebastian Pelaez Pardo" userId="S::j.pelaezp@uniandes.edu.co::97d25902-5095-4aaa-ab6b-e4a89c6977c8" providerId="AD" clId="Web-{619D0AD2-3141-133A-3806-F729989768CC}" dt="2024-10-23T01:49:21.838" v="42" actId="20577"/>
          <ac:spMkLst>
            <pc:docMk/>
            <pc:sldMk cId="4117264109" sldId="258"/>
            <ac:spMk id="6" creationId="{A01941C6-82D4-6DA0-74D3-684DB3D54623}"/>
          </ac:spMkLst>
        </pc:spChg>
        <pc:spChg chg="add mod">
          <ac:chgData name="Juan Sebastian Pelaez Pardo" userId="S::j.pelaezp@uniandes.edu.co::97d25902-5095-4aaa-ab6b-e4a89c6977c8" providerId="AD" clId="Web-{619D0AD2-3141-133A-3806-F729989768CC}" dt="2024-10-23T01:49:42.667" v="47" actId="20577"/>
          <ac:spMkLst>
            <pc:docMk/>
            <pc:sldMk cId="4117264109" sldId="258"/>
            <ac:spMk id="7" creationId="{CA748EF8-7F75-BCC8-01BC-2EA590A491CE}"/>
          </ac:spMkLst>
        </pc:spChg>
        <pc:spChg chg="add del mod">
          <ac:chgData name="Juan Sebastian Pelaez Pardo" userId="S::j.pelaezp@uniandes.edu.co::97d25902-5095-4aaa-ab6b-e4a89c6977c8" providerId="AD" clId="Web-{619D0AD2-3141-133A-3806-F729989768CC}" dt="2024-10-23T01:51:37.436" v="61"/>
          <ac:spMkLst>
            <pc:docMk/>
            <pc:sldMk cId="4117264109" sldId="258"/>
            <ac:spMk id="8" creationId="{B8524267-05A3-628E-E7AD-A87C87B107D9}"/>
          </ac:spMkLst>
        </pc:spChg>
        <pc:spChg chg="add mod">
          <ac:chgData name="Juan Sebastian Pelaez Pardo" userId="S::j.pelaezp@uniandes.edu.co::97d25902-5095-4aaa-ab6b-e4a89c6977c8" providerId="AD" clId="Web-{619D0AD2-3141-133A-3806-F729989768CC}" dt="2024-10-23T01:51:40.092" v="62" actId="1076"/>
          <ac:spMkLst>
            <pc:docMk/>
            <pc:sldMk cId="4117264109" sldId="258"/>
            <ac:spMk id="9" creationId="{70F1F8C5-0827-44C8-047C-CD666207A433}"/>
          </ac:spMkLst>
        </pc:spChg>
        <pc:spChg chg="add mod">
          <ac:chgData name="Juan Sebastian Pelaez Pardo" userId="S::j.pelaezp@uniandes.edu.co::97d25902-5095-4aaa-ab6b-e4a89c6977c8" providerId="AD" clId="Web-{619D0AD2-3141-133A-3806-F729989768CC}" dt="2024-10-23T01:51:57.733" v="67" actId="1076"/>
          <ac:spMkLst>
            <pc:docMk/>
            <pc:sldMk cId="4117264109" sldId="258"/>
            <ac:spMk id="10" creationId="{175F1AE7-3208-38AF-7B35-24925DD98C5B}"/>
          </ac:spMkLst>
        </pc:spChg>
        <pc:spChg chg="add mod">
          <ac:chgData name="Juan Sebastian Pelaez Pardo" userId="S::j.pelaezp@uniandes.edu.co::97d25902-5095-4aaa-ab6b-e4a89c6977c8" providerId="AD" clId="Web-{619D0AD2-3141-133A-3806-F729989768CC}" dt="2024-10-23T01:52:07.562" v="76" actId="20577"/>
          <ac:spMkLst>
            <pc:docMk/>
            <pc:sldMk cId="4117264109" sldId="258"/>
            <ac:spMk id="11" creationId="{8DEB72B1-D005-9BBC-EC0D-E5EFC9320659}"/>
          </ac:spMkLst>
        </pc:spChg>
        <pc:spChg chg="add mod">
          <ac:chgData name="Juan Sebastian Pelaez Pardo" userId="S::j.pelaezp@uniandes.edu.co::97d25902-5095-4aaa-ab6b-e4a89c6977c8" providerId="AD" clId="Web-{619D0AD2-3141-133A-3806-F729989768CC}" dt="2024-10-23T01:52:20.999" v="85" actId="20577"/>
          <ac:spMkLst>
            <pc:docMk/>
            <pc:sldMk cId="4117264109" sldId="258"/>
            <ac:spMk id="12" creationId="{953A85D1-2CE9-0A9D-F634-AA35F0F7F6DA}"/>
          </ac:spMkLst>
        </pc:spChg>
        <pc:spChg chg="add mod">
          <ac:chgData name="Juan Sebastian Pelaez Pardo" userId="S::j.pelaezp@uniandes.edu.co::97d25902-5095-4aaa-ab6b-e4a89c6977c8" providerId="AD" clId="Web-{619D0AD2-3141-133A-3806-F729989768CC}" dt="2024-10-23T01:53:02.704" v="100" actId="14100"/>
          <ac:spMkLst>
            <pc:docMk/>
            <pc:sldMk cId="4117264109" sldId="258"/>
            <ac:spMk id="15" creationId="{B79951FC-F2EA-F5E3-892D-AD7D54C63BB3}"/>
          </ac:spMkLst>
        </pc:spChg>
        <pc:spChg chg="add mod">
          <ac:chgData name="Juan Sebastian Pelaez Pardo" userId="S::j.pelaezp@uniandes.edu.co::97d25902-5095-4aaa-ab6b-e4a89c6977c8" providerId="AD" clId="Web-{619D0AD2-3141-133A-3806-F729989768CC}" dt="2024-10-23T01:53:09.392" v="103" actId="20577"/>
          <ac:spMkLst>
            <pc:docMk/>
            <pc:sldMk cId="4117264109" sldId="258"/>
            <ac:spMk id="16" creationId="{74E00BC6-F9A4-B796-7F94-A70A4158C92F}"/>
          </ac:spMkLst>
        </pc:spChg>
        <pc:spChg chg="add mod">
          <ac:chgData name="Juan Sebastian Pelaez Pardo" userId="S::j.pelaezp@uniandes.edu.co::97d25902-5095-4aaa-ab6b-e4a89c6977c8" providerId="AD" clId="Web-{619D0AD2-3141-133A-3806-F729989768CC}" dt="2024-10-23T01:53:21.579" v="107" actId="1076"/>
          <ac:spMkLst>
            <pc:docMk/>
            <pc:sldMk cId="4117264109" sldId="258"/>
            <ac:spMk id="17" creationId="{92BA2DC0-7523-67A2-35A4-EFC9E38F0662}"/>
          </ac:spMkLst>
        </pc:spChg>
        <pc:spChg chg="add mod">
          <ac:chgData name="Juan Sebastian Pelaez Pardo" userId="S::j.pelaezp@uniandes.edu.co::97d25902-5095-4aaa-ab6b-e4a89c6977c8" providerId="AD" clId="Web-{619D0AD2-3141-133A-3806-F729989768CC}" dt="2024-10-23T01:53:29.595" v="110" actId="20577"/>
          <ac:spMkLst>
            <pc:docMk/>
            <pc:sldMk cId="4117264109" sldId="258"/>
            <ac:spMk id="18" creationId="{7C6E26E6-6093-F796-998E-BBA2FC0E7160}"/>
          </ac:spMkLst>
        </pc:spChg>
        <pc:picChg chg="add mod ord">
          <ac:chgData name="Juan Sebastian Pelaez Pardo" userId="S::j.pelaezp@uniandes.edu.co::97d25902-5095-4aaa-ab6b-e4a89c6977c8" providerId="AD" clId="Web-{619D0AD2-3141-133A-3806-F729989768CC}" dt="2024-10-23T01:57:19.555" v="172" actId="1076"/>
          <ac:picMkLst>
            <pc:docMk/>
            <pc:sldMk cId="4117264109" sldId="258"/>
            <ac:picMk id="4" creationId="{C3A49301-9105-CBAC-9048-352BDC68AC2D}"/>
          </ac:picMkLst>
        </pc:picChg>
        <pc:picChg chg="add del mod">
          <ac:chgData name="Juan Sebastian Pelaez Pardo" userId="S::j.pelaezp@uniandes.edu.co::97d25902-5095-4aaa-ab6b-e4a89c6977c8" providerId="AD" clId="Web-{619D0AD2-3141-133A-3806-F729989768CC}" dt="2024-10-23T01:56:48.351" v="163"/>
          <ac:picMkLst>
            <pc:docMk/>
            <pc:sldMk cId="4117264109" sldId="258"/>
            <ac:picMk id="19" creationId="{504978D2-2725-3A7B-04A8-F0E5FBBA61DF}"/>
          </ac:picMkLst>
        </pc:picChg>
        <pc:picChg chg="add del mod">
          <ac:chgData name="Juan Sebastian Pelaez Pardo" userId="S::j.pelaezp@uniandes.edu.co::97d25902-5095-4aaa-ab6b-e4a89c6977c8" providerId="AD" clId="Web-{619D0AD2-3141-133A-3806-F729989768CC}" dt="2024-10-23T01:57:11.133" v="167"/>
          <ac:picMkLst>
            <pc:docMk/>
            <pc:sldMk cId="4117264109" sldId="258"/>
            <ac:picMk id="20" creationId="{BB2251A6-EDC2-F3F4-A485-826187D78C17}"/>
          </ac:picMkLst>
        </pc:picChg>
        <pc:picChg chg="add mod">
          <ac:chgData name="Juan Sebastian Pelaez Pardo" userId="S::j.pelaezp@uniandes.edu.co::97d25902-5095-4aaa-ab6b-e4a89c6977c8" providerId="AD" clId="Web-{619D0AD2-3141-133A-3806-F729989768CC}" dt="2024-10-23T01:57:16.586" v="171" actId="1076"/>
          <ac:picMkLst>
            <pc:docMk/>
            <pc:sldMk cId="4117264109" sldId="258"/>
            <ac:picMk id="21" creationId="{D37E4438-A0F9-8C24-CA6F-AB5C12864542}"/>
          </ac:picMkLst>
        </pc:picChg>
        <pc:cxnChg chg="add mod">
          <ac:chgData name="Juan Sebastian Pelaez Pardo" userId="S::j.pelaezp@uniandes.edu.co::97d25902-5095-4aaa-ab6b-e4a89c6977c8" providerId="AD" clId="Web-{619D0AD2-3141-133A-3806-F729989768CC}" dt="2024-10-23T01:52:37.500" v="88" actId="1076"/>
          <ac:cxnSpMkLst>
            <pc:docMk/>
            <pc:sldMk cId="4117264109" sldId="258"/>
            <ac:cxnSpMk id="13" creationId="{D9240F63-2349-679C-1131-4384D339074B}"/>
          </ac:cxnSpMkLst>
        </pc:cxnChg>
        <pc:cxnChg chg="add mod">
          <ac:chgData name="Juan Sebastian Pelaez Pardo" userId="S::j.pelaezp@uniandes.edu.co::97d25902-5095-4aaa-ab6b-e4a89c6977c8" providerId="AD" clId="Web-{619D0AD2-3141-133A-3806-F729989768CC}" dt="2024-10-23T01:52:45.438" v="92" actId="14100"/>
          <ac:cxnSpMkLst>
            <pc:docMk/>
            <pc:sldMk cId="4117264109" sldId="258"/>
            <ac:cxnSpMk id="14" creationId="{6D59FB86-9542-2539-8CE1-E89A05162AD9}"/>
          </ac:cxnSpMkLst>
        </pc:cxnChg>
      </pc:sldChg>
      <pc:sldMasterChg chg="del delSldLayout">
        <pc:chgData name="Juan Sebastian Pelaez Pardo" userId="S::j.pelaezp@uniandes.edu.co::97d25902-5095-4aaa-ab6b-e4a89c6977c8" providerId="AD" clId="Web-{619D0AD2-3141-133A-3806-F729989768CC}" dt="2024-10-23T01:53:36.330" v="111"/>
        <pc:sldMasterMkLst>
          <pc:docMk/>
          <pc:sldMasterMk cId="2933118997" sldId="2147483648"/>
        </pc:sldMasterMkLst>
        <pc:sldLayoutChg chg="del">
          <pc:chgData name="Juan Sebastian Pelaez Pardo" userId="S::j.pelaezp@uniandes.edu.co::97d25902-5095-4aaa-ab6b-e4a89c6977c8" providerId="AD" clId="Web-{619D0AD2-3141-133A-3806-F729989768CC}" dt="2024-10-23T01:53:36.330" v="111"/>
          <pc:sldLayoutMkLst>
            <pc:docMk/>
            <pc:sldMasterMk cId="2933118997" sldId="2147483648"/>
            <pc:sldLayoutMk cId="2288191458" sldId="2147483649"/>
          </pc:sldLayoutMkLst>
        </pc:sldLayoutChg>
        <pc:sldLayoutChg chg="del">
          <pc:chgData name="Juan Sebastian Pelaez Pardo" userId="S::j.pelaezp@uniandes.edu.co::97d25902-5095-4aaa-ab6b-e4a89c6977c8" providerId="AD" clId="Web-{619D0AD2-3141-133A-3806-F729989768CC}" dt="2024-10-23T01:53:36.330" v="111"/>
          <pc:sldLayoutMkLst>
            <pc:docMk/>
            <pc:sldMasterMk cId="2933118997" sldId="2147483648"/>
            <pc:sldLayoutMk cId="3398174421" sldId="2147483650"/>
          </pc:sldLayoutMkLst>
        </pc:sldLayoutChg>
        <pc:sldLayoutChg chg="del">
          <pc:chgData name="Juan Sebastian Pelaez Pardo" userId="S::j.pelaezp@uniandes.edu.co::97d25902-5095-4aaa-ab6b-e4a89c6977c8" providerId="AD" clId="Web-{619D0AD2-3141-133A-3806-F729989768CC}" dt="2024-10-23T01:53:36.330" v="111"/>
          <pc:sldLayoutMkLst>
            <pc:docMk/>
            <pc:sldMasterMk cId="2933118997" sldId="2147483648"/>
            <pc:sldLayoutMk cId="2339700568" sldId="2147483651"/>
          </pc:sldLayoutMkLst>
        </pc:sldLayoutChg>
        <pc:sldLayoutChg chg="del">
          <pc:chgData name="Juan Sebastian Pelaez Pardo" userId="S::j.pelaezp@uniandes.edu.co::97d25902-5095-4aaa-ab6b-e4a89c6977c8" providerId="AD" clId="Web-{619D0AD2-3141-133A-3806-F729989768CC}" dt="2024-10-23T01:53:36.330" v="111"/>
          <pc:sldLayoutMkLst>
            <pc:docMk/>
            <pc:sldMasterMk cId="2933118997" sldId="2147483648"/>
            <pc:sldLayoutMk cId="979029867" sldId="2147483652"/>
          </pc:sldLayoutMkLst>
        </pc:sldLayoutChg>
        <pc:sldLayoutChg chg="del">
          <pc:chgData name="Juan Sebastian Pelaez Pardo" userId="S::j.pelaezp@uniandes.edu.co::97d25902-5095-4aaa-ab6b-e4a89c6977c8" providerId="AD" clId="Web-{619D0AD2-3141-133A-3806-F729989768CC}" dt="2024-10-23T01:53:36.330" v="111"/>
          <pc:sldLayoutMkLst>
            <pc:docMk/>
            <pc:sldMasterMk cId="2933118997" sldId="2147483648"/>
            <pc:sldLayoutMk cId="1752394269" sldId="2147483653"/>
          </pc:sldLayoutMkLst>
        </pc:sldLayoutChg>
        <pc:sldLayoutChg chg="del">
          <pc:chgData name="Juan Sebastian Pelaez Pardo" userId="S::j.pelaezp@uniandes.edu.co::97d25902-5095-4aaa-ab6b-e4a89c6977c8" providerId="AD" clId="Web-{619D0AD2-3141-133A-3806-F729989768CC}" dt="2024-10-23T01:53:36.330" v="111"/>
          <pc:sldLayoutMkLst>
            <pc:docMk/>
            <pc:sldMasterMk cId="2933118997" sldId="2147483648"/>
            <pc:sldLayoutMk cId="3630658609" sldId="2147483654"/>
          </pc:sldLayoutMkLst>
        </pc:sldLayoutChg>
        <pc:sldLayoutChg chg="del">
          <pc:chgData name="Juan Sebastian Pelaez Pardo" userId="S::j.pelaezp@uniandes.edu.co::97d25902-5095-4aaa-ab6b-e4a89c6977c8" providerId="AD" clId="Web-{619D0AD2-3141-133A-3806-F729989768CC}" dt="2024-10-23T01:53:36.330" v="111"/>
          <pc:sldLayoutMkLst>
            <pc:docMk/>
            <pc:sldMasterMk cId="2933118997" sldId="2147483648"/>
            <pc:sldLayoutMk cId="3682375612" sldId="2147483655"/>
          </pc:sldLayoutMkLst>
        </pc:sldLayoutChg>
        <pc:sldLayoutChg chg="del">
          <pc:chgData name="Juan Sebastian Pelaez Pardo" userId="S::j.pelaezp@uniandes.edu.co::97d25902-5095-4aaa-ab6b-e4a89c6977c8" providerId="AD" clId="Web-{619D0AD2-3141-133A-3806-F729989768CC}" dt="2024-10-23T01:53:36.330" v="111"/>
          <pc:sldLayoutMkLst>
            <pc:docMk/>
            <pc:sldMasterMk cId="2933118997" sldId="2147483648"/>
            <pc:sldLayoutMk cId="1360449816" sldId="2147483656"/>
          </pc:sldLayoutMkLst>
        </pc:sldLayoutChg>
        <pc:sldLayoutChg chg="del">
          <pc:chgData name="Juan Sebastian Pelaez Pardo" userId="S::j.pelaezp@uniandes.edu.co::97d25902-5095-4aaa-ab6b-e4a89c6977c8" providerId="AD" clId="Web-{619D0AD2-3141-133A-3806-F729989768CC}" dt="2024-10-23T01:53:36.330" v="111"/>
          <pc:sldLayoutMkLst>
            <pc:docMk/>
            <pc:sldMasterMk cId="2933118997" sldId="2147483648"/>
            <pc:sldLayoutMk cId="383603595" sldId="2147483657"/>
          </pc:sldLayoutMkLst>
        </pc:sldLayoutChg>
        <pc:sldLayoutChg chg="del">
          <pc:chgData name="Juan Sebastian Pelaez Pardo" userId="S::j.pelaezp@uniandes.edu.co::97d25902-5095-4aaa-ab6b-e4a89c6977c8" providerId="AD" clId="Web-{619D0AD2-3141-133A-3806-F729989768CC}" dt="2024-10-23T01:53:36.330" v="111"/>
          <pc:sldLayoutMkLst>
            <pc:docMk/>
            <pc:sldMasterMk cId="2933118997" sldId="2147483648"/>
            <pc:sldLayoutMk cId="541863252" sldId="2147483658"/>
          </pc:sldLayoutMkLst>
        </pc:sldLayoutChg>
        <pc:sldLayoutChg chg="del">
          <pc:chgData name="Juan Sebastian Pelaez Pardo" userId="S::j.pelaezp@uniandes.edu.co::97d25902-5095-4aaa-ab6b-e4a89c6977c8" providerId="AD" clId="Web-{619D0AD2-3141-133A-3806-F729989768CC}" dt="2024-10-23T01:53:36.330" v="111"/>
          <pc:sldLayoutMkLst>
            <pc:docMk/>
            <pc:sldMasterMk cId="2933118997" sldId="2147483648"/>
            <pc:sldLayoutMk cId="2215096201" sldId="2147483659"/>
          </pc:sldLayoutMkLst>
        </pc:sldLayoutChg>
      </pc:sldMasterChg>
      <pc:sldMasterChg chg="add del addSldLayout delSldLayout modSldLayout">
        <pc:chgData name="Juan Sebastian Pelaez Pardo" userId="S::j.pelaezp@uniandes.edu.co::97d25902-5095-4aaa-ab6b-e4a89c6977c8" providerId="AD" clId="Web-{619D0AD2-3141-133A-3806-F729989768CC}" dt="2024-10-23T01:53:46.955" v="112"/>
        <pc:sldMasterMkLst>
          <pc:docMk/>
          <pc:sldMasterMk cId="1951735574" sldId="2147483660"/>
        </pc:sldMasterMkLst>
        <pc:sldLayoutChg chg="add del mod replId">
          <pc:chgData name="Juan Sebastian Pelaez Pardo" userId="S::j.pelaezp@uniandes.edu.co::97d25902-5095-4aaa-ab6b-e4a89c6977c8" providerId="AD" clId="Web-{619D0AD2-3141-133A-3806-F729989768CC}" dt="2024-10-23T01:53:46.955" v="112"/>
          <pc:sldLayoutMkLst>
            <pc:docMk/>
            <pc:sldMasterMk cId="1951735574" sldId="2147483660"/>
            <pc:sldLayoutMk cId="4113682755" sldId="2147483661"/>
          </pc:sldLayoutMkLst>
        </pc:sldLayoutChg>
        <pc:sldLayoutChg chg="add del mod replId">
          <pc:chgData name="Juan Sebastian Pelaez Pardo" userId="S::j.pelaezp@uniandes.edu.co::97d25902-5095-4aaa-ab6b-e4a89c6977c8" providerId="AD" clId="Web-{619D0AD2-3141-133A-3806-F729989768CC}" dt="2024-10-23T01:53:46.955" v="112"/>
          <pc:sldLayoutMkLst>
            <pc:docMk/>
            <pc:sldMasterMk cId="1951735574" sldId="2147483660"/>
            <pc:sldLayoutMk cId="2183246697" sldId="2147483662"/>
          </pc:sldLayoutMkLst>
        </pc:sldLayoutChg>
        <pc:sldLayoutChg chg="add del mod replId">
          <pc:chgData name="Juan Sebastian Pelaez Pardo" userId="S::j.pelaezp@uniandes.edu.co::97d25902-5095-4aaa-ab6b-e4a89c6977c8" providerId="AD" clId="Web-{619D0AD2-3141-133A-3806-F729989768CC}" dt="2024-10-23T01:53:46.955" v="112"/>
          <pc:sldLayoutMkLst>
            <pc:docMk/>
            <pc:sldMasterMk cId="1951735574" sldId="2147483660"/>
            <pc:sldLayoutMk cId="1694560455" sldId="2147483663"/>
          </pc:sldLayoutMkLst>
        </pc:sldLayoutChg>
        <pc:sldLayoutChg chg="add del mod replId">
          <pc:chgData name="Juan Sebastian Pelaez Pardo" userId="S::j.pelaezp@uniandes.edu.co::97d25902-5095-4aaa-ab6b-e4a89c6977c8" providerId="AD" clId="Web-{619D0AD2-3141-133A-3806-F729989768CC}" dt="2024-10-23T01:53:46.955" v="112"/>
          <pc:sldLayoutMkLst>
            <pc:docMk/>
            <pc:sldMasterMk cId="1951735574" sldId="2147483660"/>
            <pc:sldLayoutMk cId="1278402089" sldId="2147483664"/>
          </pc:sldLayoutMkLst>
        </pc:sldLayoutChg>
        <pc:sldLayoutChg chg="add del mod replId">
          <pc:chgData name="Juan Sebastian Pelaez Pardo" userId="S::j.pelaezp@uniandes.edu.co::97d25902-5095-4aaa-ab6b-e4a89c6977c8" providerId="AD" clId="Web-{619D0AD2-3141-133A-3806-F729989768CC}" dt="2024-10-23T01:53:46.955" v="112"/>
          <pc:sldLayoutMkLst>
            <pc:docMk/>
            <pc:sldMasterMk cId="1951735574" sldId="2147483660"/>
            <pc:sldLayoutMk cId="2899913899" sldId="2147483665"/>
          </pc:sldLayoutMkLst>
        </pc:sldLayoutChg>
        <pc:sldLayoutChg chg="add del mod replId">
          <pc:chgData name="Juan Sebastian Pelaez Pardo" userId="S::j.pelaezp@uniandes.edu.co::97d25902-5095-4aaa-ab6b-e4a89c6977c8" providerId="AD" clId="Web-{619D0AD2-3141-133A-3806-F729989768CC}" dt="2024-10-23T01:53:46.955" v="112"/>
          <pc:sldLayoutMkLst>
            <pc:docMk/>
            <pc:sldMasterMk cId="1951735574" sldId="2147483660"/>
            <pc:sldLayoutMk cId="4259634777" sldId="2147483666"/>
          </pc:sldLayoutMkLst>
        </pc:sldLayoutChg>
        <pc:sldLayoutChg chg="add del mod replId">
          <pc:chgData name="Juan Sebastian Pelaez Pardo" userId="S::j.pelaezp@uniandes.edu.co::97d25902-5095-4aaa-ab6b-e4a89c6977c8" providerId="AD" clId="Web-{619D0AD2-3141-133A-3806-F729989768CC}" dt="2024-10-23T01:53:46.955" v="112"/>
          <pc:sldLayoutMkLst>
            <pc:docMk/>
            <pc:sldMasterMk cId="1951735574" sldId="2147483660"/>
            <pc:sldLayoutMk cId="3856788306" sldId="2147483667"/>
          </pc:sldLayoutMkLst>
        </pc:sldLayoutChg>
        <pc:sldLayoutChg chg="add del mod replId">
          <pc:chgData name="Juan Sebastian Pelaez Pardo" userId="S::j.pelaezp@uniandes.edu.co::97d25902-5095-4aaa-ab6b-e4a89c6977c8" providerId="AD" clId="Web-{619D0AD2-3141-133A-3806-F729989768CC}" dt="2024-10-23T01:53:46.955" v="112"/>
          <pc:sldLayoutMkLst>
            <pc:docMk/>
            <pc:sldMasterMk cId="1951735574" sldId="2147483660"/>
            <pc:sldLayoutMk cId="3571681124" sldId="2147483668"/>
          </pc:sldLayoutMkLst>
        </pc:sldLayoutChg>
        <pc:sldLayoutChg chg="add del mod replId">
          <pc:chgData name="Juan Sebastian Pelaez Pardo" userId="S::j.pelaezp@uniandes.edu.co::97d25902-5095-4aaa-ab6b-e4a89c6977c8" providerId="AD" clId="Web-{619D0AD2-3141-133A-3806-F729989768CC}" dt="2024-10-23T01:53:46.955" v="112"/>
          <pc:sldLayoutMkLst>
            <pc:docMk/>
            <pc:sldMasterMk cId="1951735574" sldId="2147483660"/>
            <pc:sldLayoutMk cId="3038347964" sldId="2147483669"/>
          </pc:sldLayoutMkLst>
        </pc:sldLayoutChg>
        <pc:sldLayoutChg chg="add del mod replId">
          <pc:chgData name="Juan Sebastian Pelaez Pardo" userId="S::j.pelaezp@uniandes.edu.co::97d25902-5095-4aaa-ab6b-e4a89c6977c8" providerId="AD" clId="Web-{619D0AD2-3141-133A-3806-F729989768CC}" dt="2024-10-23T01:53:46.955" v="112"/>
          <pc:sldLayoutMkLst>
            <pc:docMk/>
            <pc:sldMasterMk cId="1951735574" sldId="2147483660"/>
            <pc:sldLayoutMk cId="3496240069" sldId="2147483670"/>
          </pc:sldLayoutMkLst>
        </pc:sldLayoutChg>
        <pc:sldLayoutChg chg="add del mod replId">
          <pc:chgData name="Juan Sebastian Pelaez Pardo" userId="S::j.pelaezp@uniandes.edu.co::97d25902-5095-4aaa-ab6b-e4a89c6977c8" providerId="AD" clId="Web-{619D0AD2-3141-133A-3806-F729989768CC}" dt="2024-10-23T01:53:46.955" v="112"/>
          <pc:sldLayoutMkLst>
            <pc:docMk/>
            <pc:sldMasterMk cId="1951735574" sldId="2147483660"/>
            <pc:sldLayoutMk cId="1917807967" sldId="2147483671"/>
          </pc:sldLayoutMkLst>
        </pc:sldLayoutChg>
      </pc:sldMasterChg>
      <pc:sldMasterChg chg="add addSldLayout modSldLayout">
        <pc:chgData name="Juan Sebastian Pelaez Pardo" userId="S::j.pelaezp@uniandes.edu.co::97d25902-5095-4aaa-ab6b-e4a89c6977c8" providerId="AD" clId="Web-{619D0AD2-3141-133A-3806-F729989768CC}" dt="2024-10-23T01:53:46.955" v="112"/>
        <pc:sldMasterMkLst>
          <pc:docMk/>
          <pc:sldMasterMk cId="2388190161" sldId="2147483672"/>
        </pc:sldMasterMkLst>
        <pc:sldLayoutChg chg="add mod replId">
          <pc:chgData name="Juan Sebastian Pelaez Pardo" userId="S::j.pelaezp@uniandes.edu.co::97d25902-5095-4aaa-ab6b-e4a89c6977c8" providerId="AD" clId="Web-{619D0AD2-3141-133A-3806-F729989768CC}" dt="2024-10-23T01:53:46.955" v="112"/>
          <pc:sldLayoutMkLst>
            <pc:docMk/>
            <pc:sldMasterMk cId="2388190161" sldId="2147483672"/>
            <pc:sldLayoutMk cId="1788213272" sldId="2147483673"/>
          </pc:sldLayoutMkLst>
        </pc:sldLayoutChg>
        <pc:sldLayoutChg chg="add mod replId">
          <pc:chgData name="Juan Sebastian Pelaez Pardo" userId="S::j.pelaezp@uniandes.edu.co::97d25902-5095-4aaa-ab6b-e4a89c6977c8" providerId="AD" clId="Web-{619D0AD2-3141-133A-3806-F729989768CC}" dt="2024-10-23T01:53:46.955" v="112"/>
          <pc:sldLayoutMkLst>
            <pc:docMk/>
            <pc:sldMasterMk cId="2388190161" sldId="2147483672"/>
            <pc:sldLayoutMk cId="2428975800" sldId="2147483674"/>
          </pc:sldLayoutMkLst>
        </pc:sldLayoutChg>
        <pc:sldLayoutChg chg="add mod replId">
          <pc:chgData name="Juan Sebastian Pelaez Pardo" userId="S::j.pelaezp@uniandes.edu.co::97d25902-5095-4aaa-ab6b-e4a89c6977c8" providerId="AD" clId="Web-{619D0AD2-3141-133A-3806-F729989768CC}" dt="2024-10-23T01:53:46.955" v="112"/>
          <pc:sldLayoutMkLst>
            <pc:docMk/>
            <pc:sldMasterMk cId="2388190161" sldId="2147483672"/>
            <pc:sldLayoutMk cId="2379436880" sldId="2147483675"/>
          </pc:sldLayoutMkLst>
        </pc:sldLayoutChg>
        <pc:sldLayoutChg chg="add mod replId">
          <pc:chgData name="Juan Sebastian Pelaez Pardo" userId="S::j.pelaezp@uniandes.edu.co::97d25902-5095-4aaa-ab6b-e4a89c6977c8" providerId="AD" clId="Web-{619D0AD2-3141-133A-3806-F729989768CC}" dt="2024-10-23T01:53:46.955" v="112"/>
          <pc:sldLayoutMkLst>
            <pc:docMk/>
            <pc:sldMasterMk cId="2388190161" sldId="2147483672"/>
            <pc:sldLayoutMk cId="3432347422" sldId="2147483676"/>
          </pc:sldLayoutMkLst>
        </pc:sldLayoutChg>
        <pc:sldLayoutChg chg="add mod replId">
          <pc:chgData name="Juan Sebastian Pelaez Pardo" userId="S::j.pelaezp@uniandes.edu.co::97d25902-5095-4aaa-ab6b-e4a89c6977c8" providerId="AD" clId="Web-{619D0AD2-3141-133A-3806-F729989768CC}" dt="2024-10-23T01:53:46.955" v="112"/>
          <pc:sldLayoutMkLst>
            <pc:docMk/>
            <pc:sldMasterMk cId="2388190161" sldId="2147483672"/>
            <pc:sldLayoutMk cId="243009840" sldId="2147483677"/>
          </pc:sldLayoutMkLst>
        </pc:sldLayoutChg>
        <pc:sldLayoutChg chg="add mod replId">
          <pc:chgData name="Juan Sebastian Pelaez Pardo" userId="S::j.pelaezp@uniandes.edu.co::97d25902-5095-4aaa-ab6b-e4a89c6977c8" providerId="AD" clId="Web-{619D0AD2-3141-133A-3806-F729989768CC}" dt="2024-10-23T01:53:46.955" v="112"/>
          <pc:sldLayoutMkLst>
            <pc:docMk/>
            <pc:sldMasterMk cId="2388190161" sldId="2147483672"/>
            <pc:sldLayoutMk cId="649169885" sldId="2147483678"/>
          </pc:sldLayoutMkLst>
        </pc:sldLayoutChg>
        <pc:sldLayoutChg chg="add mod replId">
          <pc:chgData name="Juan Sebastian Pelaez Pardo" userId="S::j.pelaezp@uniandes.edu.co::97d25902-5095-4aaa-ab6b-e4a89c6977c8" providerId="AD" clId="Web-{619D0AD2-3141-133A-3806-F729989768CC}" dt="2024-10-23T01:53:46.955" v="112"/>
          <pc:sldLayoutMkLst>
            <pc:docMk/>
            <pc:sldMasterMk cId="2388190161" sldId="2147483672"/>
            <pc:sldLayoutMk cId="2088331060" sldId="2147483679"/>
          </pc:sldLayoutMkLst>
        </pc:sldLayoutChg>
        <pc:sldLayoutChg chg="add mod replId">
          <pc:chgData name="Juan Sebastian Pelaez Pardo" userId="S::j.pelaezp@uniandes.edu.co::97d25902-5095-4aaa-ab6b-e4a89c6977c8" providerId="AD" clId="Web-{619D0AD2-3141-133A-3806-F729989768CC}" dt="2024-10-23T01:53:46.955" v="112"/>
          <pc:sldLayoutMkLst>
            <pc:docMk/>
            <pc:sldMasterMk cId="2388190161" sldId="2147483672"/>
            <pc:sldLayoutMk cId="2345582701" sldId="2147483680"/>
          </pc:sldLayoutMkLst>
        </pc:sldLayoutChg>
        <pc:sldLayoutChg chg="add mod replId">
          <pc:chgData name="Juan Sebastian Pelaez Pardo" userId="S::j.pelaezp@uniandes.edu.co::97d25902-5095-4aaa-ab6b-e4a89c6977c8" providerId="AD" clId="Web-{619D0AD2-3141-133A-3806-F729989768CC}" dt="2024-10-23T01:53:46.955" v="112"/>
          <pc:sldLayoutMkLst>
            <pc:docMk/>
            <pc:sldMasterMk cId="2388190161" sldId="2147483672"/>
            <pc:sldLayoutMk cId="2726193911" sldId="2147483681"/>
          </pc:sldLayoutMkLst>
        </pc:sldLayoutChg>
        <pc:sldLayoutChg chg="add mod replId">
          <pc:chgData name="Juan Sebastian Pelaez Pardo" userId="S::j.pelaezp@uniandes.edu.co::97d25902-5095-4aaa-ab6b-e4a89c6977c8" providerId="AD" clId="Web-{619D0AD2-3141-133A-3806-F729989768CC}" dt="2024-10-23T01:53:46.955" v="112"/>
          <pc:sldLayoutMkLst>
            <pc:docMk/>
            <pc:sldMasterMk cId="2388190161" sldId="2147483672"/>
            <pc:sldLayoutMk cId="1089551287" sldId="2147483682"/>
          </pc:sldLayoutMkLst>
        </pc:sldLayoutChg>
        <pc:sldLayoutChg chg="add mod replId">
          <pc:chgData name="Juan Sebastian Pelaez Pardo" userId="S::j.pelaezp@uniandes.edu.co::97d25902-5095-4aaa-ab6b-e4a89c6977c8" providerId="AD" clId="Web-{619D0AD2-3141-133A-3806-F729989768CC}" dt="2024-10-23T01:53:46.955" v="112"/>
          <pc:sldLayoutMkLst>
            <pc:docMk/>
            <pc:sldMasterMk cId="2388190161" sldId="2147483672"/>
            <pc:sldLayoutMk cId="1106051896" sldId="214748368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10/24/2024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7882132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10/24/2024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08955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10/24/2024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10605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10/24/2024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42897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10/24/2024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37943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10/24/2024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43234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10/24/2024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4300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10/24/2024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64916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10/24/2024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088331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10/24/2024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34558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10/24/2024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72619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10/24/2024</a:t>
            </a:fld>
            <a:endParaRPr lang="en-US"/>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
              </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a:t>
            </a:fld>
            <a:endParaRPr lang="en-US"/>
          </a:p>
        </p:txBody>
      </p:sp>
    </p:spTree>
    <p:extLst>
      <p:ext uri="{BB962C8B-B14F-4D97-AF65-F5344CB8AC3E}">
        <p14:creationId xmlns:p14="http://schemas.microsoft.com/office/powerpoint/2010/main" val="23881901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23273" y="1161143"/>
            <a:ext cx="8950036" cy="3820392"/>
          </a:xfrm>
        </p:spPr>
        <p:txBody>
          <a:bodyPr>
            <a:normAutofit fontScale="90000"/>
          </a:bodyPr>
          <a:lstStyle/>
          <a:p>
            <a:pPr algn="l"/>
            <a:r>
              <a:rPr lang="es-ES" sz="7300" b="1">
                <a:solidFill>
                  <a:schemeClr val="tx1"/>
                </a:solidFill>
                <a:latin typeface="Verdana" panose="020B0604030504040204" pitchFamily="34" charset="0"/>
                <a:ea typeface="Verdana" panose="020B0604030504040204" pitchFamily="34" charset="0"/>
                <a:cs typeface="Verdana" panose="020B0604030504040204" pitchFamily="34" charset="0"/>
              </a:rPr>
              <a:t>Data </a:t>
            </a:r>
            <a:r>
              <a:rPr lang="es-ES" sz="7300" b="1" err="1">
                <a:solidFill>
                  <a:schemeClr val="tx1"/>
                </a:solidFill>
                <a:latin typeface="Verdana" panose="020B0604030504040204" pitchFamily="34" charset="0"/>
                <a:ea typeface="Verdana" panose="020B0604030504040204" pitchFamily="34" charset="0"/>
                <a:cs typeface="Verdana" panose="020B0604030504040204" pitchFamily="34" charset="0"/>
              </a:rPr>
              <a:t>Solution</a:t>
            </a:r>
            <a:r>
              <a:rPr lang="es-ES" sz="7300" b="1">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s-ES" sz="7300" b="1" err="1">
                <a:solidFill>
                  <a:schemeClr val="tx1"/>
                </a:solidFill>
                <a:latin typeface="Verdana" panose="020B0604030504040204" pitchFamily="34" charset="0"/>
                <a:ea typeface="Verdana" panose="020B0604030504040204" pitchFamily="34" charset="0"/>
                <a:cs typeface="Verdana" panose="020B0604030504040204" pitchFamily="34" charset="0"/>
              </a:rPr>
              <a:t>Automated</a:t>
            </a:r>
            <a:r>
              <a:rPr lang="es-ES" sz="7300" b="1">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s-ES" sz="7300" b="1" err="1">
                <a:solidFill>
                  <a:schemeClr val="tx1"/>
                </a:solidFill>
                <a:latin typeface="Verdana" panose="020B0604030504040204" pitchFamily="34" charset="0"/>
                <a:ea typeface="Verdana" panose="020B0604030504040204" pitchFamily="34" charset="0"/>
                <a:cs typeface="Verdana" panose="020B0604030504040204" pitchFamily="34" charset="0"/>
              </a:rPr>
              <a:t>campaign</a:t>
            </a:r>
            <a:r>
              <a:rPr lang="es-ES" sz="7300" b="1">
                <a:solidFill>
                  <a:schemeClr val="tx1"/>
                </a:solidFill>
                <a:latin typeface="Verdana" panose="020B0604030504040204" pitchFamily="34" charset="0"/>
                <a:ea typeface="Verdana" panose="020B0604030504040204" pitchFamily="34" charset="0"/>
                <a:cs typeface="Verdana" panose="020B0604030504040204" pitchFamily="34" charset="0"/>
              </a:rPr>
              <a:t> </a:t>
            </a:r>
            <a:r>
              <a:rPr lang="es-ES" sz="7300" b="1" err="1">
                <a:solidFill>
                  <a:schemeClr val="tx1"/>
                </a:solidFill>
                <a:latin typeface="Verdana" panose="020B0604030504040204" pitchFamily="34" charset="0"/>
                <a:ea typeface="Verdana" panose="020B0604030504040204" pitchFamily="34" charset="0"/>
                <a:cs typeface="Verdana" panose="020B0604030504040204" pitchFamily="34" charset="0"/>
              </a:rPr>
              <a:t>process</a:t>
            </a:r>
            <a:br>
              <a:rPr lang="es-ES" sz="7200">
                <a:solidFill>
                  <a:schemeClr val="tx1"/>
                </a:solidFill>
                <a:latin typeface="Verdana" panose="020B0604030504040204" pitchFamily="34" charset="0"/>
                <a:ea typeface="Verdana" panose="020B0604030504040204" pitchFamily="34" charset="0"/>
                <a:cs typeface="Verdana" panose="020B0604030504040204" pitchFamily="34" charset="0"/>
              </a:rPr>
            </a:br>
            <a:endParaRPr lang="es-ES">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Box 5">
            <a:extLst>
              <a:ext uri="{FF2B5EF4-FFF2-40B4-BE49-F238E27FC236}">
                <a16:creationId xmlns:a16="http://schemas.microsoft.com/office/drawing/2014/main" id="{20DB8343-A834-47BF-E6BB-9C69CB6CD194}"/>
              </a:ext>
            </a:extLst>
          </p:cNvPr>
          <p:cNvSpPr txBox="1"/>
          <p:nvPr/>
        </p:nvSpPr>
        <p:spPr>
          <a:xfrm>
            <a:off x="323273" y="6183990"/>
            <a:ext cx="4937496" cy="430887"/>
          </a:xfrm>
          <a:prstGeom prst="rect">
            <a:avLst/>
          </a:prstGeom>
          <a:noFill/>
        </p:spPr>
        <p:txBody>
          <a:bodyPr wrap="square">
            <a:spAutoFit/>
          </a:bodyPr>
          <a:lstStyle/>
          <a:p>
            <a:r>
              <a:rPr lang="es-ES" sz="1050">
                <a:latin typeface="Verdana" panose="020B0604030504040204" pitchFamily="34" charset="0"/>
                <a:ea typeface="Verdana" panose="020B0604030504040204" pitchFamily="34" charset="0"/>
                <a:cs typeface="Verdana" panose="020B0604030504040204" pitchFamily="34" charset="0"/>
              </a:rPr>
              <a:t>Diego Morales – Sebastián </a:t>
            </a:r>
            <a:r>
              <a:rPr lang="es-ES" sz="1050" err="1">
                <a:latin typeface="Verdana" panose="020B0604030504040204" pitchFamily="34" charset="0"/>
                <a:ea typeface="Verdana" panose="020B0604030504040204" pitchFamily="34" charset="0"/>
                <a:cs typeface="Verdana" panose="020B0604030504040204" pitchFamily="34" charset="0"/>
              </a:rPr>
              <a:t>Pelaez</a:t>
            </a:r>
            <a:r>
              <a:rPr lang="es-ES" sz="1050">
                <a:latin typeface="Verdana" panose="020B0604030504040204" pitchFamily="34" charset="0"/>
                <a:ea typeface="Verdana" panose="020B0604030504040204" pitchFamily="34" charset="0"/>
                <a:cs typeface="Verdana" panose="020B0604030504040204" pitchFamily="34" charset="0"/>
              </a:rPr>
              <a:t> – Nicolás </a:t>
            </a:r>
            <a:r>
              <a:rPr lang="es-ES" sz="1050" err="1">
                <a:latin typeface="Verdana" panose="020B0604030504040204" pitchFamily="34" charset="0"/>
                <a:ea typeface="Verdana" panose="020B0604030504040204" pitchFamily="34" charset="0"/>
                <a:cs typeface="Verdana" panose="020B0604030504040204" pitchFamily="34" charset="0"/>
              </a:rPr>
              <a:t>Tibatá</a:t>
            </a:r>
            <a:endParaRPr lang="es-ES" sz="1050">
              <a:latin typeface="Verdana" panose="020B0604030504040204" pitchFamily="34" charset="0"/>
              <a:ea typeface="Verdana" panose="020B0604030504040204" pitchFamily="34" charset="0"/>
              <a:cs typeface="Verdana" panose="020B0604030504040204" pitchFamily="34" charset="0"/>
            </a:endParaRPr>
          </a:p>
          <a:p>
            <a:r>
              <a:rPr lang="es-ES" sz="1050" b="1" err="1">
                <a:latin typeface="Verdana" panose="020B0604030504040204" pitchFamily="34" charset="0"/>
                <a:ea typeface="Verdana" panose="020B0604030504040204" pitchFamily="34" charset="0"/>
                <a:cs typeface="Verdana" panose="020B0604030504040204" pitchFamily="34" charset="0"/>
              </a:rPr>
              <a:t>Published</a:t>
            </a:r>
            <a:r>
              <a:rPr lang="es-ES" sz="1050" b="1">
                <a:latin typeface="Verdana" panose="020B0604030504040204" pitchFamily="34" charset="0"/>
                <a:ea typeface="Verdana" panose="020B0604030504040204" pitchFamily="34" charset="0"/>
                <a:cs typeface="Verdana" panose="020B0604030504040204" pitchFamily="34" charset="0"/>
              </a:rPr>
              <a:t> </a:t>
            </a:r>
            <a:r>
              <a:rPr lang="es-ES" sz="1050" b="1" err="1">
                <a:latin typeface="Verdana" panose="020B0604030504040204" pitchFamily="34" charset="0"/>
                <a:ea typeface="Verdana" panose="020B0604030504040204" pitchFamily="34" charset="0"/>
                <a:cs typeface="Verdana" panose="020B0604030504040204" pitchFamily="34" charset="0"/>
              </a:rPr>
              <a:t>October</a:t>
            </a:r>
            <a:r>
              <a:rPr lang="es-ES" sz="1050" b="1">
                <a:latin typeface="Verdana" panose="020B0604030504040204" pitchFamily="34" charset="0"/>
                <a:ea typeface="Verdana" panose="020B0604030504040204" pitchFamily="34" charset="0"/>
                <a:cs typeface="Verdana" panose="020B0604030504040204" pitchFamily="34" charset="0"/>
              </a:rPr>
              <a:t> 2024</a:t>
            </a:r>
            <a:endParaRPr lang="en-CO" sz="1050"/>
          </a:p>
        </p:txBody>
      </p:sp>
      <p:pic>
        <p:nvPicPr>
          <p:cNvPr id="11" name="Picture 10" descr="A black and white logo&#10;&#10;Description automatically generated">
            <a:extLst>
              <a:ext uri="{FF2B5EF4-FFF2-40B4-BE49-F238E27FC236}">
                <a16:creationId xmlns:a16="http://schemas.microsoft.com/office/drawing/2014/main" id="{F36E1381-0340-CF2A-06EC-D92D99343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8641" y="376052"/>
            <a:ext cx="1406634" cy="407720"/>
          </a:xfrm>
          <a:prstGeom prst="rect">
            <a:avLst/>
          </a:prstGeom>
        </p:spPr>
      </p:pic>
      <p:cxnSp>
        <p:nvCxnSpPr>
          <p:cNvPr id="13" name="Straight Connector 12">
            <a:extLst>
              <a:ext uri="{FF2B5EF4-FFF2-40B4-BE49-F238E27FC236}">
                <a16:creationId xmlns:a16="http://schemas.microsoft.com/office/drawing/2014/main" id="{2959702C-FAF4-BC75-9195-A11EC25112E6}"/>
              </a:ext>
            </a:extLst>
          </p:cNvPr>
          <p:cNvCxnSpPr>
            <a:cxnSpLocks/>
          </p:cNvCxnSpPr>
          <p:nvPr/>
        </p:nvCxnSpPr>
        <p:spPr>
          <a:xfrm>
            <a:off x="10177154" y="376052"/>
            <a:ext cx="0" cy="407720"/>
          </a:xfrm>
          <a:prstGeom prst="line">
            <a:avLst/>
          </a:prstGeom>
        </p:spPr>
        <p:style>
          <a:lnRef idx="2">
            <a:schemeClr val="dk1"/>
          </a:lnRef>
          <a:fillRef idx="0">
            <a:schemeClr val="dk1"/>
          </a:fillRef>
          <a:effectRef idx="1">
            <a:schemeClr val="dk1"/>
          </a:effectRef>
          <a:fontRef idx="minor">
            <a:schemeClr val="tx1"/>
          </a:fontRef>
        </p:style>
      </p:cxnSp>
      <p:pic>
        <p:nvPicPr>
          <p:cNvPr id="17" name="Picture 16" descr="A yellow and black logo&#10;&#10;Description automatically generated">
            <a:extLst>
              <a:ext uri="{FF2B5EF4-FFF2-40B4-BE49-F238E27FC236}">
                <a16:creationId xmlns:a16="http://schemas.microsoft.com/office/drawing/2014/main" id="{3BADCCA3-593D-2E9C-0945-787F69682C7D}"/>
              </a:ext>
            </a:extLst>
          </p:cNvPr>
          <p:cNvPicPr>
            <a:picLocks noChangeAspect="1"/>
          </p:cNvPicPr>
          <p:nvPr/>
        </p:nvPicPr>
        <p:blipFill>
          <a:blip r:embed="rId3">
            <a:extLst>
              <a:ext uri="{28A0092B-C50C-407E-A947-70E740481C1C}">
                <a14:useLocalDpi xmlns:a14="http://schemas.microsoft.com/office/drawing/2010/main" val="0"/>
              </a:ext>
            </a:extLst>
          </a:blip>
          <a:srcRect t="15539" b="19408"/>
          <a:stretch/>
        </p:blipFill>
        <p:spPr>
          <a:xfrm>
            <a:off x="10200905" y="282369"/>
            <a:ext cx="1691572" cy="629392"/>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69489F-BF9A-45EE-FEC5-FFB31D650E64}"/>
              </a:ext>
            </a:extLst>
          </p:cNvPr>
          <p:cNvSpPr>
            <a:spLocks noGrp="1"/>
          </p:cNvSpPr>
          <p:nvPr>
            <p:ph type="title"/>
          </p:nvPr>
        </p:nvSpPr>
        <p:spPr>
          <a:xfrm>
            <a:off x="530431" y="383022"/>
            <a:ext cx="5586841" cy="716364"/>
          </a:xfrm>
        </p:spPr>
        <p:txBody>
          <a:bodyPr/>
          <a:lstStyle/>
          <a:p>
            <a:r>
              <a:rPr lang="es-ES" b="1" err="1">
                <a:latin typeface="Verdana" panose="020B0604030504040204" pitchFamily="34" charset="0"/>
                <a:ea typeface="Verdana" panose="020B0604030504040204" pitchFamily="34" charset="0"/>
                <a:cs typeface="Verdana" panose="020B0604030504040204" pitchFamily="34" charset="0"/>
              </a:rPr>
              <a:t>Conlusiones</a:t>
            </a:r>
            <a:r>
              <a:rPr lang="es-ES" b="1">
                <a:latin typeface="Verdana" panose="020B0604030504040204" pitchFamily="34" charset="0"/>
                <a:ea typeface="Verdana" panose="020B0604030504040204" pitchFamily="34" charset="0"/>
                <a:cs typeface="Verdana" panose="020B0604030504040204" pitchFamily="34" charset="0"/>
              </a:rPr>
              <a:t> Iniciales</a:t>
            </a:r>
          </a:p>
        </p:txBody>
      </p:sp>
      <p:sp>
        <p:nvSpPr>
          <p:cNvPr id="4" name="Marcador de fecha 3">
            <a:extLst>
              <a:ext uri="{FF2B5EF4-FFF2-40B4-BE49-F238E27FC236}">
                <a16:creationId xmlns:a16="http://schemas.microsoft.com/office/drawing/2014/main" id="{F55BE248-97EA-F5E7-3E8F-E548641B363F}"/>
              </a:ext>
            </a:extLst>
          </p:cNvPr>
          <p:cNvSpPr>
            <a:spLocks noGrp="1"/>
          </p:cNvSpPr>
          <p:nvPr>
            <p:ph type="dt" sz="half" idx="10"/>
          </p:nvPr>
        </p:nvSpPr>
        <p:spPr/>
        <p:txBody>
          <a:bodyPr/>
          <a:lstStyle/>
          <a:p>
            <a:fld id="{8D6F254D-2711-47DA-B342-99AA1E38396A}" type="datetime1">
              <a:rPr lang="en-US"/>
              <a:t>10/24/2024</a:t>
            </a:fld>
            <a:endParaRPr lang="en-US"/>
          </a:p>
        </p:txBody>
      </p:sp>
      <p:sp>
        <p:nvSpPr>
          <p:cNvPr id="5" name="Marcador de pie de página 4">
            <a:extLst>
              <a:ext uri="{FF2B5EF4-FFF2-40B4-BE49-F238E27FC236}">
                <a16:creationId xmlns:a16="http://schemas.microsoft.com/office/drawing/2014/main" id="{ECD20A92-B71B-E49D-028F-CA9AD79AA3AA}"/>
              </a:ext>
            </a:extLst>
          </p:cNvPr>
          <p:cNvSpPr>
            <a:spLocks noGrp="1"/>
          </p:cNvSpPr>
          <p:nvPr>
            <p:ph type="ftr" sz="quarter" idx="11"/>
          </p:nvPr>
        </p:nvSpPr>
        <p:spPr/>
        <p:txBody>
          <a:bodyPr/>
          <a:lstStyle/>
          <a:p>
            <a:r>
              <a:rPr lang="en-US"/>
              <a:t>
              </a:t>
            </a:r>
          </a:p>
        </p:txBody>
      </p:sp>
      <p:sp>
        <p:nvSpPr>
          <p:cNvPr id="7" name="CuadroTexto 6">
            <a:extLst>
              <a:ext uri="{FF2B5EF4-FFF2-40B4-BE49-F238E27FC236}">
                <a16:creationId xmlns:a16="http://schemas.microsoft.com/office/drawing/2014/main" id="{8F17DAD8-2908-5203-30FF-5A8A2A3D88C3}"/>
              </a:ext>
            </a:extLst>
          </p:cNvPr>
          <p:cNvSpPr txBox="1"/>
          <p:nvPr/>
        </p:nvSpPr>
        <p:spPr>
          <a:xfrm>
            <a:off x="2584537" y="535070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Dashboard </a:t>
            </a:r>
            <a:r>
              <a:rPr lang="en-US" err="1"/>
              <a:t>Automatizado</a:t>
            </a:r>
          </a:p>
        </p:txBody>
      </p:sp>
      <p:sp>
        <p:nvSpPr>
          <p:cNvPr id="8" name="CuadroTexto 7">
            <a:extLst>
              <a:ext uri="{FF2B5EF4-FFF2-40B4-BE49-F238E27FC236}">
                <a16:creationId xmlns:a16="http://schemas.microsoft.com/office/drawing/2014/main" id="{C5C3DF78-40BB-D76E-818F-C379EF074DF1}"/>
              </a:ext>
            </a:extLst>
          </p:cNvPr>
          <p:cNvSpPr txBox="1"/>
          <p:nvPr/>
        </p:nvSpPr>
        <p:spPr>
          <a:xfrm>
            <a:off x="6989523" y="535070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Modelo</a:t>
            </a:r>
            <a:r>
              <a:rPr lang="en-US"/>
              <a:t> de </a:t>
            </a:r>
            <a:r>
              <a:rPr lang="en-US" err="1"/>
              <a:t>Clasificación</a:t>
            </a:r>
          </a:p>
        </p:txBody>
      </p:sp>
      <p:pic>
        <p:nvPicPr>
          <p:cNvPr id="9" name="Imagen 8" descr="Dashboard - Free seo and web icons">
            <a:extLst>
              <a:ext uri="{FF2B5EF4-FFF2-40B4-BE49-F238E27FC236}">
                <a16:creationId xmlns:a16="http://schemas.microsoft.com/office/drawing/2014/main" id="{91C42F4A-6A86-BBC5-F33E-C136122077CE}"/>
              </a:ext>
            </a:extLst>
          </p:cNvPr>
          <p:cNvPicPr>
            <a:picLocks noChangeAspect="1"/>
          </p:cNvPicPr>
          <p:nvPr/>
        </p:nvPicPr>
        <p:blipFill>
          <a:blip r:embed="rId2"/>
          <a:stretch>
            <a:fillRect/>
          </a:stretch>
        </p:blipFill>
        <p:spPr>
          <a:xfrm>
            <a:off x="3304784" y="4249454"/>
            <a:ext cx="1114817" cy="1104379"/>
          </a:xfrm>
          <a:prstGeom prst="rect">
            <a:avLst/>
          </a:prstGeom>
        </p:spPr>
      </p:pic>
      <p:pic>
        <p:nvPicPr>
          <p:cNvPr id="10" name="Imagen 9" descr="Clasificación - Iconos gratis de márketing">
            <a:extLst>
              <a:ext uri="{FF2B5EF4-FFF2-40B4-BE49-F238E27FC236}">
                <a16:creationId xmlns:a16="http://schemas.microsoft.com/office/drawing/2014/main" id="{F70327C7-50CD-873C-64F6-854D88112828}"/>
              </a:ext>
            </a:extLst>
          </p:cNvPr>
          <p:cNvPicPr>
            <a:picLocks noChangeAspect="1"/>
          </p:cNvPicPr>
          <p:nvPr/>
        </p:nvPicPr>
        <p:blipFill>
          <a:blip r:embed="rId3"/>
          <a:stretch>
            <a:fillRect/>
          </a:stretch>
        </p:blipFill>
        <p:spPr>
          <a:xfrm>
            <a:off x="7563633" y="4249454"/>
            <a:ext cx="1104380" cy="1104379"/>
          </a:xfrm>
          <a:prstGeom prst="rect">
            <a:avLst/>
          </a:prstGeom>
        </p:spPr>
      </p:pic>
      <p:sp>
        <p:nvSpPr>
          <p:cNvPr id="11" name="CuadroTexto 10">
            <a:extLst>
              <a:ext uri="{FF2B5EF4-FFF2-40B4-BE49-F238E27FC236}">
                <a16:creationId xmlns:a16="http://schemas.microsoft.com/office/drawing/2014/main" id="{1FFBB7C6-0CD4-5966-E9F9-182C5175673E}"/>
              </a:ext>
            </a:extLst>
          </p:cNvPr>
          <p:cNvSpPr txBox="1"/>
          <p:nvPr/>
        </p:nvSpPr>
        <p:spPr>
          <a:xfrm>
            <a:off x="872647" y="37849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Próximas</a:t>
            </a:r>
            <a:r>
              <a:rPr lang="en-US" b="1"/>
              <a:t> Acciones</a:t>
            </a:r>
            <a:r>
              <a:rPr lang="en-US"/>
              <a:t>:</a:t>
            </a:r>
          </a:p>
        </p:txBody>
      </p:sp>
      <p:sp>
        <p:nvSpPr>
          <p:cNvPr id="12" name="CuadroTexto 11">
            <a:extLst>
              <a:ext uri="{FF2B5EF4-FFF2-40B4-BE49-F238E27FC236}">
                <a16:creationId xmlns:a16="http://schemas.microsoft.com/office/drawing/2014/main" id="{A13CA1DE-EB2A-AE1A-71E8-70FCE57344FE}"/>
              </a:ext>
            </a:extLst>
          </p:cNvPr>
          <p:cNvSpPr txBox="1"/>
          <p:nvPr/>
        </p:nvSpPr>
        <p:spPr>
          <a:xfrm>
            <a:off x="872647" y="199998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Insights.</a:t>
            </a:r>
          </a:p>
        </p:txBody>
      </p:sp>
      <p:sp>
        <p:nvSpPr>
          <p:cNvPr id="13" name="CuadroTexto 12">
            <a:extLst>
              <a:ext uri="{FF2B5EF4-FFF2-40B4-BE49-F238E27FC236}">
                <a16:creationId xmlns:a16="http://schemas.microsoft.com/office/drawing/2014/main" id="{F70B25DE-11C6-B476-E409-CD61B30E5CE8}"/>
              </a:ext>
            </a:extLst>
          </p:cNvPr>
          <p:cNvSpPr txBox="1"/>
          <p:nvPr/>
        </p:nvSpPr>
        <p:spPr>
          <a:xfrm>
            <a:off x="872647" y="2501030"/>
            <a:ext cx="1071810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Costos y Clicks</a:t>
            </a:r>
            <a:r>
              <a:rPr lang="en-US"/>
              <a:t>: A mayor </a:t>
            </a:r>
            <a:r>
              <a:rPr lang="en-US" err="1"/>
              <a:t>inversión</a:t>
            </a:r>
            <a:r>
              <a:rPr lang="en-US"/>
              <a:t> </a:t>
            </a:r>
            <a:r>
              <a:rPr lang="en-US" err="1"/>
              <a:t>en</a:t>
            </a:r>
            <a:r>
              <a:rPr lang="en-US"/>
              <a:t> </a:t>
            </a:r>
            <a:r>
              <a:rPr lang="en-US" err="1"/>
              <a:t>campañas</a:t>
            </a:r>
            <a:r>
              <a:rPr lang="en-US"/>
              <a:t>, </a:t>
            </a:r>
            <a:r>
              <a:rPr lang="en-US" err="1"/>
              <a:t>generalmente</a:t>
            </a:r>
            <a:r>
              <a:rPr lang="en-US"/>
              <a:t> se </a:t>
            </a:r>
            <a:r>
              <a:rPr lang="en-US" err="1"/>
              <a:t>obtienen</a:t>
            </a:r>
            <a:r>
              <a:rPr lang="en-US"/>
              <a:t> </a:t>
            </a:r>
            <a:r>
              <a:rPr lang="en-US" err="1"/>
              <a:t>más</a:t>
            </a:r>
            <a:r>
              <a:rPr lang="en-US"/>
              <a:t> </a:t>
            </a:r>
            <a:r>
              <a:rPr lang="en-US" err="1"/>
              <a:t>clics</a:t>
            </a:r>
            <a:r>
              <a:rPr lang="en-US"/>
              <a:t>, </a:t>
            </a:r>
            <a:r>
              <a:rPr lang="en-US" err="1"/>
              <a:t>pero</a:t>
            </a:r>
            <a:r>
              <a:rPr lang="en-US"/>
              <a:t> </a:t>
            </a:r>
            <a:r>
              <a:rPr lang="en-US" err="1"/>
              <a:t>algunas</a:t>
            </a:r>
            <a:r>
              <a:rPr lang="en-US"/>
              <a:t> </a:t>
            </a:r>
            <a:r>
              <a:rPr lang="en-US" err="1"/>
              <a:t>campañas</a:t>
            </a:r>
            <a:r>
              <a:rPr lang="en-US"/>
              <a:t> con altos </a:t>
            </a:r>
            <a:r>
              <a:rPr lang="en-US" err="1"/>
              <a:t>costos</a:t>
            </a:r>
            <a:r>
              <a:rPr lang="en-US"/>
              <a:t> no </a:t>
            </a:r>
            <a:r>
              <a:rPr lang="en-US" err="1"/>
              <a:t>generan</a:t>
            </a:r>
            <a:r>
              <a:rPr lang="en-US"/>
              <a:t> </a:t>
            </a:r>
            <a:r>
              <a:rPr lang="en-US" err="1"/>
              <a:t>resultados</a:t>
            </a:r>
            <a:r>
              <a:rPr lang="en-US"/>
              <a:t> </a:t>
            </a:r>
            <a:r>
              <a:rPr lang="en-US" err="1"/>
              <a:t>proporcionales</a:t>
            </a:r>
            <a:r>
              <a:rPr lang="en-US"/>
              <a:t>, </a:t>
            </a:r>
            <a:r>
              <a:rPr lang="en-US" err="1"/>
              <a:t>indicando</a:t>
            </a:r>
            <a:r>
              <a:rPr lang="en-US"/>
              <a:t> </a:t>
            </a:r>
            <a:r>
              <a:rPr lang="en-US" err="1"/>
              <a:t>posibles</a:t>
            </a:r>
            <a:r>
              <a:rPr lang="en-US"/>
              <a:t> </a:t>
            </a:r>
            <a:r>
              <a:rPr lang="en-US" err="1"/>
              <a:t>ineficiencias</a:t>
            </a:r>
            <a:r>
              <a:rPr lang="en-US"/>
              <a:t> (outliers) que </a:t>
            </a:r>
            <a:r>
              <a:rPr lang="en-US" err="1"/>
              <a:t>puede</a:t>
            </a:r>
            <a:r>
              <a:rPr lang="en-US"/>
              <a:t> </a:t>
            </a:r>
            <a:r>
              <a:rPr lang="en-US" err="1"/>
              <a:t>ayudar</a:t>
            </a:r>
            <a:r>
              <a:rPr lang="en-US"/>
              <a:t> a </a:t>
            </a:r>
            <a:r>
              <a:rPr lang="en-US" err="1"/>
              <a:t>definir</a:t>
            </a:r>
            <a:r>
              <a:rPr lang="en-US"/>
              <a:t> </a:t>
            </a:r>
            <a:r>
              <a:rPr lang="en-US" err="1"/>
              <a:t>el</a:t>
            </a:r>
            <a:r>
              <a:rPr lang="en-US"/>
              <a:t> umbral.</a:t>
            </a:r>
          </a:p>
        </p:txBody>
      </p:sp>
      <p:pic>
        <p:nvPicPr>
          <p:cNvPr id="3" name="Picture 2" descr="A black and white logo&#10;&#10;Description automatically generated">
            <a:extLst>
              <a:ext uri="{FF2B5EF4-FFF2-40B4-BE49-F238E27FC236}">
                <a16:creationId xmlns:a16="http://schemas.microsoft.com/office/drawing/2014/main" id="{F96D3747-E1AA-752E-FF35-1558F1DD50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4897" y="384679"/>
            <a:ext cx="1087246" cy="315144"/>
          </a:xfrm>
          <a:prstGeom prst="rect">
            <a:avLst/>
          </a:prstGeom>
        </p:spPr>
      </p:pic>
      <p:cxnSp>
        <p:nvCxnSpPr>
          <p:cNvPr id="14" name="Straight Connector 13">
            <a:extLst>
              <a:ext uri="{FF2B5EF4-FFF2-40B4-BE49-F238E27FC236}">
                <a16:creationId xmlns:a16="http://schemas.microsoft.com/office/drawing/2014/main" id="{179D2183-BFEF-D348-7F49-8B8428B411EF}"/>
              </a:ext>
            </a:extLst>
          </p:cNvPr>
          <p:cNvCxnSpPr>
            <a:cxnSpLocks/>
          </p:cNvCxnSpPr>
          <p:nvPr/>
        </p:nvCxnSpPr>
        <p:spPr>
          <a:xfrm>
            <a:off x="10248405" y="376052"/>
            <a:ext cx="0" cy="337141"/>
          </a:xfrm>
          <a:prstGeom prst="line">
            <a:avLst/>
          </a:prstGeom>
        </p:spPr>
        <p:style>
          <a:lnRef idx="2">
            <a:schemeClr val="dk1"/>
          </a:lnRef>
          <a:fillRef idx="0">
            <a:schemeClr val="dk1"/>
          </a:fillRef>
          <a:effectRef idx="1">
            <a:schemeClr val="dk1"/>
          </a:effectRef>
          <a:fontRef idx="minor">
            <a:schemeClr val="tx1"/>
          </a:fontRef>
        </p:style>
      </p:cxnSp>
      <p:pic>
        <p:nvPicPr>
          <p:cNvPr id="15" name="Picture 14" descr="A yellow and black logo&#10;&#10;Description automatically generated">
            <a:extLst>
              <a:ext uri="{FF2B5EF4-FFF2-40B4-BE49-F238E27FC236}">
                <a16:creationId xmlns:a16="http://schemas.microsoft.com/office/drawing/2014/main" id="{77BECEA9-B69E-65F6-709F-91C355A4BF9D}"/>
              </a:ext>
            </a:extLst>
          </p:cNvPr>
          <p:cNvPicPr>
            <a:picLocks noChangeAspect="1"/>
          </p:cNvPicPr>
          <p:nvPr/>
        </p:nvPicPr>
        <p:blipFill>
          <a:blip r:embed="rId5">
            <a:extLst>
              <a:ext uri="{28A0092B-C50C-407E-A947-70E740481C1C}">
                <a14:useLocalDpi xmlns:a14="http://schemas.microsoft.com/office/drawing/2010/main" val="0"/>
              </a:ext>
            </a:extLst>
          </a:blip>
          <a:srcRect t="15539" b="19408"/>
          <a:stretch/>
        </p:blipFill>
        <p:spPr>
          <a:xfrm>
            <a:off x="10248405" y="279349"/>
            <a:ext cx="1413164" cy="525803"/>
          </a:xfrm>
          <a:prstGeom prst="rect">
            <a:avLst/>
          </a:prstGeom>
        </p:spPr>
      </p:pic>
      <p:sp>
        <p:nvSpPr>
          <p:cNvPr id="16" name="Marcador de número de diapositiva 5">
            <a:extLst>
              <a:ext uri="{FF2B5EF4-FFF2-40B4-BE49-F238E27FC236}">
                <a16:creationId xmlns:a16="http://schemas.microsoft.com/office/drawing/2014/main" id="{0EB150A1-0E6A-A85D-5653-A9AB2F77BB08}"/>
              </a:ext>
            </a:extLst>
          </p:cNvPr>
          <p:cNvSpPr>
            <a:spLocks noGrp="1"/>
          </p:cNvSpPr>
          <p:nvPr>
            <p:ph type="sldNum" sz="quarter" idx="12"/>
          </p:nvPr>
        </p:nvSpPr>
        <p:spPr>
          <a:xfrm>
            <a:off x="11512869" y="6392017"/>
            <a:ext cx="521207" cy="365125"/>
          </a:xfrm>
        </p:spPr>
        <p:txBody>
          <a:bodyPr/>
          <a:lstStyle/>
          <a:p>
            <a:fld id="{5E4DE196-8A13-4FF7-A07E-102851959EAB}" type="slidenum">
              <a:rPr lang="en-US" sz="800" b="1" dirty="0">
                <a:latin typeface="Verdana" panose="020B0604030504040204" pitchFamily="34" charset="0"/>
                <a:ea typeface="Verdana" panose="020B0604030504040204" pitchFamily="34" charset="0"/>
                <a:cs typeface="Verdana" panose="020B0604030504040204" pitchFamily="34" charset="0"/>
              </a:rPr>
              <a:t>10</a:t>
            </a:fld>
            <a:endParaRPr lang="en-US" sz="800" b="1">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0960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E1D28-54ED-35DB-3DE8-945A45F36A5D}"/>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9168167E-B0D2-61E6-D508-4C3F6160184D}"/>
              </a:ext>
            </a:extLst>
          </p:cNvPr>
          <p:cNvSpPr>
            <a:spLocks noGrp="1"/>
          </p:cNvSpPr>
          <p:nvPr>
            <p:ph idx="1"/>
          </p:nvPr>
        </p:nvSpPr>
        <p:spPr/>
        <p:txBody>
          <a:bodyPr vert="horz" lIns="91440" tIns="45720" rIns="91440" bIns="45720" rtlCol="0" anchor="t">
            <a:normAutofit/>
          </a:bodyPr>
          <a:lstStyle/>
          <a:p>
            <a:r>
              <a:rPr lang="es-ES">
                <a:highlight>
                  <a:srgbClr val="FFFF00"/>
                </a:highlight>
              </a:rPr>
              <a:t>Cuáles son nuestros datos (Nicolas)</a:t>
            </a:r>
          </a:p>
          <a:p>
            <a:r>
              <a:rPr lang="es-ES">
                <a:highlight>
                  <a:srgbClr val="FFFF00"/>
                </a:highlight>
              </a:rPr>
              <a:t>Cómo los obtenemos (Nicolas)</a:t>
            </a:r>
          </a:p>
          <a:p>
            <a:r>
              <a:rPr lang="es-ES">
                <a:highlight>
                  <a:srgbClr val="FFFF00"/>
                </a:highlight>
              </a:rPr>
              <a:t>Cómo los procesamos (Nicolas)</a:t>
            </a:r>
          </a:p>
          <a:p>
            <a:r>
              <a:rPr lang="es-ES">
                <a:highlight>
                  <a:srgbClr val="FFFF00"/>
                </a:highlight>
              </a:rPr>
              <a:t>Que es lo que queremos entregar (</a:t>
            </a:r>
            <a:r>
              <a:rPr lang="es-ES" err="1">
                <a:highlight>
                  <a:srgbClr val="FFFF00"/>
                </a:highlight>
              </a:rPr>
              <a:t>dashboard</a:t>
            </a:r>
            <a:r>
              <a:rPr lang="es-ES">
                <a:highlight>
                  <a:srgbClr val="FFFF00"/>
                </a:highlight>
              </a:rPr>
              <a:t> + modelo de </a:t>
            </a:r>
            <a:r>
              <a:rPr lang="es-ES" err="1">
                <a:highlight>
                  <a:srgbClr val="FFFF00"/>
                </a:highlight>
              </a:rPr>
              <a:t>clasificacion</a:t>
            </a:r>
            <a:r>
              <a:rPr lang="es-ES">
                <a:highlight>
                  <a:srgbClr val="FFFF00"/>
                </a:highlight>
              </a:rPr>
              <a:t> de exitoso o no exitoso) (Diego / Juan)</a:t>
            </a:r>
          </a:p>
          <a:p>
            <a:r>
              <a:rPr lang="es-ES">
                <a:highlight>
                  <a:srgbClr val="FFFF00"/>
                </a:highlight>
              </a:rPr>
              <a:t>EDA (Diego / Juan)</a:t>
            </a:r>
          </a:p>
          <a:p>
            <a:r>
              <a:rPr lang="es-ES"/>
              <a:t>Modelo (Entrega final)</a:t>
            </a:r>
          </a:p>
          <a:p>
            <a:r>
              <a:rPr lang="es-ES" err="1"/>
              <a:t>Dashboard</a:t>
            </a:r>
            <a:r>
              <a:rPr lang="es-ES"/>
              <a:t> (Entrega final)</a:t>
            </a:r>
          </a:p>
        </p:txBody>
      </p:sp>
    </p:spTree>
    <p:extLst>
      <p:ext uri="{BB962C8B-B14F-4D97-AF65-F5344CB8AC3E}">
        <p14:creationId xmlns:p14="http://schemas.microsoft.com/office/powerpoint/2010/main" val="71409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F776-7D14-DD47-1032-1499E4512E89}"/>
              </a:ext>
            </a:extLst>
          </p:cNvPr>
          <p:cNvSpPr>
            <a:spLocks noGrp="1"/>
          </p:cNvSpPr>
          <p:nvPr>
            <p:ph type="title"/>
          </p:nvPr>
        </p:nvSpPr>
        <p:spPr>
          <a:xfrm>
            <a:off x="418527" y="658669"/>
            <a:ext cx="7783364" cy="1324509"/>
          </a:xfrm>
        </p:spPr>
        <p:txBody>
          <a:bodyPr>
            <a:normAutofit fontScale="90000"/>
          </a:bodyPr>
          <a:lstStyle/>
          <a:p>
            <a:r>
              <a:rPr lang="en-CO" sz="4400" b="1">
                <a:latin typeface="Verdana" panose="020B0604030504040204" pitchFamily="34" charset="0"/>
                <a:ea typeface="Verdana" panose="020B0604030504040204" pitchFamily="34" charset="0"/>
                <a:cs typeface="Verdana" panose="020B0604030504040204" pitchFamily="34" charset="0"/>
              </a:rPr>
              <a:t>VML: We create connected brands to drive growth</a:t>
            </a:r>
          </a:p>
        </p:txBody>
      </p:sp>
      <p:sp>
        <p:nvSpPr>
          <p:cNvPr id="3" name="Content Placeholder 2">
            <a:extLst>
              <a:ext uri="{FF2B5EF4-FFF2-40B4-BE49-F238E27FC236}">
                <a16:creationId xmlns:a16="http://schemas.microsoft.com/office/drawing/2014/main" id="{15ABB356-9F87-FCD3-BDC8-29ADB49F266C}"/>
              </a:ext>
            </a:extLst>
          </p:cNvPr>
          <p:cNvSpPr>
            <a:spLocks noGrp="1"/>
          </p:cNvSpPr>
          <p:nvPr>
            <p:ph idx="1"/>
          </p:nvPr>
        </p:nvSpPr>
        <p:spPr>
          <a:xfrm>
            <a:off x="418527" y="2865142"/>
            <a:ext cx="8986979" cy="3491208"/>
          </a:xfrm>
        </p:spPr>
        <p:txBody>
          <a:bodyPr>
            <a:noAutofit/>
          </a:bodyPr>
          <a:lstStyle/>
          <a:p>
            <a:r>
              <a:rPr lang="en-CO" sz="1900"/>
              <a:t>VML es la </a:t>
            </a:r>
            <a:r>
              <a:rPr lang="en-CO" sz="1900" b="1" u="sng"/>
              <a:t>segunda agencia de marketing más grande del mundo</a:t>
            </a:r>
            <a:r>
              <a:rPr lang="en-CO" sz="1900"/>
              <a:t>, cuenta con presencia en más de 170 países y tiene clientes potenciales como Unilever, Coca Cola, Microsoft y Colgate.</a:t>
            </a:r>
          </a:p>
          <a:p>
            <a:r>
              <a:rPr lang="en-CO" sz="1900"/>
              <a:t>La problemática inicial es un </a:t>
            </a:r>
            <a:r>
              <a:rPr lang="en-CO" sz="1900" b="1" u="sng"/>
              <a:t>desarrollo de automatización de datos </a:t>
            </a:r>
            <a:r>
              <a:rPr lang="en-CO" sz="1900"/>
              <a:t>para creación de dashboards para uno de sus clientes, requieren un desarrollo de un API que consuma datos de campañas, junto un proceso claro de ETL que despliegue los datos en Bigquery, esto para el consumo en dashboards como LookerStudio y PowerBI, más la implementación de ciencia de datos que permita una mejor toma de decisiones a la hora de </a:t>
            </a:r>
            <a:r>
              <a:rPr lang="en-CO" sz="1900" b="1"/>
              <a:t>recomendar modelos de inversión</a:t>
            </a:r>
            <a:r>
              <a:rPr lang="en-CO" sz="1900"/>
              <a:t> al cliente.</a:t>
            </a:r>
          </a:p>
          <a:p>
            <a:endParaRPr lang="en-CO" sz="1900"/>
          </a:p>
          <a:p>
            <a:endParaRPr lang="en-CO" sz="1900"/>
          </a:p>
        </p:txBody>
      </p:sp>
      <p:sp>
        <p:nvSpPr>
          <p:cNvPr id="5" name="Footer Placeholder 4">
            <a:extLst>
              <a:ext uri="{FF2B5EF4-FFF2-40B4-BE49-F238E27FC236}">
                <a16:creationId xmlns:a16="http://schemas.microsoft.com/office/drawing/2014/main" id="{77E2ED7D-E891-F6E9-0DD7-0C020E5BB2D9}"/>
              </a:ext>
            </a:extLst>
          </p:cNvPr>
          <p:cNvSpPr>
            <a:spLocks noGrp="1"/>
          </p:cNvSpPr>
          <p:nvPr>
            <p:ph type="ftr" sz="quarter" idx="11"/>
          </p:nvPr>
        </p:nvSpPr>
        <p:spPr/>
        <p:txBody>
          <a:bodyPr/>
          <a:lstStyle/>
          <a:p>
            <a:r>
              <a:rPr lang="en-US"/>
              <a:t>
              </a:t>
            </a:r>
          </a:p>
        </p:txBody>
      </p:sp>
      <p:pic>
        <p:nvPicPr>
          <p:cNvPr id="9" name="Image" descr="Image">
            <a:extLst>
              <a:ext uri="{FF2B5EF4-FFF2-40B4-BE49-F238E27FC236}">
                <a16:creationId xmlns:a16="http://schemas.microsoft.com/office/drawing/2014/main" id="{7C198411-2FEC-6FB2-6CB1-5A45B181A47C}"/>
              </a:ext>
            </a:extLst>
          </p:cNvPr>
          <p:cNvPicPr>
            <a:picLocks noChangeAspect="1"/>
          </p:cNvPicPr>
          <p:nvPr/>
        </p:nvPicPr>
        <p:blipFill>
          <a:blip r:embed="rId2"/>
          <a:stretch>
            <a:fillRect/>
          </a:stretch>
        </p:blipFill>
        <p:spPr>
          <a:xfrm>
            <a:off x="10303841" y="716409"/>
            <a:ext cx="1209028" cy="1209028"/>
          </a:xfrm>
          <a:prstGeom prst="rect">
            <a:avLst/>
          </a:prstGeom>
          <a:ln w="12700">
            <a:miter lim="400000"/>
          </a:ln>
        </p:spPr>
      </p:pic>
      <p:sp>
        <p:nvSpPr>
          <p:cNvPr id="14" name="Marcador de número de diapositiva 5">
            <a:extLst>
              <a:ext uri="{FF2B5EF4-FFF2-40B4-BE49-F238E27FC236}">
                <a16:creationId xmlns:a16="http://schemas.microsoft.com/office/drawing/2014/main" id="{4CDCA920-67B6-41FC-EA03-350F5DFA3FA5}"/>
              </a:ext>
            </a:extLst>
          </p:cNvPr>
          <p:cNvSpPr>
            <a:spLocks noGrp="1"/>
          </p:cNvSpPr>
          <p:nvPr>
            <p:ph type="sldNum" sz="quarter" idx="12"/>
          </p:nvPr>
        </p:nvSpPr>
        <p:spPr>
          <a:xfrm>
            <a:off x="11512869" y="6392017"/>
            <a:ext cx="521207" cy="365125"/>
          </a:xfrm>
        </p:spPr>
        <p:txBody>
          <a:bodyPr/>
          <a:lstStyle/>
          <a:p>
            <a:fld id="{5E4DE196-8A13-4FF7-A07E-102851959EAB}" type="slidenum">
              <a:rPr lang="en-US" sz="800" b="1" dirty="0">
                <a:latin typeface="Verdana" panose="020B0604030504040204" pitchFamily="34" charset="0"/>
                <a:ea typeface="Verdana" panose="020B0604030504040204" pitchFamily="34" charset="0"/>
                <a:cs typeface="Verdana" panose="020B0604030504040204" pitchFamily="34" charset="0"/>
              </a:rPr>
              <a:t>3</a:t>
            </a:fld>
            <a:endParaRPr lang="en-US" sz="800" b="1">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2119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1AF21-CD40-6940-9C7E-5017171A7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B4F33C-A8CB-80B9-68F6-C535BF655DDD}"/>
              </a:ext>
            </a:extLst>
          </p:cNvPr>
          <p:cNvSpPr>
            <a:spLocks noGrp="1"/>
          </p:cNvSpPr>
          <p:nvPr>
            <p:ph type="title"/>
          </p:nvPr>
        </p:nvSpPr>
        <p:spPr>
          <a:xfrm>
            <a:off x="418527" y="658670"/>
            <a:ext cx="7783364" cy="813870"/>
          </a:xfrm>
        </p:spPr>
        <p:txBody>
          <a:bodyPr>
            <a:normAutofit/>
          </a:bodyPr>
          <a:lstStyle/>
          <a:p>
            <a:r>
              <a:rPr lang="en-CO" sz="4400" b="1">
                <a:latin typeface="Verdana" panose="020B0604030504040204" pitchFamily="34" charset="0"/>
                <a:ea typeface="Verdana" panose="020B0604030504040204" pitchFamily="34" charset="0"/>
                <a:cs typeface="Verdana" panose="020B0604030504040204" pitchFamily="34" charset="0"/>
              </a:rPr>
              <a:t>Lo que ofrecemos…</a:t>
            </a:r>
          </a:p>
        </p:txBody>
      </p:sp>
      <p:sp>
        <p:nvSpPr>
          <p:cNvPr id="3" name="Content Placeholder 2">
            <a:extLst>
              <a:ext uri="{FF2B5EF4-FFF2-40B4-BE49-F238E27FC236}">
                <a16:creationId xmlns:a16="http://schemas.microsoft.com/office/drawing/2014/main" id="{6EA5367D-B9F9-C22A-44CC-5ACE5A784EA1}"/>
              </a:ext>
            </a:extLst>
          </p:cNvPr>
          <p:cNvSpPr>
            <a:spLocks noGrp="1"/>
          </p:cNvSpPr>
          <p:nvPr>
            <p:ph idx="1"/>
          </p:nvPr>
        </p:nvSpPr>
        <p:spPr>
          <a:xfrm>
            <a:off x="418527" y="2865142"/>
            <a:ext cx="8986979" cy="3491208"/>
          </a:xfrm>
        </p:spPr>
        <p:txBody>
          <a:bodyPr>
            <a:noAutofit/>
          </a:bodyPr>
          <a:lstStyle/>
          <a:p>
            <a:r>
              <a:rPr lang="en-CO" sz="1900"/>
              <a:t>Dentro de la solicitud entregaremos los requisitos iniciales. Es decir el API, flujo de datos, dashboards preliminares y un modelo de clasificación a base de algoritmos de Machine Learning.</a:t>
            </a:r>
          </a:p>
          <a:p>
            <a:r>
              <a:rPr lang="en-CO" sz="1900"/>
              <a:t>Las responsabilidades serán distribuidas de la siguiente manera; </a:t>
            </a:r>
            <a:r>
              <a:rPr lang="en-CO" sz="1900" b="1"/>
              <a:t>Nicolás </a:t>
            </a:r>
            <a:r>
              <a:rPr lang="en-CO" sz="1900"/>
              <a:t>(encargado de la recolección y procesamiento de datos), </a:t>
            </a:r>
            <a:r>
              <a:rPr lang="en-CO" sz="1900" b="1"/>
              <a:t>Sebastián </a:t>
            </a:r>
            <a:r>
              <a:rPr lang="en-CO" sz="1900"/>
              <a:t>(encargado de visualizaciones y exploración de datos) y </a:t>
            </a:r>
            <a:r>
              <a:rPr lang="en-CO" sz="1900" b="1"/>
              <a:t>Diego</a:t>
            </a:r>
            <a:r>
              <a:rPr lang="en-CO" sz="1900"/>
              <a:t> (encargado del modelamiento ML).</a:t>
            </a:r>
          </a:p>
          <a:p>
            <a:endParaRPr lang="en-CO" sz="1900"/>
          </a:p>
          <a:p>
            <a:endParaRPr lang="en-CO" sz="1900"/>
          </a:p>
        </p:txBody>
      </p:sp>
      <p:sp>
        <p:nvSpPr>
          <p:cNvPr id="5" name="Footer Placeholder 4">
            <a:extLst>
              <a:ext uri="{FF2B5EF4-FFF2-40B4-BE49-F238E27FC236}">
                <a16:creationId xmlns:a16="http://schemas.microsoft.com/office/drawing/2014/main" id="{71FF708B-0A9A-BACA-036F-D04C1406D721}"/>
              </a:ext>
            </a:extLst>
          </p:cNvPr>
          <p:cNvSpPr>
            <a:spLocks noGrp="1"/>
          </p:cNvSpPr>
          <p:nvPr>
            <p:ph type="ftr" sz="quarter" idx="11"/>
          </p:nvPr>
        </p:nvSpPr>
        <p:spPr/>
        <p:txBody>
          <a:bodyPr/>
          <a:lstStyle/>
          <a:p>
            <a:r>
              <a:rPr lang="en-US"/>
              <a:t>
              </a:t>
            </a:r>
          </a:p>
        </p:txBody>
      </p:sp>
      <p:sp>
        <p:nvSpPr>
          <p:cNvPr id="14" name="Marcador de número de diapositiva 5">
            <a:extLst>
              <a:ext uri="{FF2B5EF4-FFF2-40B4-BE49-F238E27FC236}">
                <a16:creationId xmlns:a16="http://schemas.microsoft.com/office/drawing/2014/main" id="{D80692B8-80AF-E07F-B9CF-6AD76F8A7023}"/>
              </a:ext>
            </a:extLst>
          </p:cNvPr>
          <p:cNvSpPr>
            <a:spLocks noGrp="1"/>
          </p:cNvSpPr>
          <p:nvPr>
            <p:ph type="sldNum" sz="quarter" idx="12"/>
          </p:nvPr>
        </p:nvSpPr>
        <p:spPr>
          <a:xfrm>
            <a:off x="11512869" y="6392017"/>
            <a:ext cx="521207" cy="365125"/>
          </a:xfrm>
        </p:spPr>
        <p:txBody>
          <a:bodyPr/>
          <a:lstStyle/>
          <a:p>
            <a:fld id="{5E4DE196-8A13-4FF7-A07E-102851959EAB}" type="slidenum">
              <a:rPr lang="en-US" sz="800" b="1" dirty="0">
                <a:latin typeface="Verdana" panose="020B0604030504040204" pitchFamily="34" charset="0"/>
                <a:ea typeface="Verdana" panose="020B0604030504040204" pitchFamily="34" charset="0"/>
                <a:cs typeface="Verdana" panose="020B0604030504040204" pitchFamily="34" charset="0"/>
              </a:rPr>
              <a:t>4</a:t>
            </a:fld>
            <a:endParaRPr lang="en-US" sz="800" b="1">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descr="A black and white logo&#10;&#10;Description automatically generated">
            <a:extLst>
              <a:ext uri="{FF2B5EF4-FFF2-40B4-BE49-F238E27FC236}">
                <a16:creationId xmlns:a16="http://schemas.microsoft.com/office/drawing/2014/main" id="{A51A01C1-96D5-82A5-9529-283E2AB9D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4897" y="384679"/>
            <a:ext cx="1087246" cy="315144"/>
          </a:xfrm>
          <a:prstGeom prst="rect">
            <a:avLst/>
          </a:prstGeom>
        </p:spPr>
      </p:pic>
      <p:cxnSp>
        <p:nvCxnSpPr>
          <p:cNvPr id="6" name="Straight Connector 5">
            <a:extLst>
              <a:ext uri="{FF2B5EF4-FFF2-40B4-BE49-F238E27FC236}">
                <a16:creationId xmlns:a16="http://schemas.microsoft.com/office/drawing/2014/main" id="{203AA3BB-7086-CED1-A217-071DABA1552B}"/>
              </a:ext>
            </a:extLst>
          </p:cNvPr>
          <p:cNvCxnSpPr>
            <a:cxnSpLocks/>
          </p:cNvCxnSpPr>
          <p:nvPr/>
        </p:nvCxnSpPr>
        <p:spPr>
          <a:xfrm>
            <a:off x="10248405" y="376052"/>
            <a:ext cx="0" cy="337141"/>
          </a:xfrm>
          <a:prstGeom prst="line">
            <a:avLst/>
          </a:prstGeom>
        </p:spPr>
        <p:style>
          <a:lnRef idx="2">
            <a:schemeClr val="dk1"/>
          </a:lnRef>
          <a:fillRef idx="0">
            <a:schemeClr val="dk1"/>
          </a:fillRef>
          <a:effectRef idx="1">
            <a:schemeClr val="dk1"/>
          </a:effectRef>
          <a:fontRef idx="minor">
            <a:schemeClr val="tx1"/>
          </a:fontRef>
        </p:style>
      </p:cxnSp>
      <p:pic>
        <p:nvPicPr>
          <p:cNvPr id="7" name="Picture 6" descr="A yellow and black logo&#10;&#10;Description automatically generated">
            <a:extLst>
              <a:ext uri="{FF2B5EF4-FFF2-40B4-BE49-F238E27FC236}">
                <a16:creationId xmlns:a16="http://schemas.microsoft.com/office/drawing/2014/main" id="{9E9890F2-AF4D-E434-4037-DDB209F956EA}"/>
              </a:ext>
            </a:extLst>
          </p:cNvPr>
          <p:cNvPicPr>
            <a:picLocks noChangeAspect="1"/>
          </p:cNvPicPr>
          <p:nvPr/>
        </p:nvPicPr>
        <p:blipFill>
          <a:blip r:embed="rId3">
            <a:extLst>
              <a:ext uri="{28A0092B-C50C-407E-A947-70E740481C1C}">
                <a14:useLocalDpi xmlns:a14="http://schemas.microsoft.com/office/drawing/2010/main" val="0"/>
              </a:ext>
            </a:extLst>
          </a:blip>
          <a:srcRect t="15539" b="19408"/>
          <a:stretch/>
        </p:blipFill>
        <p:spPr>
          <a:xfrm>
            <a:off x="10248405" y="279349"/>
            <a:ext cx="1413164" cy="525803"/>
          </a:xfrm>
          <a:prstGeom prst="rect">
            <a:avLst/>
          </a:prstGeom>
        </p:spPr>
      </p:pic>
    </p:spTree>
    <p:extLst>
      <p:ext uri="{BB962C8B-B14F-4D97-AF65-F5344CB8AC3E}">
        <p14:creationId xmlns:p14="http://schemas.microsoft.com/office/powerpoint/2010/main" val="216453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A2821-A936-ABC2-4C84-6DD207788598}"/>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CEBC55-3AE7-3E91-0ECC-51A75CC19FCE}"/>
              </a:ext>
            </a:extLst>
          </p:cNvPr>
          <p:cNvSpPr>
            <a:spLocks noGrp="1"/>
          </p:cNvSpPr>
          <p:nvPr>
            <p:ph type="ftr" sz="quarter" idx="11"/>
          </p:nvPr>
        </p:nvSpPr>
        <p:spPr/>
        <p:txBody>
          <a:bodyPr/>
          <a:lstStyle/>
          <a:p>
            <a:r>
              <a:rPr lang="en-US"/>
              <a:t>
              </a:t>
            </a:r>
          </a:p>
        </p:txBody>
      </p:sp>
      <p:sp>
        <p:nvSpPr>
          <p:cNvPr id="14" name="Marcador de número de diapositiva 5">
            <a:extLst>
              <a:ext uri="{FF2B5EF4-FFF2-40B4-BE49-F238E27FC236}">
                <a16:creationId xmlns:a16="http://schemas.microsoft.com/office/drawing/2014/main" id="{842849A6-3C00-7199-ED8A-0C89543FB743}"/>
              </a:ext>
            </a:extLst>
          </p:cNvPr>
          <p:cNvSpPr>
            <a:spLocks noGrp="1"/>
          </p:cNvSpPr>
          <p:nvPr>
            <p:ph type="sldNum" sz="quarter" idx="12"/>
          </p:nvPr>
        </p:nvSpPr>
        <p:spPr>
          <a:xfrm>
            <a:off x="11512869" y="6392017"/>
            <a:ext cx="521207" cy="365125"/>
          </a:xfrm>
        </p:spPr>
        <p:txBody>
          <a:bodyPr/>
          <a:lstStyle/>
          <a:p>
            <a:fld id="{5E4DE196-8A13-4FF7-A07E-102851959EAB}" type="slidenum">
              <a:rPr lang="en-US" sz="800" b="1" dirty="0">
                <a:latin typeface="Verdana" panose="020B0604030504040204" pitchFamily="34" charset="0"/>
                <a:ea typeface="Verdana" panose="020B0604030504040204" pitchFamily="34" charset="0"/>
                <a:cs typeface="Verdana" panose="020B0604030504040204" pitchFamily="34" charset="0"/>
              </a:rPr>
              <a:t>5</a:t>
            </a:fld>
            <a:endParaRPr lang="en-US" sz="800" b="1">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descr="A black and white logo&#10;&#10;Description automatically generated">
            <a:extLst>
              <a:ext uri="{FF2B5EF4-FFF2-40B4-BE49-F238E27FC236}">
                <a16:creationId xmlns:a16="http://schemas.microsoft.com/office/drawing/2014/main" id="{1B814712-4F88-5DFE-ACC3-6A5816853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4897" y="384679"/>
            <a:ext cx="1087246" cy="315144"/>
          </a:xfrm>
          <a:prstGeom prst="rect">
            <a:avLst/>
          </a:prstGeom>
        </p:spPr>
      </p:pic>
      <p:cxnSp>
        <p:nvCxnSpPr>
          <p:cNvPr id="6" name="Straight Connector 5">
            <a:extLst>
              <a:ext uri="{FF2B5EF4-FFF2-40B4-BE49-F238E27FC236}">
                <a16:creationId xmlns:a16="http://schemas.microsoft.com/office/drawing/2014/main" id="{3EA20AEA-F7DC-0BC0-1841-051422721771}"/>
              </a:ext>
            </a:extLst>
          </p:cNvPr>
          <p:cNvCxnSpPr>
            <a:cxnSpLocks/>
          </p:cNvCxnSpPr>
          <p:nvPr/>
        </p:nvCxnSpPr>
        <p:spPr>
          <a:xfrm>
            <a:off x="10248405" y="376052"/>
            <a:ext cx="0" cy="337141"/>
          </a:xfrm>
          <a:prstGeom prst="line">
            <a:avLst/>
          </a:prstGeom>
        </p:spPr>
        <p:style>
          <a:lnRef idx="2">
            <a:schemeClr val="dk1"/>
          </a:lnRef>
          <a:fillRef idx="0">
            <a:schemeClr val="dk1"/>
          </a:fillRef>
          <a:effectRef idx="1">
            <a:schemeClr val="dk1"/>
          </a:effectRef>
          <a:fontRef idx="minor">
            <a:schemeClr val="tx1"/>
          </a:fontRef>
        </p:style>
      </p:cxnSp>
      <p:pic>
        <p:nvPicPr>
          <p:cNvPr id="7" name="Picture 6" descr="A yellow and black logo&#10;&#10;Description automatically generated">
            <a:extLst>
              <a:ext uri="{FF2B5EF4-FFF2-40B4-BE49-F238E27FC236}">
                <a16:creationId xmlns:a16="http://schemas.microsoft.com/office/drawing/2014/main" id="{83703083-FB15-9221-1FFD-3E8B765D6AEC}"/>
              </a:ext>
            </a:extLst>
          </p:cNvPr>
          <p:cNvPicPr>
            <a:picLocks noChangeAspect="1"/>
          </p:cNvPicPr>
          <p:nvPr/>
        </p:nvPicPr>
        <p:blipFill>
          <a:blip r:embed="rId3">
            <a:extLst>
              <a:ext uri="{28A0092B-C50C-407E-A947-70E740481C1C}">
                <a14:useLocalDpi xmlns:a14="http://schemas.microsoft.com/office/drawing/2010/main" val="0"/>
              </a:ext>
            </a:extLst>
          </a:blip>
          <a:srcRect t="15539" b="19408"/>
          <a:stretch/>
        </p:blipFill>
        <p:spPr>
          <a:xfrm>
            <a:off x="10248405" y="279349"/>
            <a:ext cx="1413164" cy="52580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3C46350E-0A73-A60A-C62A-E87454A178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6120" y="1013690"/>
            <a:ext cx="7772400" cy="5675471"/>
          </a:xfrm>
          <a:prstGeom prst="rect">
            <a:avLst/>
          </a:prstGeom>
        </p:spPr>
      </p:pic>
    </p:spTree>
    <p:extLst>
      <p:ext uri="{BB962C8B-B14F-4D97-AF65-F5344CB8AC3E}">
        <p14:creationId xmlns:p14="http://schemas.microsoft.com/office/powerpoint/2010/main" val="33548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descr="Tabla&#10;&#10;Descripción generada automáticamente">
            <a:extLst>
              <a:ext uri="{FF2B5EF4-FFF2-40B4-BE49-F238E27FC236}">
                <a16:creationId xmlns:a16="http://schemas.microsoft.com/office/drawing/2014/main" id="{C3A49301-9105-CBAC-9048-352BDC68AC2D}"/>
              </a:ext>
            </a:extLst>
          </p:cNvPr>
          <p:cNvPicPr>
            <a:picLocks noGrp="1" noChangeAspect="1"/>
          </p:cNvPicPr>
          <p:nvPr>
            <p:ph idx="1"/>
          </p:nvPr>
        </p:nvPicPr>
        <p:blipFill>
          <a:blip r:embed="rId2"/>
          <a:stretch>
            <a:fillRect/>
          </a:stretch>
        </p:blipFill>
        <p:spPr>
          <a:xfrm>
            <a:off x="9122890" y="1744856"/>
            <a:ext cx="2740480" cy="3432426"/>
          </a:xfrm>
        </p:spPr>
      </p:pic>
      <p:sp>
        <p:nvSpPr>
          <p:cNvPr id="5" name="CuadroTexto 4">
            <a:extLst>
              <a:ext uri="{FF2B5EF4-FFF2-40B4-BE49-F238E27FC236}">
                <a16:creationId xmlns:a16="http://schemas.microsoft.com/office/drawing/2014/main" id="{A8736DF4-360A-59FE-8D9D-D3FCA902B308}"/>
              </a:ext>
            </a:extLst>
          </p:cNvPr>
          <p:cNvSpPr txBox="1"/>
          <p:nvPr/>
        </p:nvSpPr>
        <p:spPr>
          <a:xfrm>
            <a:off x="5539912" y="2212079"/>
            <a:ext cx="1350696"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b="1" err="1"/>
              <a:t>Clicks</a:t>
            </a:r>
            <a:endParaRPr lang="es-ES" b="1"/>
          </a:p>
        </p:txBody>
      </p:sp>
      <p:sp>
        <p:nvSpPr>
          <p:cNvPr id="6" name="CuadroTexto 5">
            <a:extLst>
              <a:ext uri="{FF2B5EF4-FFF2-40B4-BE49-F238E27FC236}">
                <a16:creationId xmlns:a16="http://schemas.microsoft.com/office/drawing/2014/main" id="{A01941C6-82D4-6DA0-74D3-684DB3D54623}"/>
              </a:ext>
            </a:extLst>
          </p:cNvPr>
          <p:cNvSpPr txBox="1"/>
          <p:nvPr/>
        </p:nvSpPr>
        <p:spPr>
          <a:xfrm>
            <a:off x="5539911" y="2923947"/>
            <a:ext cx="1483494"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b="1" err="1">
                <a:ea typeface="+mn-lt"/>
                <a:cs typeface="+mn-lt"/>
              </a:rPr>
              <a:t>Impressions</a:t>
            </a:r>
            <a:endParaRPr lang="es-ES" b="1"/>
          </a:p>
        </p:txBody>
      </p:sp>
      <p:sp>
        <p:nvSpPr>
          <p:cNvPr id="7" name="CuadroTexto 6">
            <a:extLst>
              <a:ext uri="{FF2B5EF4-FFF2-40B4-BE49-F238E27FC236}">
                <a16:creationId xmlns:a16="http://schemas.microsoft.com/office/drawing/2014/main" id="{CA748EF8-7F75-BCC8-01BC-2EA590A491CE}"/>
              </a:ext>
            </a:extLst>
          </p:cNvPr>
          <p:cNvSpPr txBox="1"/>
          <p:nvPr/>
        </p:nvSpPr>
        <p:spPr>
          <a:xfrm>
            <a:off x="5539911" y="3705999"/>
            <a:ext cx="1350696"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b="1" err="1">
                <a:ea typeface="+mn-lt"/>
                <a:cs typeface="+mn-lt"/>
              </a:rPr>
              <a:t>Reach</a:t>
            </a:r>
            <a:endParaRPr lang="es-ES" b="1" err="1"/>
          </a:p>
        </p:txBody>
      </p:sp>
      <p:sp>
        <p:nvSpPr>
          <p:cNvPr id="9" name="CuadroTexto 8">
            <a:extLst>
              <a:ext uri="{FF2B5EF4-FFF2-40B4-BE49-F238E27FC236}">
                <a16:creationId xmlns:a16="http://schemas.microsoft.com/office/drawing/2014/main" id="{70F1F8C5-0827-44C8-047C-CD666207A433}"/>
              </a:ext>
            </a:extLst>
          </p:cNvPr>
          <p:cNvSpPr txBox="1"/>
          <p:nvPr/>
        </p:nvSpPr>
        <p:spPr>
          <a:xfrm>
            <a:off x="5539910" y="4578288"/>
            <a:ext cx="1350696"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err="1"/>
              <a:t>Model</a:t>
            </a:r>
          </a:p>
        </p:txBody>
      </p:sp>
      <p:sp>
        <p:nvSpPr>
          <p:cNvPr id="10" name="Cerrar llave 9">
            <a:extLst>
              <a:ext uri="{FF2B5EF4-FFF2-40B4-BE49-F238E27FC236}">
                <a16:creationId xmlns:a16="http://schemas.microsoft.com/office/drawing/2014/main" id="{175F1AE7-3208-38AF-7B35-24925DD98C5B}"/>
              </a:ext>
            </a:extLst>
          </p:cNvPr>
          <p:cNvSpPr/>
          <p:nvPr/>
        </p:nvSpPr>
        <p:spPr>
          <a:xfrm>
            <a:off x="7154034" y="2015904"/>
            <a:ext cx="315869" cy="317032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11" name="CuadroTexto 10">
            <a:extLst>
              <a:ext uri="{FF2B5EF4-FFF2-40B4-BE49-F238E27FC236}">
                <a16:creationId xmlns:a16="http://schemas.microsoft.com/office/drawing/2014/main" id="{8DEB72B1-D005-9BBC-EC0D-E5EFC9320659}"/>
              </a:ext>
            </a:extLst>
          </p:cNvPr>
          <p:cNvSpPr txBox="1"/>
          <p:nvPr/>
        </p:nvSpPr>
        <p:spPr>
          <a:xfrm>
            <a:off x="7670384" y="3416398"/>
            <a:ext cx="1308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Variables X</a:t>
            </a:r>
          </a:p>
        </p:txBody>
      </p:sp>
      <p:sp>
        <p:nvSpPr>
          <p:cNvPr id="12" name="CuadroTexto 11">
            <a:extLst>
              <a:ext uri="{FF2B5EF4-FFF2-40B4-BE49-F238E27FC236}">
                <a16:creationId xmlns:a16="http://schemas.microsoft.com/office/drawing/2014/main" id="{953A85D1-2CE9-0A9D-F634-AA35F0F7F6DA}"/>
              </a:ext>
            </a:extLst>
          </p:cNvPr>
          <p:cNvSpPr txBox="1"/>
          <p:nvPr/>
        </p:nvSpPr>
        <p:spPr>
          <a:xfrm>
            <a:off x="328630" y="3429000"/>
            <a:ext cx="1350696" cy="6463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Campaña exitosa</a:t>
            </a:r>
          </a:p>
        </p:txBody>
      </p:sp>
      <p:cxnSp>
        <p:nvCxnSpPr>
          <p:cNvPr id="13" name="Conector recto de flecha 12">
            <a:extLst>
              <a:ext uri="{FF2B5EF4-FFF2-40B4-BE49-F238E27FC236}">
                <a16:creationId xmlns:a16="http://schemas.microsoft.com/office/drawing/2014/main" id="{D9240F63-2349-679C-1131-4384D339074B}"/>
              </a:ext>
            </a:extLst>
          </p:cNvPr>
          <p:cNvCxnSpPr>
            <a:cxnSpLocks/>
          </p:cNvCxnSpPr>
          <p:nvPr/>
        </p:nvCxnSpPr>
        <p:spPr>
          <a:xfrm flipV="1">
            <a:off x="1869081" y="3293279"/>
            <a:ext cx="845310" cy="3155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6D59FB86-9542-2539-8CE1-E89A05162AD9}"/>
              </a:ext>
            </a:extLst>
          </p:cNvPr>
          <p:cNvCxnSpPr>
            <a:cxnSpLocks/>
          </p:cNvCxnSpPr>
          <p:nvPr/>
        </p:nvCxnSpPr>
        <p:spPr>
          <a:xfrm>
            <a:off x="1859055" y="3709076"/>
            <a:ext cx="829463" cy="2774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CuadroTexto 14">
            <a:extLst>
              <a:ext uri="{FF2B5EF4-FFF2-40B4-BE49-F238E27FC236}">
                <a16:creationId xmlns:a16="http://schemas.microsoft.com/office/drawing/2014/main" id="{B79951FC-F2EA-F5E3-892D-AD7D54C63BB3}"/>
              </a:ext>
            </a:extLst>
          </p:cNvPr>
          <p:cNvSpPr txBox="1"/>
          <p:nvPr/>
        </p:nvSpPr>
        <p:spPr>
          <a:xfrm>
            <a:off x="2833854" y="3079801"/>
            <a:ext cx="498459"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b="1"/>
              <a:t>Sí</a:t>
            </a:r>
          </a:p>
        </p:txBody>
      </p:sp>
      <p:sp>
        <p:nvSpPr>
          <p:cNvPr id="16" name="CuadroTexto 15">
            <a:extLst>
              <a:ext uri="{FF2B5EF4-FFF2-40B4-BE49-F238E27FC236}">
                <a16:creationId xmlns:a16="http://schemas.microsoft.com/office/drawing/2014/main" id="{74E00BC6-F9A4-B796-7F94-A70A4158C92F}"/>
              </a:ext>
            </a:extLst>
          </p:cNvPr>
          <p:cNvSpPr txBox="1"/>
          <p:nvPr/>
        </p:nvSpPr>
        <p:spPr>
          <a:xfrm>
            <a:off x="2833854" y="3801886"/>
            <a:ext cx="498459" cy="36933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b="1"/>
              <a:t>No</a:t>
            </a:r>
          </a:p>
        </p:txBody>
      </p:sp>
      <p:sp>
        <p:nvSpPr>
          <p:cNvPr id="17" name="Cerrar llave 16">
            <a:extLst>
              <a:ext uri="{FF2B5EF4-FFF2-40B4-BE49-F238E27FC236}">
                <a16:creationId xmlns:a16="http://schemas.microsoft.com/office/drawing/2014/main" id="{92BA2DC0-7523-67A2-35A4-EFC9E38F0662}"/>
              </a:ext>
            </a:extLst>
          </p:cNvPr>
          <p:cNvSpPr/>
          <p:nvPr/>
        </p:nvSpPr>
        <p:spPr>
          <a:xfrm>
            <a:off x="3437265" y="2750560"/>
            <a:ext cx="305843" cy="171650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18" name="CuadroTexto 17">
            <a:extLst>
              <a:ext uri="{FF2B5EF4-FFF2-40B4-BE49-F238E27FC236}">
                <a16:creationId xmlns:a16="http://schemas.microsoft.com/office/drawing/2014/main" id="{7C6E26E6-6093-F796-998E-BBA2FC0E7160}"/>
              </a:ext>
            </a:extLst>
          </p:cNvPr>
          <p:cNvSpPr txBox="1"/>
          <p:nvPr/>
        </p:nvSpPr>
        <p:spPr>
          <a:xfrm>
            <a:off x="3868919" y="3451149"/>
            <a:ext cx="24303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Variable Y</a:t>
            </a:r>
          </a:p>
        </p:txBody>
      </p:sp>
      <p:sp>
        <p:nvSpPr>
          <p:cNvPr id="19" name="Title 1">
            <a:extLst>
              <a:ext uri="{FF2B5EF4-FFF2-40B4-BE49-F238E27FC236}">
                <a16:creationId xmlns:a16="http://schemas.microsoft.com/office/drawing/2014/main" id="{BF035F44-2444-72B6-1F13-D65D561E55B6}"/>
              </a:ext>
            </a:extLst>
          </p:cNvPr>
          <p:cNvSpPr txBox="1">
            <a:spLocks/>
          </p:cNvSpPr>
          <p:nvPr/>
        </p:nvSpPr>
        <p:spPr>
          <a:xfrm>
            <a:off x="328630" y="377012"/>
            <a:ext cx="8794260" cy="737962"/>
          </a:xfrm>
          <a:prstGeom prst="rect">
            <a:avLst/>
          </a:prstGeom>
        </p:spPr>
        <p:txBody>
          <a:bodyPr vert="horz" lIns="91440" tIns="45720" rIns="91440" bIns="45720" rtlCol="0" anchor="b">
            <a:noAutofit/>
          </a:bodyPr>
          <a:lst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a:lstStyle>
          <a:p>
            <a:r>
              <a:rPr lang="en-CO" b="1">
                <a:latin typeface="Verdana" panose="020B0604030504040204" pitchFamily="34" charset="0"/>
                <a:ea typeface="Verdana" panose="020B0604030504040204" pitchFamily="34" charset="0"/>
                <a:cs typeface="Verdana" panose="020B0604030504040204" pitchFamily="34" charset="0"/>
              </a:rPr>
              <a:t>Data Science: Modelo de Clasificación</a:t>
            </a:r>
          </a:p>
        </p:txBody>
      </p:sp>
      <p:pic>
        <p:nvPicPr>
          <p:cNvPr id="23" name="Image" descr="Image">
            <a:extLst>
              <a:ext uri="{FF2B5EF4-FFF2-40B4-BE49-F238E27FC236}">
                <a16:creationId xmlns:a16="http://schemas.microsoft.com/office/drawing/2014/main" id="{A4896A07-BE7C-6F72-A6BA-CF0F41CA589C}"/>
              </a:ext>
            </a:extLst>
          </p:cNvPr>
          <p:cNvPicPr>
            <a:picLocks noChangeAspect="1"/>
          </p:cNvPicPr>
          <p:nvPr/>
        </p:nvPicPr>
        <p:blipFill>
          <a:blip r:embed="rId3"/>
          <a:stretch>
            <a:fillRect/>
          </a:stretch>
        </p:blipFill>
        <p:spPr>
          <a:xfrm>
            <a:off x="11262581" y="403224"/>
            <a:ext cx="510892" cy="510892"/>
          </a:xfrm>
          <a:prstGeom prst="rect">
            <a:avLst/>
          </a:prstGeom>
          <a:ln w="12700">
            <a:miter lim="400000"/>
          </a:ln>
        </p:spPr>
      </p:pic>
      <p:sp>
        <p:nvSpPr>
          <p:cNvPr id="24" name="Marcador de número de diapositiva 5">
            <a:extLst>
              <a:ext uri="{FF2B5EF4-FFF2-40B4-BE49-F238E27FC236}">
                <a16:creationId xmlns:a16="http://schemas.microsoft.com/office/drawing/2014/main" id="{A08B4191-C753-6261-9CD9-EAB650FFE68F}"/>
              </a:ext>
            </a:extLst>
          </p:cNvPr>
          <p:cNvSpPr>
            <a:spLocks noGrp="1"/>
          </p:cNvSpPr>
          <p:nvPr>
            <p:ph type="sldNum" sz="quarter" idx="12"/>
          </p:nvPr>
        </p:nvSpPr>
        <p:spPr>
          <a:xfrm>
            <a:off x="11512869" y="6392017"/>
            <a:ext cx="521207" cy="365125"/>
          </a:xfrm>
        </p:spPr>
        <p:txBody>
          <a:bodyPr/>
          <a:lstStyle/>
          <a:p>
            <a:fld id="{5E4DE196-8A13-4FF7-A07E-102851959EAB}" type="slidenum">
              <a:rPr lang="en-US" sz="800" b="1" dirty="0">
                <a:latin typeface="Verdana" panose="020B0604030504040204" pitchFamily="34" charset="0"/>
                <a:ea typeface="Verdana" panose="020B0604030504040204" pitchFamily="34" charset="0"/>
                <a:cs typeface="Verdana" panose="020B0604030504040204" pitchFamily="34" charset="0"/>
              </a:rPr>
              <a:t>6</a:t>
            </a:fld>
            <a:endParaRPr lang="en-US" sz="800" b="1">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17264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77228-BB15-1D6E-C126-9871032EBCE0}"/>
              </a:ext>
            </a:extLst>
          </p:cNvPr>
          <p:cNvSpPr>
            <a:spLocks noGrp="1"/>
          </p:cNvSpPr>
          <p:nvPr>
            <p:ph type="title"/>
          </p:nvPr>
        </p:nvSpPr>
        <p:spPr>
          <a:xfrm>
            <a:off x="455471" y="490905"/>
            <a:ext cx="7750378" cy="595037"/>
          </a:xfrm>
        </p:spPr>
        <p:txBody>
          <a:bodyPr>
            <a:normAutofit/>
          </a:bodyPr>
          <a:lstStyle/>
          <a:p>
            <a:r>
              <a:rPr lang="es-ES" b="1" err="1">
                <a:latin typeface="Verdana" panose="020B0604030504040204" pitchFamily="34" charset="0"/>
                <a:ea typeface="Verdana" panose="020B0604030504040204" pitchFamily="34" charset="0"/>
                <a:cs typeface="Verdana" panose="020B0604030504040204" pitchFamily="34" charset="0"/>
              </a:rPr>
              <a:t>Exploratory</a:t>
            </a:r>
            <a:r>
              <a:rPr lang="es-ES" b="1">
                <a:latin typeface="Verdana" panose="020B0604030504040204" pitchFamily="34" charset="0"/>
                <a:ea typeface="Verdana" panose="020B0604030504040204" pitchFamily="34" charset="0"/>
                <a:cs typeface="Verdana" panose="020B0604030504040204" pitchFamily="34" charset="0"/>
              </a:rPr>
              <a:t> Data </a:t>
            </a:r>
            <a:r>
              <a:rPr lang="es-ES" b="1" err="1">
                <a:latin typeface="Verdana" panose="020B0604030504040204" pitchFamily="34" charset="0"/>
                <a:ea typeface="Verdana" panose="020B0604030504040204" pitchFamily="34" charset="0"/>
                <a:cs typeface="Verdana" panose="020B0604030504040204" pitchFamily="34" charset="0"/>
              </a:rPr>
              <a:t>Analysis</a:t>
            </a:r>
            <a:r>
              <a:rPr lang="es-ES" b="1">
                <a:latin typeface="Verdana" panose="020B0604030504040204" pitchFamily="34" charset="0"/>
                <a:ea typeface="Verdana" panose="020B0604030504040204" pitchFamily="34" charset="0"/>
                <a:cs typeface="Verdana" panose="020B0604030504040204" pitchFamily="34" charset="0"/>
              </a:rPr>
              <a:t> (EDA)</a:t>
            </a:r>
          </a:p>
        </p:txBody>
      </p:sp>
      <p:pic>
        <p:nvPicPr>
          <p:cNvPr id="17" name="Imagen 16" descr="dataset Icon - Free PNG &amp; SVG 4435487 - Noun Project">
            <a:extLst>
              <a:ext uri="{FF2B5EF4-FFF2-40B4-BE49-F238E27FC236}">
                <a16:creationId xmlns:a16="http://schemas.microsoft.com/office/drawing/2014/main" id="{0FC2A884-1324-AFAF-F10C-F0A940684392}"/>
              </a:ext>
            </a:extLst>
          </p:cNvPr>
          <p:cNvPicPr>
            <a:picLocks noChangeAspect="1"/>
          </p:cNvPicPr>
          <p:nvPr/>
        </p:nvPicPr>
        <p:blipFill>
          <a:blip r:embed="rId2"/>
          <a:stretch>
            <a:fillRect/>
          </a:stretch>
        </p:blipFill>
        <p:spPr>
          <a:xfrm>
            <a:off x="916542" y="1397870"/>
            <a:ext cx="982552" cy="982552"/>
          </a:xfrm>
          <a:prstGeom prst="rect">
            <a:avLst/>
          </a:prstGeom>
        </p:spPr>
      </p:pic>
      <p:sp>
        <p:nvSpPr>
          <p:cNvPr id="18" name="CuadroTexto 17">
            <a:extLst>
              <a:ext uri="{FF2B5EF4-FFF2-40B4-BE49-F238E27FC236}">
                <a16:creationId xmlns:a16="http://schemas.microsoft.com/office/drawing/2014/main" id="{060CA899-CBFE-E858-4F5A-014EB174B63E}"/>
              </a:ext>
            </a:extLst>
          </p:cNvPr>
          <p:cNvSpPr txBox="1"/>
          <p:nvPr/>
        </p:nvSpPr>
        <p:spPr>
          <a:xfrm>
            <a:off x="2204891" y="1427481"/>
            <a:ext cx="330641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Aptos Light" panose="020B0004020202020204" pitchFamily="34" charset="0"/>
              </a:rPr>
              <a:t>4735</a:t>
            </a:r>
            <a:r>
              <a:rPr lang="en-US">
                <a:latin typeface="Aptos Light" panose="020B0004020202020204" pitchFamily="34" charset="0"/>
              </a:rPr>
              <a:t>      </a:t>
            </a:r>
            <a:r>
              <a:rPr lang="en-US" err="1">
                <a:latin typeface="Aptos Light" panose="020B0004020202020204" pitchFamily="34" charset="0"/>
              </a:rPr>
              <a:t>Registros</a:t>
            </a:r>
            <a:endParaRPr lang="en-US">
              <a:latin typeface="Aptos Light" panose="020B0004020202020204" pitchFamily="34" charset="0"/>
            </a:endParaRPr>
          </a:p>
          <a:p>
            <a:r>
              <a:rPr lang="en-US" b="1">
                <a:latin typeface="Aptos Light" panose="020B0004020202020204" pitchFamily="34" charset="0"/>
              </a:rPr>
              <a:t>31</a:t>
            </a:r>
            <a:r>
              <a:rPr lang="en-US">
                <a:latin typeface="Aptos Light" panose="020B0004020202020204" pitchFamily="34" charset="0"/>
              </a:rPr>
              <a:t>            Variables</a:t>
            </a:r>
          </a:p>
          <a:p>
            <a:r>
              <a:rPr lang="en-US" b="1">
                <a:latin typeface="Aptos Light" panose="020B0004020202020204" pitchFamily="34" charset="0"/>
              </a:rPr>
              <a:t>0</a:t>
            </a:r>
            <a:r>
              <a:rPr lang="en-US">
                <a:latin typeface="Aptos Light" panose="020B0004020202020204" pitchFamily="34" charset="0"/>
              </a:rPr>
              <a:t>              </a:t>
            </a:r>
            <a:r>
              <a:rPr lang="en-US" err="1">
                <a:latin typeface="Aptos Light" panose="020B0004020202020204" pitchFamily="34" charset="0"/>
              </a:rPr>
              <a:t>Registros</a:t>
            </a:r>
            <a:r>
              <a:rPr lang="en-US">
                <a:latin typeface="Aptos Light" panose="020B0004020202020204" pitchFamily="34" charset="0"/>
              </a:rPr>
              <a:t> </a:t>
            </a:r>
            <a:r>
              <a:rPr lang="en-US" err="1">
                <a:latin typeface="Aptos Light" panose="020B0004020202020204" pitchFamily="34" charset="0"/>
              </a:rPr>
              <a:t>duplicados</a:t>
            </a:r>
            <a:endParaRPr lang="en-US">
              <a:latin typeface="Aptos Light" panose="020B0004020202020204" pitchFamily="34" charset="0"/>
            </a:endParaRPr>
          </a:p>
        </p:txBody>
      </p:sp>
      <p:pic>
        <p:nvPicPr>
          <p:cNvPr id="3" name="Imagen 2" descr="Cuantitativo - Iconos gratis de márketing">
            <a:extLst>
              <a:ext uri="{FF2B5EF4-FFF2-40B4-BE49-F238E27FC236}">
                <a16:creationId xmlns:a16="http://schemas.microsoft.com/office/drawing/2014/main" id="{65997E87-DF96-11F5-6560-9358B06FEA70}"/>
              </a:ext>
            </a:extLst>
          </p:cNvPr>
          <p:cNvPicPr>
            <a:picLocks noChangeAspect="1"/>
          </p:cNvPicPr>
          <p:nvPr/>
        </p:nvPicPr>
        <p:blipFill>
          <a:blip r:embed="rId3"/>
          <a:stretch>
            <a:fillRect/>
          </a:stretch>
        </p:blipFill>
        <p:spPr>
          <a:xfrm>
            <a:off x="916542" y="2947307"/>
            <a:ext cx="989557" cy="979119"/>
          </a:xfrm>
          <a:prstGeom prst="rect">
            <a:avLst/>
          </a:prstGeom>
        </p:spPr>
      </p:pic>
      <p:pic>
        <p:nvPicPr>
          <p:cNvPr id="7" name="Imagen 6" descr="Investigación cualitativa - Iconos gratis de archivos y carpetas">
            <a:extLst>
              <a:ext uri="{FF2B5EF4-FFF2-40B4-BE49-F238E27FC236}">
                <a16:creationId xmlns:a16="http://schemas.microsoft.com/office/drawing/2014/main" id="{B19760B8-A3E6-C337-B0C0-EAE2F0095B6F}"/>
              </a:ext>
            </a:extLst>
          </p:cNvPr>
          <p:cNvPicPr>
            <a:picLocks noChangeAspect="1"/>
          </p:cNvPicPr>
          <p:nvPr/>
        </p:nvPicPr>
        <p:blipFill>
          <a:blip r:embed="rId4"/>
          <a:stretch>
            <a:fillRect/>
          </a:stretch>
        </p:blipFill>
        <p:spPr>
          <a:xfrm>
            <a:off x="916542" y="4692636"/>
            <a:ext cx="989557" cy="1093941"/>
          </a:xfrm>
          <a:prstGeom prst="rect">
            <a:avLst/>
          </a:prstGeom>
        </p:spPr>
      </p:pic>
      <p:sp>
        <p:nvSpPr>
          <p:cNvPr id="8" name="CuadroTexto 7">
            <a:extLst>
              <a:ext uri="{FF2B5EF4-FFF2-40B4-BE49-F238E27FC236}">
                <a16:creationId xmlns:a16="http://schemas.microsoft.com/office/drawing/2014/main" id="{3B959CA6-F1D3-52CE-6377-94E0DFFC3274}"/>
              </a:ext>
            </a:extLst>
          </p:cNvPr>
          <p:cNvSpPr txBox="1"/>
          <p:nvPr/>
        </p:nvSpPr>
        <p:spPr>
          <a:xfrm>
            <a:off x="2204892" y="3252200"/>
            <a:ext cx="33064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25 </a:t>
            </a:r>
            <a:r>
              <a:rPr lang="en-US">
                <a:ea typeface="+mn-lt"/>
                <a:cs typeface="+mn-lt"/>
              </a:rPr>
              <a:t>Variables </a:t>
            </a:r>
            <a:r>
              <a:rPr lang="en-US" err="1">
                <a:ea typeface="+mn-lt"/>
                <a:cs typeface="+mn-lt"/>
              </a:rPr>
              <a:t>Cuantitativas</a:t>
            </a:r>
            <a:endParaRPr lang="es-ES"/>
          </a:p>
        </p:txBody>
      </p:sp>
      <p:sp>
        <p:nvSpPr>
          <p:cNvPr id="9" name="CuadroTexto 8">
            <a:extLst>
              <a:ext uri="{FF2B5EF4-FFF2-40B4-BE49-F238E27FC236}">
                <a16:creationId xmlns:a16="http://schemas.microsoft.com/office/drawing/2014/main" id="{2F75D8D7-EAFD-12B1-73E5-6396C55FD285}"/>
              </a:ext>
            </a:extLst>
          </p:cNvPr>
          <p:cNvSpPr txBox="1"/>
          <p:nvPr/>
        </p:nvSpPr>
        <p:spPr>
          <a:xfrm>
            <a:off x="2204893" y="5061187"/>
            <a:ext cx="33064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6</a:t>
            </a:r>
            <a:r>
              <a:rPr lang="en-US">
                <a:ea typeface="+mn-lt"/>
                <a:cs typeface="+mn-lt"/>
              </a:rPr>
              <a:t> Variables </a:t>
            </a:r>
            <a:r>
              <a:rPr lang="en-US" err="1">
                <a:ea typeface="+mn-lt"/>
                <a:cs typeface="+mn-lt"/>
              </a:rPr>
              <a:t>Cualititativas</a:t>
            </a:r>
            <a:endParaRPr lang="es-ES"/>
          </a:p>
        </p:txBody>
      </p:sp>
      <p:sp>
        <p:nvSpPr>
          <p:cNvPr id="10" name="Marcador de número de diapositiva 5">
            <a:extLst>
              <a:ext uri="{FF2B5EF4-FFF2-40B4-BE49-F238E27FC236}">
                <a16:creationId xmlns:a16="http://schemas.microsoft.com/office/drawing/2014/main" id="{EA48DD7C-21C7-864C-357A-09EC7D2AFB20}"/>
              </a:ext>
            </a:extLst>
          </p:cNvPr>
          <p:cNvSpPr>
            <a:spLocks noGrp="1"/>
          </p:cNvSpPr>
          <p:nvPr>
            <p:ph type="sldNum" sz="quarter" idx="12"/>
          </p:nvPr>
        </p:nvSpPr>
        <p:spPr>
          <a:xfrm>
            <a:off x="11512869" y="6392017"/>
            <a:ext cx="521207" cy="365125"/>
          </a:xfrm>
        </p:spPr>
        <p:txBody>
          <a:bodyPr/>
          <a:lstStyle/>
          <a:p>
            <a:fld id="{5E4DE196-8A13-4FF7-A07E-102851959EAB}" type="slidenum">
              <a:rPr lang="en-US" sz="800" b="1" dirty="0">
                <a:latin typeface="Verdana" panose="020B0604030504040204" pitchFamily="34" charset="0"/>
                <a:ea typeface="Verdana" panose="020B0604030504040204" pitchFamily="34" charset="0"/>
                <a:cs typeface="Verdana" panose="020B0604030504040204" pitchFamily="34" charset="0"/>
              </a:rPr>
              <a:t>7</a:t>
            </a:fld>
            <a:endParaRPr lang="en-US" sz="800" b="1">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A screen shot of a computer screen&#10;&#10;Description automatically generated">
            <a:extLst>
              <a:ext uri="{FF2B5EF4-FFF2-40B4-BE49-F238E27FC236}">
                <a16:creationId xmlns:a16="http://schemas.microsoft.com/office/drawing/2014/main" id="{719C2C39-1703-4ED7-F2F3-0AD9A2AF87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2329" y="1399728"/>
            <a:ext cx="5961085" cy="4386849"/>
          </a:xfrm>
          <a:prstGeom prst="rect">
            <a:avLst/>
          </a:prstGeom>
        </p:spPr>
      </p:pic>
      <p:pic>
        <p:nvPicPr>
          <p:cNvPr id="16" name="Image" descr="Image">
            <a:extLst>
              <a:ext uri="{FF2B5EF4-FFF2-40B4-BE49-F238E27FC236}">
                <a16:creationId xmlns:a16="http://schemas.microsoft.com/office/drawing/2014/main" id="{7FACC0A6-77DF-2B32-86B5-67937F64385A}"/>
              </a:ext>
            </a:extLst>
          </p:cNvPr>
          <p:cNvPicPr>
            <a:picLocks noChangeAspect="1"/>
          </p:cNvPicPr>
          <p:nvPr/>
        </p:nvPicPr>
        <p:blipFill>
          <a:blip r:embed="rId6"/>
          <a:stretch>
            <a:fillRect/>
          </a:stretch>
        </p:blipFill>
        <p:spPr>
          <a:xfrm>
            <a:off x="11262581" y="403224"/>
            <a:ext cx="510892" cy="510892"/>
          </a:xfrm>
          <a:prstGeom prst="rect">
            <a:avLst/>
          </a:prstGeom>
          <a:ln w="12700">
            <a:miter lim="400000"/>
          </a:ln>
        </p:spPr>
      </p:pic>
    </p:spTree>
    <p:extLst>
      <p:ext uri="{BB962C8B-B14F-4D97-AF65-F5344CB8AC3E}">
        <p14:creationId xmlns:p14="http://schemas.microsoft.com/office/powerpoint/2010/main" val="72821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77228-BB15-1D6E-C126-9871032EBCE0}"/>
              </a:ext>
            </a:extLst>
          </p:cNvPr>
          <p:cNvSpPr>
            <a:spLocks noGrp="1"/>
          </p:cNvSpPr>
          <p:nvPr>
            <p:ph type="title"/>
          </p:nvPr>
        </p:nvSpPr>
        <p:spPr>
          <a:xfrm>
            <a:off x="406336" y="561100"/>
            <a:ext cx="7906392" cy="768928"/>
          </a:xfrm>
        </p:spPr>
        <p:txBody>
          <a:bodyPr>
            <a:normAutofit/>
          </a:bodyPr>
          <a:lstStyle/>
          <a:p>
            <a:r>
              <a:rPr lang="es-ES" b="1" err="1">
                <a:latin typeface="Verdana" panose="020B0604030504040204" pitchFamily="34" charset="0"/>
                <a:ea typeface="Verdana" panose="020B0604030504040204" pitchFamily="34" charset="0"/>
                <a:cs typeface="Verdana" panose="020B0604030504040204" pitchFamily="34" charset="0"/>
              </a:rPr>
              <a:t>Exploratory</a:t>
            </a:r>
            <a:r>
              <a:rPr lang="es-ES" b="1">
                <a:latin typeface="Verdana" panose="020B0604030504040204" pitchFamily="34" charset="0"/>
                <a:ea typeface="Verdana" panose="020B0604030504040204" pitchFamily="34" charset="0"/>
                <a:cs typeface="Verdana" panose="020B0604030504040204" pitchFamily="34" charset="0"/>
              </a:rPr>
              <a:t> Data </a:t>
            </a:r>
            <a:r>
              <a:rPr lang="es-ES" b="1" err="1">
                <a:latin typeface="Verdana" panose="020B0604030504040204" pitchFamily="34" charset="0"/>
                <a:ea typeface="Verdana" panose="020B0604030504040204" pitchFamily="34" charset="0"/>
                <a:cs typeface="Verdana" panose="020B0604030504040204" pitchFamily="34" charset="0"/>
              </a:rPr>
              <a:t>Analysis</a:t>
            </a:r>
            <a:r>
              <a:rPr lang="es-ES" b="1">
                <a:latin typeface="Verdana" panose="020B0604030504040204" pitchFamily="34" charset="0"/>
                <a:ea typeface="Verdana" panose="020B0604030504040204" pitchFamily="34" charset="0"/>
                <a:cs typeface="Verdana" panose="020B0604030504040204" pitchFamily="34" charset="0"/>
              </a:rPr>
              <a:t> (EDA)</a:t>
            </a:r>
            <a:endParaRPr lang="es-ES"/>
          </a:p>
        </p:txBody>
      </p:sp>
      <p:sp>
        <p:nvSpPr>
          <p:cNvPr id="4" name="Marcador de fecha 3">
            <a:extLst>
              <a:ext uri="{FF2B5EF4-FFF2-40B4-BE49-F238E27FC236}">
                <a16:creationId xmlns:a16="http://schemas.microsoft.com/office/drawing/2014/main" id="{E20D0296-7607-8F7C-CDBD-E914A56788A6}"/>
              </a:ext>
            </a:extLst>
          </p:cNvPr>
          <p:cNvSpPr>
            <a:spLocks noGrp="1"/>
          </p:cNvSpPr>
          <p:nvPr>
            <p:ph type="dt" sz="half" idx="10"/>
          </p:nvPr>
        </p:nvSpPr>
        <p:spPr/>
        <p:txBody>
          <a:bodyPr/>
          <a:lstStyle/>
          <a:p>
            <a:fld id="{36346B63-417E-43D9-BEA7-35DEFB71E29A}" type="datetime1">
              <a:rPr lang="en-CO"/>
              <a:t>10/24/2024</a:t>
            </a:fld>
            <a:endParaRPr lang="en-US"/>
          </a:p>
        </p:txBody>
      </p:sp>
      <p:pic>
        <p:nvPicPr>
          <p:cNvPr id="12" name="Content Placeholder 11" descr="A screen shot of a graph&#10;&#10;Description automatically generated">
            <a:extLst>
              <a:ext uri="{FF2B5EF4-FFF2-40B4-BE49-F238E27FC236}">
                <a16:creationId xmlns:a16="http://schemas.microsoft.com/office/drawing/2014/main" id="{354D9A7F-C8B4-EE7F-4192-A6F110A24C68}"/>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39020" y="2057305"/>
            <a:ext cx="5193020" cy="3237378"/>
          </a:xfrm>
        </p:spPr>
      </p:pic>
      <p:pic>
        <p:nvPicPr>
          <p:cNvPr id="20" name="Content Placeholder 19" descr="A screen shot of a graph&#10;&#10;Description automatically generated">
            <a:extLst>
              <a:ext uri="{FF2B5EF4-FFF2-40B4-BE49-F238E27FC236}">
                <a16:creationId xmlns:a16="http://schemas.microsoft.com/office/drawing/2014/main" id="{E2A869AE-63CE-0BED-2291-0928F0EA223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84529" y="2231291"/>
            <a:ext cx="5368451" cy="3319423"/>
          </a:xfrm>
        </p:spPr>
      </p:pic>
      <p:sp>
        <p:nvSpPr>
          <p:cNvPr id="25" name="Marcador de número de diapositiva 5">
            <a:extLst>
              <a:ext uri="{FF2B5EF4-FFF2-40B4-BE49-F238E27FC236}">
                <a16:creationId xmlns:a16="http://schemas.microsoft.com/office/drawing/2014/main" id="{8D2F3648-98A9-1997-0CDD-4274088ED7A2}"/>
              </a:ext>
            </a:extLst>
          </p:cNvPr>
          <p:cNvSpPr>
            <a:spLocks noGrp="1"/>
          </p:cNvSpPr>
          <p:nvPr>
            <p:ph type="sldNum" sz="quarter" idx="12"/>
          </p:nvPr>
        </p:nvSpPr>
        <p:spPr>
          <a:xfrm>
            <a:off x="11512869" y="6392017"/>
            <a:ext cx="521207" cy="365125"/>
          </a:xfrm>
        </p:spPr>
        <p:txBody>
          <a:bodyPr/>
          <a:lstStyle/>
          <a:p>
            <a:fld id="{5E4DE196-8A13-4FF7-A07E-102851959EAB}" type="slidenum">
              <a:rPr lang="en-US" sz="800" b="1" dirty="0">
                <a:latin typeface="Verdana" panose="020B0604030504040204" pitchFamily="34" charset="0"/>
                <a:ea typeface="Verdana" panose="020B0604030504040204" pitchFamily="34" charset="0"/>
                <a:cs typeface="Verdana" panose="020B0604030504040204" pitchFamily="34" charset="0"/>
              </a:rPr>
              <a:t>8</a:t>
            </a:fld>
            <a:endParaRPr lang="en-US" sz="800" b="1">
              <a:latin typeface="Verdana" panose="020B0604030504040204" pitchFamily="34" charset="0"/>
              <a:ea typeface="Verdana" panose="020B0604030504040204" pitchFamily="34" charset="0"/>
              <a:cs typeface="Verdana" panose="020B0604030504040204" pitchFamily="34" charset="0"/>
            </a:endParaRPr>
          </a:p>
        </p:txBody>
      </p:sp>
      <p:pic>
        <p:nvPicPr>
          <p:cNvPr id="26" name="Image" descr="Image">
            <a:extLst>
              <a:ext uri="{FF2B5EF4-FFF2-40B4-BE49-F238E27FC236}">
                <a16:creationId xmlns:a16="http://schemas.microsoft.com/office/drawing/2014/main" id="{1D545C13-91CB-2924-BDC1-B16FCF82F93D}"/>
              </a:ext>
            </a:extLst>
          </p:cNvPr>
          <p:cNvPicPr>
            <a:picLocks noChangeAspect="1"/>
          </p:cNvPicPr>
          <p:nvPr/>
        </p:nvPicPr>
        <p:blipFill>
          <a:blip r:embed="rId4"/>
          <a:stretch>
            <a:fillRect/>
          </a:stretch>
        </p:blipFill>
        <p:spPr>
          <a:xfrm>
            <a:off x="11262581" y="403224"/>
            <a:ext cx="510892" cy="510892"/>
          </a:xfrm>
          <a:prstGeom prst="rect">
            <a:avLst/>
          </a:prstGeom>
          <a:ln w="12700">
            <a:miter lim="400000"/>
          </a:ln>
        </p:spPr>
      </p:pic>
    </p:spTree>
    <p:extLst>
      <p:ext uri="{BB962C8B-B14F-4D97-AF65-F5344CB8AC3E}">
        <p14:creationId xmlns:p14="http://schemas.microsoft.com/office/powerpoint/2010/main" val="303640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277228-BB15-1D6E-C126-9871032EBCE0}"/>
              </a:ext>
            </a:extLst>
          </p:cNvPr>
          <p:cNvSpPr>
            <a:spLocks noGrp="1"/>
          </p:cNvSpPr>
          <p:nvPr>
            <p:ph type="title"/>
          </p:nvPr>
        </p:nvSpPr>
        <p:spPr>
          <a:xfrm>
            <a:off x="418527" y="501650"/>
            <a:ext cx="10449784" cy="528776"/>
          </a:xfrm>
        </p:spPr>
        <p:txBody>
          <a:bodyPr>
            <a:normAutofit fontScale="90000"/>
          </a:bodyPr>
          <a:lstStyle/>
          <a:p>
            <a:r>
              <a:rPr lang="es-ES" b="1" err="1">
                <a:latin typeface="Verdana" panose="020B0604030504040204" pitchFamily="34" charset="0"/>
                <a:ea typeface="Verdana" panose="020B0604030504040204" pitchFamily="34" charset="0"/>
                <a:cs typeface="Verdana" panose="020B0604030504040204" pitchFamily="34" charset="0"/>
              </a:rPr>
              <a:t>Exploratory</a:t>
            </a:r>
            <a:r>
              <a:rPr lang="es-ES" b="1">
                <a:latin typeface="Verdana" panose="020B0604030504040204" pitchFamily="34" charset="0"/>
                <a:ea typeface="Verdana" panose="020B0604030504040204" pitchFamily="34" charset="0"/>
                <a:cs typeface="Verdana" panose="020B0604030504040204" pitchFamily="34" charset="0"/>
              </a:rPr>
              <a:t> Data </a:t>
            </a:r>
            <a:r>
              <a:rPr lang="es-ES" b="1" err="1">
                <a:latin typeface="Verdana" panose="020B0604030504040204" pitchFamily="34" charset="0"/>
                <a:ea typeface="Verdana" panose="020B0604030504040204" pitchFamily="34" charset="0"/>
                <a:cs typeface="Verdana" panose="020B0604030504040204" pitchFamily="34" charset="0"/>
              </a:rPr>
              <a:t>Analysis</a:t>
            </a:r>
            <a:r>
              <a:rPr lang="es-ES" b="1">
                <a:latin typeface="Verdana" panose="020B0604030504040204" pitchFamily="34" charset="0"/>
                <a:ea typeface="Verdana" panose="020B0604030504040204" pitchFamily="34" charset="0"/>
                <a:cs typeface="Verdana" panose="020B0604030504040204" pitchFamily="34" charset="0"/>
              </a:rPr>
              <a:t> (EDA)</a:t>
            </a:r>
            <a:endParaRPr lang="es-ES"/>
          </a:p>
        </p:txBody>
      </p:sp>
      <p:sp>
        <p:nvSpPr>
          <p:cNvPr id="5" name="Marcador de pie de página 4">
            <a:extLst>
              <a:ext uri="{FF2B5EF4-FFF2-40B4-BE49-F238E27FC236}">
                <a16:creationId xmlns:a16="http://schemas.microsoft.com/office/drawing/2014/main" id="{C20390A1-B03E-E545-0A53-FE27DDE3260C}"/>
              </a:ext>
            </a:extLst>
          </p:cNvPr>
          <p:cNvSpPr>
            <a:spLocks noGrp="1"/>
          </p:cNvSpPr>
          <p:nvPr>
            <p:ph type="ftr" sz="quarter" idx="11"/>
          </p:nvPr>
        </p:nvSpPr>
        <p:spPr/>
        <p:txBody>
          <a:bodyPr/>
          <a:lstStyle/>
          <a:p>
            <a:r>
              <a:rPr lang="en-US"/>
              <a:t>
              </a:t>
            </a:r>
          </a:p>
        </p:txBody>
      </p:sp>
      <p:pic>
        <p:nvPicPr>
          <p:cNvPr id="9" name="Image" descr="Image">
            <a:extLst>
              <a:ext uri="{FF2B5EF4-FFF2-40B4-BE49-F238E27FC236}">
                <a16:creationId xmlns:a16="http://schemas.microsoft.com/office/drawing/2014/main" id="{8EEAB990-9FF3-F9BE-161D-114CAAF08648}"/>
              </a:ext>
            </a:extLst>
          </p:cNvPr>
          <p:cNvPicPr>
            <a:picLocks noChangeAspect="1"/>
          </p:cNvPicPr>
          <p:nvPr/>
        </p:nvPicPr>
        <p:blipFill>
          <a:blip r:embed="rId2"/>
          <a:stretch>
            <a:fillRect/>
          </a:stretch>
        </p:blipFill>
        <p:spPr>
          <a:xfrm>
            <a:off x="11262581" y="403224"/>
            <a:ext cx="510892" cy="510892"/>
          </a:xfrm>
          <a:prstGeom prst="rect">
            <a:avLst/>
          </a:prstGeom>
          <a:ln w="12700">
            <a:miter lim="400000"/>
          </a:ln>
        </p:spPr>
      </p:pic>
      <p:pic>
        <p:nvPicPr>
          <p:cNvPr id="13" name="Picture 12" descr="A screenshot of a graph&#10;&#10;Description automatically generated">
            <a:extLst>
              <a:ext uri="{FF2B5EF4-FFF2-40B4-BE49-F238E27FC236}">
                <a16:creationId xmlns:a16="http://schemas.microsoft.com/office/drawing/2014/main" id="{33C72DF7-6A22-4BA7-EEB2-765C91F6EA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050" y="1911350"/>
            <a:ext cx="7073900" cy="4445000"/>
          </a:xfrm>
          <a:prstGeom prst="rect">
            <a:avLst/>
          </a:prstGeom>
        </p:spPr>
      </p:pic>
      <p:sp>
        <p:nvSpPr>
          <p:cNvPr id="14" name="Marcador de número de diapositiva 5">
            <a:extLst>
              <a:ext uri="{FF2B5EF4-FFF2-40B4-BE49-F238E27FC236}">
                <a16:creationId xmlns:a16="http://schemas.microsoft.com/office/drawing/2014/main" id="{1BD2F704-3024-2A22-A95B-5011E7AD1A3A}"/>
              </a:ext>
            </a:extLst>
          </p:cNvPr>
          <p:cNvSpPr>
            <a:spLocks noGrp="1"/>
          </p:cNvSpPr>
          <p:nvPr>
            <p:ph type="sldNum" sz="quarter" idx="12"/>
          </p:nvPr>
        </p:nvSpPr>
        <p:spPr>
          <a:xfrm>
            <a:off x="11512869" y="6392017"/>
            <a:ext cx="521207" cy="365125"/>
          </a:xfrm>
        </p:spPr>
        <p:txBody>
          <a:bodyPr/>
          <a:lstStyle/>
          <a:p>
            <a:fld id="{5E4DE196-8A13-4FF7-A07E-102851959EAB}" type="slidenum">
              <a:rPr lang="en-US" sz="800" b="1" dirty="0">
                <a:latin typeface="Verdana" panose="020B0604030504040204" pitchFamily="34" charset="0"/>
                <a:ea typeface="Verdana" panose="020B0604030504040204" pitchFamily="34" charset="0"/>
                <a:cs typeface="Verdana" panose="020B0604030504040204" pitchFamily="34" charset="0"/>
              </a:rPr>
              <a:t>9</a:t>
            </a:fld>
            <a:endParaRPr lang="en-US" sz="800" b="1">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71608652"/>
      </p:ext>
    </p:extLst>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1</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BohoVogueVTI</vt:lpstr>
      <vt:lpstr>Data Solution: Automated campaign process </vt:lpstr>
      <vt:lpstr>PowerPoint Presentation</vt:lpstr>
      <vt:lpstr>VML: We create connected brands to drive growth</vt:lpstr>
      <vt:lpstr>Lo que ofrecemos…</vt:lpstr>
      <vt:lpstr>PowerPoint Presentation</vt:lpstr>
      <vt:lpstr>PowerPoint Presentation</vt:lpstr>
      <vt:lpstr>Exploratory Data Analysis (EDA)</vt:lpstr>
      <vt:lpstr>Exploratory Data Analysis (EDA)</vt:lpstr>
      <vt:lpstr>Exploratory Data Analysis (EDA)</vt:lpstr>
      <vt:lpstr>Conlusiones Iniciales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2024-10-20T23:24:01Z</dcterms:created>
  <dcterms:modified xsi:type="dcterms:W3CDTF">2024-10-24T23:11:35Z</dcterms:modified>
</cp:coreProperties>
</file>