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1f561da1e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g21f561da1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1fc9234_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1fc9234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f60eb69b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1f60eb69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28b2715_01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f28b2715_0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f28b2715_02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f28b2715_0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f28b2715_05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f28b2715_0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f28b2715_06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f28b2715_0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f28b2715_03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f28b2715_0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f28b2715_03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f28b2715_0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f28b2715_04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f28b2715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f28b2715_07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f28b2715_0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1f561da1e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g21f561da1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f28b2715_05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f28b2715_0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f28b2715_08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f28b2715_0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f28b2715_08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f28b2715_0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f28b2715_09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f28b2715_0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f28b2715_010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f28b2715_01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21f81cc7b5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21f81cc7b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1dd0c98c1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1dd0c98c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21f60eb69b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21f60eb69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21f60eb69b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21f60eb69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f20461d3_0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f20461d3_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1f561da1e_0_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21f561da1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21f60eb69b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Google Shape;1138;g21f60eb69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21f561da1e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21f561da1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1f561da1e_0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21f561da1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1f561da1e_0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21f561da1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1f561da1e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1f561da1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f561da1e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f561da1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1f561da1e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1f561da1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f561da1e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1f561da1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antlr.org/download/antlr-4.5.3-complete.jar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/>
        </p:nvSpPr>
        <p:spPr>
          <a:xfrm>
            <a:off x="685800" y="6380093"/>
            <a:ext cx="77724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</a:rPr>
              <a:t>Monitoria de Teoria e Implementação de Linguagens Computacionais 2018.2</a:t>
            </a:r>
            <a:endParaRPr b="1">
              <a:solidFill>
                <a:srgbClr val="CCCCCC"/>
              </a:solidFill>
            </a:endParaRPr>
          </a:p>
        </p:txBody>
      </p:sp>
      <p:sp>
        <p:nvSpPr>
          <p:cNvPr id="28" name="Google Shape;28;p8"/>
          <p:cNvSpPr txBox="1"/>
          <p:nvPr/>
        </p:nvSpPr>
        <p:spPr>
          <a:xfrm>
            <a:off x="685800" y="1671276"/>
            <a:ext cx="7772400" cy="198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FFFF"/>
                </a:solidFill>
              </a:rPr>
              <a:t>3</a:t>
            </a:r>
            <a:r>
              <a:rPr b="1" lang="en" sz="4000">
                <a:solidFill>
                  <a:srgbClr val="FFFFFF"/>
                </a:solidFill>
              </a:rPr>
              <a:t>ª Aula Prática de Compiladores: </a:t>
            </a:r>
            <a:r>
              <a:rPr b="1" lang="en" sz="4000">
                <a:solidFill>
                  <a:schemeClr val="lt1"/>
                </a:solidFill>
              </a:rPr>
              <a:t>Análise Semântica com ANTLR 4</a:t>
            </a:r>
            <a:endParaRPr b="1" sz="4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oogle Shape;87;p17"/>
          <p:cNvCxnSpPr>
            <a:stCxn id="88" idx="2"/>
            <a:endCxn id="89" idx="0"/>
          </p:cNvCxnSpPr>
          <p:nvPr/>
        </p:nvCxnSpPr>
        <p:spPr>
          <a:xfrm>
            <a:off x="4541638" y="23590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7"/>
          <p:cNvCxnSpPr>
            <a:stCxn id="88" idx="2"/>
            <a:endCxn id="91" idx="0"/>
          </p:cNvCxnSpPr>
          <p:nvPr/>
        </p:nvCxnSpPr>
        <p:spPr>
          <a:xfrm flipH="1">
            <a:off x="1500238" y="2359050"/>
            <a:ext cx="30414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7"/>
          <p:cNvCxnSpPr>
            <a:stCxn id="88" idx="2"/>
            <a:endCxn id="93" idx="0"/>
          </p:cNvCxnSpPr>
          <p:nvPr/>
        </p:nvCxnSpPr>
        <p:spPr>
          <a:xfrm>
            <a:off x="4541638" y="2359050"/>
            <a:ext cx="30414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7"/>
          <p:cNvCxnSpPr>
            <a:stCxn id="91" idx="2"/>
            <a:endCxn id="95" idx="0"/>
          </p:cNvCxnSpPr>
          <p:nvPr/>
        </p:nvCxnSpPr>
        <p:spPr>
          <a:xfrm flipH="1">
            <a:off x="506988" y="3346350"/>
            <a:ext cx="9933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7"/>
          <p:cNvCxnSpPr>
            <a:stCxn id="91" idx="2"/>
            <a:endCxn id="97" idx="0"/>
          </p:cNvCxnSpPr>
          <p:nvPr/>
        </p:nvCxnSpPr>
        <p:spPr>
          <a:xfrm flipH="1">
            <a:off x="1113888" y="3346350"/>
            <a:ext cx="3864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7"/>
          <p:cNvCxnSpPr>
            <a:stCxn id="91" idx="2"/>
            <a:endCxn id="99" idx="0"/>
          </p:cNvCxnSpPr>
          <p:nvPr/>
        </p:nvCxnSpPr>
        <p:spPr>
          <a:xfrm>
            <a:off x="1500288" y="3346350"/>
            <a:ext cx="606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7"/>
          <p:cNvCxnSpPr>
            <a:stCxn id="91" idx="2"/>
            <a:endCxn id="101" idx="0"/>
          </p:cNvCxnSpPr>
          <p:nvPr/>
        </p:nvCxnSpPr>
        <p:spPr>
          <a:xfrm>
            <a:off x="1500288" y="3346350"/>
            <a:ext cx="6678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7"/>
          <p:cNvCxnSpPr>
            <a:stCxn id="91" idx="2"/>
            <a:endCxn id="103" idx="0"/>
          </p:cNvCxnSpPr>
          <p:nvPr/>
        </p:nvCxnSpPr>
        <p:spPr>
          <a:xfrm>
            <a:off x="1500288" y="3346350"/>
            <a:ext cx="12747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7"/>
          <p:cNvCxnSpPr>
            <a:stCxn id="95" idx="2"/>
            <a:endCxn id="105" idx="0"/>
          </p:cNvCxnSpPr>
          <p:nvPr/>
        </p:nvCxnSpPr>
        <p:spPr>
          <a:xfrm>
            <a:off x="506850" y="43336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7"/>
          <p:cNvCxnSpPr>
            <a:stCxn id="101" idx="2"/>
            <a:endCxn id="107" idx="0"/>
          </p:cNvCxnSpPr>
          <p:nvPr/>
        </p:nvCxnSpPr>
        <p:spPr>
          <a:xfrm>
            <a:off x="2168035" y="43336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7"/>
          <p:cNvCxnSpPr>
            <a:stCxn id="109" idx="2"/>
            <a:endCxn id="110" idx="0"/>
          </p:cNvCxnSpPr>
          <p:nvPr/>
        </p:nvCxnSpPr>
        <p:spPr>
          <a:xfrm>
            <a:off x="3487500" y="43336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7"/>
          <p:cNvCxnSpPr>
            <a:stCxn id="112" idx="2"/>
            <a:endCxn id="113" idx="0"/>
          </p:cNvCxnSpPr>
          <p:nvPr/>
        </p:nvCxnSpPr>
        <p:spPr>
          <a:xfrm>
            <a:off x="5148685" y="43336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7"/>
          <p:cNvCxnSpPr>
            <a:stCxn id="113" idx="2"/>
            <a:endCxn id="115" idx="0"/>
          </p:cNvCxnSpPr>
          <p:nvPr/>
        </p:nvCxnSpPr>
        <p:spPr>
          <a:xfrm flipH="1">
            <a:off x="4541775" y="5320938"/>
            <a:ext cx="606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7"/>
          <p:cNvCxnSpPr>
            <a:stCxn id="113" idx="2"/>
            <a:endCxn id="117" idx="0"/>
          </p:cNvCxnSpPr>
          <p:nvPr/>
        </p:nvCxnSpPr>
        <p:spPr>
          <a:xfrm>
            <a:off x="5148675" y="5320938"/>
            <a:ext cx="459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7"/>
          <p:cNvCxnSpPr>
            <a:stCxn id="119" idx="2"/>
            <a:endCxn id="120" idx="0"/>
          </p:cNvCxnSpPr>
          <p:nvPr/>
        </p:nvCxnSpPr>
        <p:spPr>
          <a:xfrm>
            <a:off x="6528850" y="43336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7"/>
          <p:cNvCxnSpPr>
            <a:stCxn id="122" idx="2"/>
            <a:endCxn id="123" idx="0"/>
          </p:cNvCxnSpPr>
          <p:nvPr/>
        </p:nvCxnSpPr>
        <p:spPr>
          <a:xfrm>
            <a:off x="8190035" y="43336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7"/>
          <p:cNvCxnSpPr>
            <a:stCxn id="123" idx="2"/>
            <a:endCxn id="125" idx="0"/>
          </p:cNvCxnSpPr>
          <p:nvPr/>
        </p:nvCxnSpPr>
        <p:spPr>
          <a:xfrm flipH="1">
            <a:off x="7583125" y="5320950"/>
            <a:ext cx="606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7"/>
          <p:cNvCxnSpPr>
            <a:stCxn id="123" idx="2"/>
            <a:endCxn id="127" idx="0"/>
          </p:cNvCxnSpPr>
          <p:nvPr/>
        </p:nvCxnSpPr>
        <p:spPr>
          <a:xfrm>
            <a:off x="8190025" y="5320950"/>
            <a:ext cx="459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7"/>
          <p:cNvCxnSpPr>
            <a:stCxn id="89" idx="2"/>
            <a:endCxn id="109" idx="0"/>
          </p:cNvCxnSpPr>
          <p:nvPr/>
        </p:nvCxnSpPr>
        <p:spPr>
          <a:xfrm flipH="1">
            <a:off x="3487450" y="3346350"/>
            <a:ext cx="10542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>
            <a:stCxn id="89" idx="2"/>
            <a:endCxn id="130" idx="0"/>
          </p:cNvCxnSpPr>
          <p:nvPr/>
        </p:nvCxnSpPr>
        <p:spPr>
          <a:xfrm flipH="1">
            <a:off x="4094650" y="3346350"/>
            <a:ext cx="4470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7"/>
          <p:cNvCxnSpPr>
            <a:stCxn id="89" idx="2"/>
            <a:endCxn id="132" idx="0"/>
          </p:cNvCxnSpPr>
          <p:nvPr/>
        </p:nvCxnSpPr>
        <p:spPr>
          <a:xfrm>
            <a:off x="4541650" y="33463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7"/>
          <p:cNvCxnSpPr>
            <a:stCxn id="89" idx="2"/>
            <a:endCxn id="112" idx="0"/>
          </p:cNvCxnSpPr>
          <p:nvPr/>
        </p:nvCxnSpPr>
        <p:spPr>
          <a:xfrm>
            <a:off x="4541650" y="3346350"/>
            <a:ext cx="606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7"/>
          <p:cNvCxnSpPr>
            <a:stCxn id="89" idx="2"/>
            <a:endCxn id="135" idx="0"/>
          </p:cNvCxnSpPr>
          <p:nvPr/>
        </p:nvCxnSpPr>
        <p:spPr>
          <a:xfrm>
            <a:off x="4541650" y="3346350"/>
            <a:ext cx="12141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7"/>
          <p:cNvCxnSpPr>
            <a:stCxn id="93" idx="2"/>
            <a:endCxn id="119" idx="0"/>
          </p:cNvCxnSpPr>
          <p:nvPr/>
        </p:nvCxnSpPr>
        <p:spPr>
          <a:xfrm flipH="1">
            <a:off x="6528788" y="3346350"/>
            <a:ext cx="10542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7"/>
          <p:cNvCxnSpPr>
            <a:stCxn id="93" idx="2"/>
            <a:endCxn id="138" idx="0"/>
          </p:cNvCxnSpPr>
          <p:nvPr/>
        </p:nvCxnSpPr>
        <p:spPr>
          <a:xfrm flipH="1">
            <a:off x="7135988" y="3346350"/>
            <a:ext cx="4470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7"/>
          <p:cNvCxnSpPr>
            <a:stCxn id="93" idx="2"/>
            <a:endCxn id="140" idx="0"/>
          </p:cNvCxnSpPr>
          <p:nvPr/>
        </p:nvCxnSpPr>
        <p:spPr>
          <a:xfrm>
            <a:off x="7582988" y="33463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7"/>
          <p:cNvCxnSpPr>
            <a:stCxn id="93" idx="2"/>
            <a:endCxn id="122" idx="0"/>
          </p:cNvCxnSpPr>
          <p:nvPr/>
        </p:nvCxnSpPr>
        <p:spPr>
          <a:xfrm>
            <a:off x="7582988" y="3346350"/>
            <a:ext cx="606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7"/>
          <p:cNvCxnSpPr>
            <a:stCxn id="93" idx="2"/>
            <a:endCxn id="143" idx="0"/>
          </p:cNvCxnSpPr>
          <p:nvPr/>
        </p:nvCxnSpPr>
        <p:spPr>
          <a:xfrm>
            <a:off x="7582988" y="3346350"/>
            <a:ext cx="12141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Checagem de Tipos com Visitor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4095088" y="1768950"/>
            <a:ext cx="8931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stat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4024300" y="2756250"/>
            <a:ext cx="10347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varDecl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982938" y="2756250"/>
            <a:ext cx="10347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varDecl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7065638" y="2756250"/>
            <a:ext cx="10347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varDecl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190350" y="37435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1851535" y="37435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957275" y="37435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1404388" y="37435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2618450" y="3743538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3171000" y="37435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4832185" y="37435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3937925" y="37435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4385038" y="37435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5599100" y="3743538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6212350" y="37435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7873535" y="37435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6979275" y="37435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7426388" y="37435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8640450" y="3743538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203250" y="47308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3040950" y="4730850"/>
            <a:ext cx="8931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6225250" y="47308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1864425" y="47308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4160050" y="5718150"/>
            <a:ext cx="76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20.5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5305100" y="57181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4845075" y="4730838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7886425" y="47308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8346450" y="57181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7279400" y="57181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idx="1" type="body"/>
          </p:nvPr>
        </p:nvSpPr>
        <p:spPr>
          <a:xfrm>
            <a:off x="4225400" y="5033950"/>
            <a:ext cx="4758600" cy="16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 a = 10;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float b = 20.5 + 20;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 d = a + b;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0" name="Google Shape;150;p18"/>
          <p:cNvCxnSpPr>
            <a:stCxn id="151" idx="2"/>
            <a:endCxn id="152" idx="0"/>
          </p:cNvCxnSpPr>
          <p:nvPr/>
        </p:nvCxnSpPr>
        <p:spPr>
          <a:xfrm>
            <a:off x="4558775" y="9265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8"/>
          <p:cNvCxnSpPr>
            <a:stCxn id="151" idx="2"/>
            <a:endCxn id="154" idx="0"/>
          </p:cNvCxnSpPr>
          <p:nvPr/>
        </p:nvCxnSpPr>
        <p:spPr>
          <a:xfrm flipH="1">
            <a:off x="1517413" y="926550"/>
            <a:ext cx="30414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8"/>
          <p:cNvCxnSpPr>
            <a:stCxn id="151" idx="2"/>
            <a:endCxn id="156" idx="0"/>
          </p:cNvCxnSpPr>
          <p:nvPr/>
        </p:nvCxnSpPr>
        <p:spPr>
          <a:xfrm>
            <a:off x="4558713" y="926550"/>
            <a:ext cx="30414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8"/>
          <p:cNvCxnSpPr>
            <a:stCxn id="154" idx="2"/>
            <a:endCxn id="158" idx="0"/>
          </p:cNvCxnSpPr>
          <p:nvPr/>
        </p:nvCxnSpPr>
        <p:spPr>
          <a:xfrm flipH="1">
            <a:off x="524113" y="1913850"/>
            <a:ext cx="9933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8"/>
          <p:cNvCxnSpPr>
            <a:stCxn id="154" idx="2"/>
            <a:endCxn id="160" idx="0"/>
          </p:cNvCxnSpPr>
          <p:nvPr/>
        </p:nvCxnSpPr>
        <p:spPr>
          <a:xfrm flipH="1">
            <a:off x="1131013" y="1913850"/>
            <a:ext cx="3864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8"/>
          <p:cNvCxnSpPr>
            <a:stCxn id="154" idx="2"/>
            <a:endCxn id="162" idx="0"/>
          </p:cNvCxnSpPr>
          <p:nvPr/>
        </p:nvCxnSpPr>
        <p:spPr>
          <a:xfrm>
            <a:off x="1517413" y="1913850"/>
            <a:ext cx="606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8"/>
          <p:cNvCxnSpPr>
            <a:stCxn id="154" idx="2"/>
            <a:endCxn id="164" idx="0"/>
          </p:cNvCxnSpPr>
          <p:nvPr/>
        </p:nvCxnSpPr>
        <p:spPr>
          <a:xfrm>
            <a:off x="1517413" y="1913850"/>
            <a:ext cx="6678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8"/>
          <p:cNvCxnSpPr>
            <a:stCxn id="154" idx="2"/>
            <a:endCxn id="166" idx="0"/>
          </p:cNvCxnSpPr>
          <p:nvPr/>
        </p:nvCxnSpPr>
        <p:spPr>
          <a:xfrm>
            <a:off x="1517413" y="1913850"/>
            <a:ext cx="12747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8"/>
          <p:cNvCxnSpPr>
            <a:stCxn id="158" idx="2"/>
            <a:endCxn id="168" idx="0"/>
          </p:cNvCxnSpPr>
          <p:nvPr/>
        </p:nvCxnSpPr>
        <p:spPr>
          <a:xfrm>
            <a:off x="523975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8"/>
          <p:cNvCxnSpPr>
            <a:stCxn id="164" idx="2"/>
            <a:endCxn id="170" idx="0"/>
          </p:cNvCxnSpPr>
          <p:nvPr/>
        </p:nvCxnSpPr>
        <p:spPr>
          <a:xfrm>
            <a:off x="2185160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8"/>
          <p:cNvCxnSpPr>
            <a:stCxn id="172" idx="2"/>
            <a:endCxn id="173" idx="0"/>
          </p:cNvCxnSpPr>
          <p:nvPr/>
        </p:nvCxnSpPr>
        <p:spPr>
          <a:xfrm>
            <a:off x="3504625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8"/>
          <p:cNvCxnSpPr>
            <a:stCxn id="175" idx="2"/>
            <a:endCxn id="176" idx="0"/>
          </p:cNvCxnSpPr>
          <p:nvPr/>
        </p:nvCxnSpPr>
        <p:spPr>
          <a:xfrm>
            <a:off x="5165810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18"/>
          <p:cNvCxnSpPr>
            <a:stCxn id="176" idx="2"/>
            <a:endCxn id="178" idx="0"/>
          </p:cNvCxnSpPr>
          <p:nvPr/>
        </p:nvCxnSpPr>
        <p:spPr>
          <a:xfrm flipH="1">
            <a:off x="4558900" y="3888438"/>
            <a:ext cx="606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18"/>
          <p:cNvCxnSpPr>
            <a:stCxn id="176" idx="2"/>
            <a:endCxn id="180" idx="0"/>
          </p:cNvCxnSpPr>
          <p:nvPr/>
        </p:nvCxnSpPr>
        <p:spPr>
          <a:xfrm>
            <a:off x="5165800" y="3888438"/>
            <a:ext cx="459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18"/>
          <p:cNvCxnSpPr>
            <a:stCxn id="182" idx="2"/>
            <a:endCxn id="183" idx="0"/>
          </p:cNvCxnSpPr>
          <p:nvPr/>
        </p:nvCxnSpPr>
        <p:spPr>
          <a:xfrm>
            <a:off x="6545975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18"/>
          <p:cNvCxnSpPr>
            <a:stCxn id="185" idx="2"/>
            <a:endCxn id="186" idx="0"/>
          </p:cNvCxnSpPr>
          <p:nvPr/>
        </p:nvCxnSpPr>
        <p:spPr>
          <a:xfrm>
            <a:off x="8207160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18"/>
          <p:cNvCxnSpPr>
            <a:stCxn id="186" idx="2"/>
            <a:endCxn id="188" idx="0"/>
          </p:cNvCxnSpPr>
          <p:nvPr/>
        </p:nvCxnSpPr>
        <p:spPr>
          <a:xfrm flipH="1">
            <a:off x="7600250" y="3888450"/>
            <a:ext cx="606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18"/>
          <p:cNvCxnSpPr>
            <a:stCxn id="186" idx="2"/>
            <a:endCxn id="190" idx="0"/>
          </p:cNvCxnSpPr>
          <p:nvPr/>
        </p:nvCxnSpPr>
        <p:spPr>
          <a:xfrm>
            <a:off x="8207150" y="3888450"/>
            <a:ext cx="459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18"/>
          <p:cNvCxnSpPr>
            <a:stCxn id="152" idx="2"/>
            <a:endCxn id="172" idx="0"/>
          </p:cNvCxnSpPr>
          <p:nvPr/>
        </p:nvCxnSpPr>
        <p:spPr>
          <a:xfrm flipH="1">
            <a:off x="3504575" y="1913850"/>
            <a:ext cx="10542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18"/>
          <p:cNvCxnSpPr>
            <a:stCxn id="152" idx="2"/>
            <a:endCxn id="193" idx="0"/>
          </p:cNvCxnSpPr>
          <p:nvPr/>
        </p:nvCxnSpPr>
        <p:spPr>
          <a:xfrm flipH="1">
            <a:off x="4111775" y="1913850"/>
            <a:ext cx="4470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18"/>
          <p:cNvCxnSpPr>
            <a:stCxn id="152" idx="2"/>
            <a:endCxn id="195" idx="0"/>
          </p:cNvCxnSpPr>
          <p:nvPr/>
        </p:nvCxnSpPr>
        <p:spPr>
          <a:xfrm>
            <a:off x="4558775" y="19138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18"/>
          <p:cNvCxnSpPr>
            <a:stCxn id="152" idx="2"/>
            <a:endCxn id="175" idx="0"/>
          </p:cNvCxnSpPr>
          <p:nvPr/>
        </p:nvCxnSpPr>
        <p:spPr>
          <a:xfrm>
            <a:off x="4558775" y="1913850"/>
            <a:ext cx="606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18"/>
          <p:cNvCxnSpPr>
            <a:stCxn id="152" idx="2"/>
            <a:endCxn id="198" idx="0"/>
          </p:cNvCxnSpPr>
          <p:nvPr/>
        </p:nvCxnSpPr>
        <p:spPr>
          <a:xfrm>
            <a:off x="4558775" y="1913850"/>
            <a:ext cx="12141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18"/>
          <p:cNvCxnSpPr>
            <a:stCxn id="156" idx="2"/>
            <a:endCxn id="182" idx="0"/>
          </p:cNvCxnSpPr>
          <p:nvPr/>
        </p:nvCxnSpPr>
        <p:spPr>
          <a:xfrm flipH="1">
            <a:off x="6545913" y="1913850"/>
            <a:ext cx="10542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18"/>
          <p:cNvCxnSpPr>
            <a:stCxn id="156" idx="2"/>
            <a:endCxn id="201" idx="0"/>
          </p:cNvCxnSpPr>
          <p:nvPr/>
        </p:nvCxnSpPr>
        <p:spPr>
          <a:xfrm flipH="1">
            <a:off x="7153113" y="1913850"/>
            <a:ext cx="4470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18"/>
          <p:cNvCxnSpPr>
            <a:stCxn id="156" idx="2"/>
            <a:endCxn id="203" idx="0"/>
          </p:cNvCxnSpPr>
          <p:nvPr/>
        </p:nvCxnSpPr>
        <p:spPr>
          <a:xfrm>
            <a:off x="7600113" y="19138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18"/>
          <p:cNvCxnSpPr>
            <a:stCxn id="156" idx="2"/>
            <a:endCxn id="185" idx="0"/>
          </p:cNvCxnSpPr>
          <p:nvPr/>
        </p:nvCxnSpPr>
        <p:spPr>
          <a:xfrm>
            <a:off x="7600113" y="1913850"/>
            <a:ext cx="606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18"/>
          <p:cNvCxnSpPr>
            <a:stCxn id="156" idx="2"/>
            <a:endCxn id="206" idx="0"/>
          </p:cNvCxnSpPr>
          <p:nvPr/>
        </p:nvCxnSpPr>
        <p:spPr>
          <a:xfrm>
            <a:off x="7600113" y="1913850"/>
            <a:ext cx="12141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18"/>
          <p:cNvSpPr/>
          <p:nvPr/>
        </p:nvSpPr>
        <p:spPr>
          <a:xfrm>
            <a:off x="4041425" y="1323750"/>
            <a:ext cx="10347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varDecl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1000063" y="1323750"/>
            <a:ext cx="10347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varDecl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7082763" y="1323750"/>
            <a:ext cx="10347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varDecl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207475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1868660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974400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1421513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2635575" y="2311038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3188125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Google Shape;175;p18"/>
          <p:cNvSpPr/>
          <p:nvPr/>
        </p:nvSpPr>
        <p:spPr>
          <a:xfrm>
            <a:off x="4849310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3955050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p18"/>
          <p:cNvSpPr/>
          <p:nvPr/>
        </p:nvSpPr>
        <p:spPr>
          <a:xfrm>
            <a:off x="4402163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p18"/>
          <p:cNvSpPr/>
          <p:nvPr/>
        </p:nvSpPr>
        <p:spPr>
          <a:xfrm>
            <a:off x="5616225" y="2311038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Google Shape;182;p18"/>
          <p:cNvSpPr/>
          <p:nvPr/>
        </p:nvSpPr>
        <p:spPr>
          <a:xfrm>
            <a:off x="6229475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Google Shape;185;p18"/>
          <p:cNvSpPr/>
          <p:nvPr/>
        </p:nvSpPr>
        <p:spPr>
          <a:xfrm>
            <a:off x="7890660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Google Shape;201;p18"/>
          <p:cNvSpPr/>
          <p:nvPr/>
        </p:nvSpPr>
        <p:spPr>
          <a:xfrm>
            <a:off x="6996400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Google Shape;203;p18"/>
          <p:cNvSpPr/>
          <p:nvPr/>
        </p:nvSpPr>
        <p:spPr>
          <a:xfrm>
            <a:off x="7443513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" name="Google Shape;206;p18"/>
          <p:cNvSpPr/>
          <p:nvPr/>
        </p:nvSpPr>
        <p:spPr>
          <a:xfrm>
            <a:off x="8657575" y="2311038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220375" y="32983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Google Shape;173;p18"/>
          <p:cNvSpPr/>
          <p:nvPr/>
        </p:nvSpPr>
        <p:spPr>
          <a:xfrm>
            <a:off x="3058075" y="3298350"/>
            <a:ext cx="8931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Google Shape;183;p18"/>
          <p:cNvSpPr/>
          <p:nvPr/>
        </p:nvSpPr>
        <p:spPr>
          <a:xfrm>
            <a:off x="6242375" y="32983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1881550" y="32983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Google Shape;178;p18"/>
          <p:cNvSpPr/>
          <p:nvPr/>
        </p:nvSpPr>
        <p:spPr>
          <a:xfrm>
            <a:off x="4177175" y="4285650"/>
            <a:ext cx="76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20.5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5322225" y="42856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4862200" y="3298338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p18"/>
          <p:cNvSpPr/>
          <p:nvPr/>
        </p:nvSpPr>
        <p:spPr>
          <a:xfrm>
            <a:off x="7903550" y="32983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8363575" y="42856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Google Shape;188;p18"/>
          <p:cNvSpPr/>
          <p:nvPr/>
        </p:nvSpPr>
        <p:spPr>
          <a:xfrm>
            <a:off x="7296525" y="42856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7" name="Google Shape;207;p18"/>
          <p:cNvSpPr/>
          <p:nvPr/>
        </p:nvSpPr>
        <p:spPr>
          <a:xfrm>
            <a:off x="4112213" y="336450"/>
            <a:ext cx="8931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stat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"/>
          <p:cNvSpPr/>
          <p:nvPr/>
        </p:nvSpPr>
        <p:spPr>
          <a:xfrm>
            <a:off x="233600" y="4285650"/>
            <a:ext cx="3821100" cy="24381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Visitor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VarType = {}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Google Shape;213;p19"/>
          <p:cNvSpPr txBox="1"/>
          <p:nvPr>
            <p:ph idx="1" type="body"/>
          </p:nvPr>
        </p:nvSpPr>
        <p:spPr>
          <a:xfrm>
            <a:off x="4225400" y="5033950"/>
            <a:ext cx="4758600" cy="16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 a = 10;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float b = 20.5 + 20;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 d = a + b;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4" name="Google Shape;214;p19"/>
          <p:cNvCxnSpPr>
            <a:endCxn id="215" idx="0"/>
          </p:cNvCxnSpPr>
          <p:nvPr/>
        </p:nvCxnSpPr>
        <p:spPr>
          <a:xfrm>
            <a:off x="4558775" y="9265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19"/>
          <p:cNvCxnSpPr>
            <a:endCxn id="217" idx="0"/>
          </p:cNvCxnSpPr>
          <p:nvPr/>
        </p:nvCxnSpPr>
        <p:spPr>
          <a:xfrm flipH="1">
            <a:off x="1517413" y="926550"/>
            <a:ext cx="30414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19"/>
          <p:cNvCxnSpPr>
            <a:endCxn id="219" idx="0"/>
          </p:cNvCxnSpPr>
          <p:nvPr/>
        </p:nvCxnSpPr>
        <p:spPr>
          <a:xfrm>
            <a:off x="4558713" y="926550"/>
            <a:ext cx="30414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19"/>
          <p:cNvCxnSpPr>
            <a:stCxn id="217" idx="2"/>
            <a:endCxn id="221" idx="0"/>
          </p:cNvCxnSpPr>
          <p:nvPr/>
        </p:nvCxnSpPr>
        <p:spPr>
          <a:xfrm flipH="1">
            <a:off x="524113" y="1913850"/>
            <a:ext cx="9933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19"/>
          <p:cNvCxnSpPr>
            <a:stCxn id="217" idx="2"/>
            <a:endCxn id="223" idx="0"/>
          </p:cNvCxnSpPr>
          <p:nvPr/>
        </p:nvCxnSpPr>
        <p:spPr>
          <a:xfrm flipH="1">
            <a:off x="1131013" y="1913850"/>
            <a:ext cx="3864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19"/>
          <p:cNvCxnSpPr>
            <a:stCxn id="217" idx="2"/>
            <a:endCxn id="225" idx="0"/>
          </p:cNvCxnSpPr>
          <p:nvPr/>
        </p:nvCxnSpPr>
        <p:spPr>
          <a:xfrm>
            <a:off x="1517413" y="1913850"/>
            <a:ext cx="606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19"/>
          <p:cNvCxnSpPr>
            <a:stCxn id="217" idx="2"/>
            <a:endCxn id="227" idx="0"/>
          </p:cNvCxnSpPr>
          <p:nvPr/>
        </p:nvCxnSpPr>
        <p:spPr>
          <a:xfrm>
            <a:off x="1517413" y="1913850"/>
            <a:ext cx="6678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19"/>
          <p:cNvCxnSpPr>
            <a:stCxn id="217" idx="2"/>
            <a:endCxn id="229" idx="0"/>
          </p:cNvCxnSpPr>
          <p:nvPr/>
        </p:nvCxnSpPr>
        <p:spPr>
          <a:xfrm>
            <a:off x="1517413" y="1913850"/>
            <a:ext cx="12747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19"/>
          <p:cNvCxnSpPr>
            <a:stCxn id="221" idx="2"/>
            <a:endCxn id="231" idx="0"/>
          </p:cNvCxnSpPr>
          <p:nvPr/>
        </p:nvCxnSpPr>
        <p:spPr>
          <a:xfrm>
            <a:off x="523975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19"/>
          <p:cNvCxnSpPr>
            <a:stCxn id="227" idx="2"/>
            <a:endCxn id="233" idx="0"/>
          </p:cNvCxnSpPr>
          <p:nvPr/>
        </p:nvCxnSpPr>
        <p:spPr>
          <a:xfrm>
            <a:off x="2185160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19"/>
          <p:cNvCxnSpPr>
            <a:stCxn id="235" idx="2"/>
            <a:endCxn id="236" idx="0"/>
          </p:cNvCxnSpPr>
          <p:nvPr/>
        </p:nvCxnSpPr>
        <p:spPr>
          <a:xfrm>
            <a:off x="3504625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19"/>
          <p:cNvCxnSpPr>
            <a:stCxn id="238" idx="2"/>
            <a:endCxn id="239" idx="0"/>
          </p:cNvCxnSpPr>
          <p:nvPr/>
        </p:nvCxnSpPr>
        <p:spPr>
          <a:xfrm>
            <a:off x="5165810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19"/>
          <p:cNvCxnSpPr>
            <a:stCxn id="239" idx="2"/>
            <a:endCxn id="241" idx="0"/>
          </p:cNvCxnSpPr>
          <p:nvPr/>
        </p:nvCxnSpPr>
        <p:spPr>
          <a:xfrm flipH="1">
            <a:off x="4558900" y="3888438"/>
            <a:ext cx="606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19"/>
          <p:cNvCxnSpPr>
            <a:stCxn id="239" idx="2"/>
            <a:endCxn id="243" idx="0"/>
          </p:cNvCxnSpPr>
          <p:nvPr/>
        </p:nvCxnSpPr>
        <p:spPr>
          <a:xfrm>
            <a:off x="5165800" y="3888438"/>
            <a:ext cx="459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19"/>
          <p:cNvCxnSpPr>
            <a:stCxn id="245" idx="2"/>
            <a:endCxn id="246" idx="0"/>
          </p:cNvCxnSpPr>
          <p:nvPr/>
        </p:nvCxnSpPr>
        <p:spPr>
          <a:xfrm>
            <a:off x="6545975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19"/>
          <p:cNvCxnSpPr>
            <a:stCxn id="248" idx="2"/>
            <a:endCxn id="249" idx="0"/>
          </p:cNvCxnSpPr>
          <p:nvPr/>
        </p:nvCxnSpPr>
        <p:spPr>
          <a:xfrm>
            <a:off x="8207160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19"/>
          <p:cNvCxnSpPr>
            <a:stCxn id="249" idx="2"/>
            <a:endCxn id="251" idx="0"/>
          </p:cNvCxnSpPr>
          <p:nvPr/>
        </p:nvCxnSpPr>
        <p:spPr>
          <a:xfrm flipH="1">
            <a:off x="7600250" y="3888450"/>
            <a:ext cx="606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19"/>
          <p:cNvCxnSpPr>
            <a:stCxn id="249" idx="2"/>
            <a:endCxn id="253" idx="0"/>
          </p:cNvCxnSpPr>
          <p:nvPr/>
        </p:nvCxnSpPr>
        <p:spPr>
          <a:xfrm>
            <a:off x="8207150" y="3888450"/>
            <a:ext cx="459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19"/>
          <p:cNvCxnSpPr>
            <a:stCxn id="215" idx="2"/>
            <a:endCxn id="235" idx="0"/>
          </p:cNvCxnSpPr>
          <p:nvPr/>
        </p:nvCxnSpPr>
        <p:spPr>
          <a:xfrm flipH="1">
            <a:off x="3504575" y="1913850"/>
            <a:ext cx="10542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19"/>
          <p:cNvCxnSpPr>
            <a:stCxn id="215" idx="2"/>
            <a:endCxn id="256" idx="0"/>
          </p:cNvCxnSpPr>
          <p:nvPr/>
        </p:nvCxnSpPr>
        <p:spPr>
          <a:xfrm flipH="1">
            <a:off x="4111775" y="1913850"/>
            <a:ext cx="4470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19"/>
          <p:cNvCxnSpPr>
            <a:stCxn id="215" idx="2"/>
            <a:endCxn id="258" idx="0"/>
          </p:cNvCxnSpPr>
          <p:nvPr/>
        </p:nvCxnSpPr>
        <p:spPr>
          <a:xfrm>
            <a:off x="4558775" y="19138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19"/>
          <p:cNvCxnSpPr>
            <a:stCxn id="215" idx="2"/>
            <a:endCxn id="238" idx="0"/>
          </p:cNvCxnSpPr>
          <p:nvPr/>
        </p:nvCxnSpPr>
        <p:spPr>
          <a:xfrm>
            <a:off x="4558775" y="1913850"/>
            <a:ext cx="606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19"/>
          <p:cNvCxnSpPr>
            <a:stCxn id="215" idx="2"/>
            <a:endCxn id="261" idx="0"/>
          </p:cNvCxnSpPr>
          <p:nvPr/>
        </p:nvCxnSpPr>
        <p:spPr>
          <a:xfrm>
            <a:off x="4558775" y="1913850"/>
            <a:ext cx="12141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19"/>
          <p:cNvCxnSpPr>
            <a:stCxn id="219" idx="2"/>
            <a:endCxn id="245" idx="0"/>
          </p:cNvCxnSpPr>
          <p:nvPr/>
        </p:nvCxnSpPr>
        <p:spPr>
          <a:xfrm flipH="1">
            <a:off x="6545913" y="1913850"/>
            <a:ext cx="10542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19"/>
          <p:cNvCxnSpPr>
            <a:stCxn id="219" idx="2"/>
            <a:endCxn id="264" idx="0"/>
          </p:cNvCxnSpPr>
          <p:nvPr/>
        </p:nvCxnSpPr>
        <p:spPr>
          <a:xfrm flipH="1">
            <a:off x="7153113" y="1913850"/>
            <a:ext cx="4470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19"/>
          <p:cNvCxnSpPr>
            <a:stCxn id="219" idx="2"/>
            <a:endCxn id="266" idx="0"/>
          </p:cNvCxnSpPr>
          <p:nvPr/>
        </p:nvCxnSpPr>
        <p:spPr>
          <a:xfrm>
            <a:off x="7600113" y="19138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19"/>
          <p:cNvCxnSpPr>
            <a:stCxn id="219" idx="2"/>
            <a:endCxn id="248" idx="0"/>
          </p:cNvCxnSpPr>
          <p:nvPr/>
        </p:nvCxnSpPr>
        <p:spPr>
          <a:xfrm>
            <a:off x="7600113" y="1913850"/>
            <a:ext cx="606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19"/>
          <p:cNvCxnSpPr>
            <a:stCxn id="219" idx="2"/>
            <a:endCxn id="269" idx="0"/>
          </p:cNvCxnSpPr>
          <p:nvPr/>
        </p:nvCxnSpPr>
        <p:spPr>
          <a:xfrm>
            <a:off x="7600113" y="1913850"/>
            <a:ext cx="12141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19"/>
          <p:cNvSpPr/>
          <p:nvPr/>
        </p:nvSpPr>
        <p:spPr>
          <a:xfrm>
            <a:off x="4041425" y="1323750"/>
            <a:ext cx="10347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varDecl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Google Shape;217;p19"/>
          <p:cNvSpPr/>
          <p:nvPr/>
        </p:nvSpPr>
        <p:spPr>
          <a:xfrm>
            <a:off x="1000063" y="1323750"/>
            <a:ext cx="10347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varDecl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Google Shape;219;p19"/>
          <p:cNvSpPr/>
          <p:nvPr/>
        </p:nvSpPr>
        <p:spPr>
          <a:xfrm>
            <a:off x="7082763" y="1323750"/>
            <a:ext cx="10347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varDecl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1" name="Google Shape;221;p19"/>
          <p:cNvSpPr/>
          <p:nvPr/>
        </p:nvSpPr>
        <p:spPr>
          <a:xfrm>
            <a:off x="207475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Google Shape;227;p19"/>
          <p:cNvSpPr/>
          <p:nvPr/>
        </p:nvSpPr>
        <p:spPr>
          <a:xfrm>
            <a:off x="1868660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Google Shape;223;p19"/>
          <p:cNvSpPr/>
          <p:nvPr/>
        </p:nvSpPr>
        <p:spPr>
          <a:xfrm>
            <a:off x="974400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" name="Google Shape;225;p19"/>
          <p:cNvSpPr/>
          <p:nvPr/>
        </p:nvSpPr>
        <p:spPr>
          <a:xfrm>
            <a:off x="1421513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9" name="Google Shape;229;p19"/>
          <p:cNvSpPr/>
          <p:nvPr/>
        </p:nvSpPr>
        <p:spPr>
          <a:xfrm>
            <a:off x="2635575" y="2311038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" name="Google Shape;235;p19"/>
          <p:cNvSpPr/>
          <p:nvPr/>
        </p:nvSpPr>
        <p:spPr>
          <a:xfrm>
            <a:off x="3188125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Google Shape;238;p19"/>
          <p:cNvSpPr/>
          <p:nvPr/>
        </p:nvSpPr>
        <p:spPr>
          <a:xfrm>
            <a:off x="4849310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6" name="Google Shape;256;p19"/>
          <p:cNvSpPr/>
          <p:nvPr/>
        </p:nvSpPr>
        <p:spPr>
          <a:xfrm>
            <a:off x="3955050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8" name="Google Shape;258;p19"/>
          <p:cNvSpPr/>
          <p:nvPr/>
        </p:nvSpPr>
        <p:spPr>
          <a:xfrm>
            <a:off x="4402163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1" name="Google Shape;261;p19"/>
          <p:cNvSpPr/>
          <p:nvPr/>
        </p:nvSpPr>
        <p:spPr>
          <a:xfrm>
            <a:off x="5616225" y="2311038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p19"/>
          <p:cNvSpPr/>
          <p:nvPr/>
        </p:nvSpPr>
        <p:spPr>
          <a:xfrm>
            <a:off x="6229475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8" name="Google Shape;248;p19"/>
          <p:cNvSpPr/>
          <p:nvPr/>
        </p:nvSpPr>
        <p:spPr>
          <a:xfrm>
            <a:off x="7890660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Google Shape;264;p19"/>
          <p:cNvSpPr/>
          <p:nvPr/>
        </p:nvSpPr>
        <p:spPr>
          <a:xfrm>
            <a:off x="6996400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Google Shape;266;p19"/>
          <p:cNvSpPr/>
          <p:nvPr/>
        </p:nvSpPr>
        <p:spPr>
          <a:xfrm>
            <a:off x="7443513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9" name="Google Shape;269;p19"/>
          <p:cNvSpPr/>
          <p:nvPr/>
        </p:nvSpPr>
        <p:spPr>
          <a:xfrm>
            <a:off x="8657575" y="2311038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1" name="Google Shape;231;p19"/>
          <p:cNvSpPr/>
          <p:nvPr/>
        </p:nvSpPr>
        <p:spPr>
          <a:xfrm>
            <a:off x="220375" y="32983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Google Shape;236;p19"/>
          <p:cNvSpPr/>
          <p:nvPr/>
        </p:nvSpPr>
        <p:spPr>
          <a:xfrm>
            <a:off x="3058075" y="3298350"/>
            <a:ext cx="8931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19"/>
          <p:cNvSpPr/>
          <p:nvPr/>
        </p:nvSpPr>
        <p:spPr>
          <a:xfrm>
            <a:off x="6242375" y="32983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3" name="Google Shape;233;p19"/>
          <p:cNvSpPr/>
          <p:nvPr/>
        </p:nvSpPr>
        <p:spPr>
          <a:xfrm>
            <a:off x="1881550" y="32983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1" name="Google Shape;241;p19"/>
          <p:cNvSpPr/>
          <p:nvPr/>
        </p:nvSpPr>
        <p:spPr>
          <a:xfrm>
            <a:off x="4177175" y="4285650"/>
            <a:ext cx="76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20.5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5322225" y="42856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Google Shape;239;p19"/>
          <p:cNvSpPr/>
          <p:nvPr/>
        </p:nvSpPr>
        <p:spPr>
          <a:xfrm>
            <a:off x="4862200" y="3298338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Google Shape;249;p19"/>
          <p:cNvSpPr/>
          <p:nvPr/>
        </p:nvSpPr>
        <p:spPr>
          <a:xfrm>
            <a:off x="7903550" y="32983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3" name="Google Shape;253;p19"/>
          <p:cNvSpPr/>
          <p:nvPr/>
        </p:nvSpPr>
        <p:spPr>
          <a:xfrm>
            <a:off x="8363575" y="42856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1" name="Google Shape;251;p19"/>
          <p:cNvSpPr/>
          <p:nvPr/>
        </p:nvSpPr>
        <p:spPr>
          <a:xfrm>
            <a:off x="7296525" y="42856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0" name="Google Shape;270;p19"/>
          <p:cNvSpPr/>
          <p:nvPr/>
        </p:nvSpPr>
        <p:spPr>
          <a:xfrm>
            <a:off x="4112213" y="336450"/>
            <a:ext cx="8931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stat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1" name="Google Shape;271;p19"/>
          <p:cNvSpPr/>
          <p:nvPr/>
        </p:nvSpPr>
        <p:spPr>
          <a:xfrm>
            <a:off x="3423225" y="113525"/>
            <a:ext cx="1054200" cy="3972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VISITOR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"/>
          <p:cNvSpPr/>
          <p:nvPr/>
        </p:nvSpPr>
        <p:spPr>
          <a:xfrm>
            <a:off x="233600" y="4285650"/>
            <a:ext cx="3821100" cy="24381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Visitor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VarType = 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a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int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7" name="Google Shape;277;p20"/>
          <p:cNvSpPr txBox="1"/>
          <p:nvPr>
            <p:ph idx="1" type="body"/>
          </p:nvPr>
        </p:nvSpPr>
        <p:spPr>
          <a:xfrm>
            <a:off x="4225400" y="5033950"/>
            <a:ext cx="4758600" cy="16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 a = 10;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float b = 20.5 + 20;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 d = a + b;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8" name="Google Shape;278;p20"/>
          <p:cNvCxnSpPr>
            <a:endCxn id="279" idx="0"/>
          </p:cNvCxnSpPr>
          <p:nvPr/>
        </p:nvCxnSpPr>
        <p:spPr>
          <a:xfrm>
            <a:off x="4558775" y="9265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20"/>
          <p:cNvCxnSpPr>
            <a:endCxn id="281" idx="0"/>
          </p:cNvCxnSpPr>
          <p:nvPr/>
        </p:nvCxnSpPr>
        <p:spPr>
          <a:xfrm flipH="1">
            <a:off x="1517413" y="926550"/>
            <a:ext cx="30414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20"/>
          <p:cNvCxnSpPr>
            <a:endCxn id="283" idx="0"/>
          </p:cNvCxnSpPr>
          <p:nvPr/>
        </p:nvCxnSpPr>
        <p:spPr>
          <a:xfrm>
            <a:off x="4558713" y="926550"/>
            <a:ext cx="30414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20"/>
          <p:cNvCxnSpPr>
            <a:stCxn id="281" idx="2"/>
            <a:endCxn id="285" idx="0"/>
          </p:cNvCxnSpPr>
          <p:nvPr/>
        </p:nvCxnSpPr>
        <p:spPr>
          <a:xfrm flipH="1">
            <a:off x="524113" y="1913850"/>
            <a:ext cx="9933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20"/>
          <p:cNvCxnSpPr>
            <a:stCxn id="281" idx="2"/>
            <a:endCxn id="287" idx="0"/>
          </p:cNvCxnSpPr>
          <p:nvPr/>
        </p:nvCxnSpPr>
        <p:spPr>
          <a:xfrm flipH="1">
            <a:off x="1131013" y="1913850"/>
            <a:ext cx="3864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20"/>
          <p:cNvCxnSpPr>
            <a:stCxn id="281" idx="2"/>
            <a:endCxn id="289" idx="0"/>
          </p:cNvCxnSpPr>
          <p:nvPr/>
        </p:nvCxnSpPr>
        <p:spPr>
          <a:xfrm>
            <a:off x="1517413" y="1913850"/>
            <a:ext cx="606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20"/>
          <p:cNvCxnSpPr>
            <a:stCxn id="281" idx="2"/>
            <a:endCxn id="291" idx="0"/>
          </p:cNvCxnSpPr>
          <p:nvPr/>
        </p:nvCxnSpPr>
        <p:spPr>
          <a:xfrm>
            <a:off x="1517413" y="1913850"/>
            <a:ext cx="6678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20"/>
          <p:cNvCxnSpPr>
            <a:stCxn id="281" idx="2"/>
            <a:endCxn id="293" idx="0"/>
          </p:cNvCxnSpPr>
          <p:nvPr/>
        </p:nvCxnSpPr>
        <p:spPr>
          <a:xfrm>
            <a:off x="1517413" y="1913850"/>
            <a:ext cx="12747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0"/>
          <p:cNvCxnSpPr>
            <a:stCxn id="285" idx="2"/>
            <a:endCxn id="295" idx="0"/>
          </p:cNvCxnSpPr>
          <p:nvPr/>
        </p:nvCxnSpPr>
        <p:spPr>
          <a:xfrm>
            <a:off x="523975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20"/>
          <p:cNvCxnSpPr>
            <a:stCxn id="291" idx="2"/>
            <a:endCxn id="297" idx="0"/>
          </p:cNvCxnSpPr>
          <p:nvPr/>
        </p:nvCxnSpPr>
        <p:spPr>
          <a:xfrm>
            <a:off x="2185160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20"/>
          <p:cNvCxnSpPr>
            <a:stCxn id="299" idx="2"/>
            <a:endCxn id="300" idx="0"/>
          </p:cNvCxnSpPr>
          <p:nvPr/>
        </p:nvCxnSpPr>
        <p:spPr>
          <a:xfrm>
            <a:off x="3504625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20"/>
          <p:cNvCxnSpPr>
            <a:stCxn id="302" idx="2"/>
            <a:endCxn id="303" idx="0"/>
          </p:cNvCxnSpPr>
          <p:nvPr/>
        </p:nvCxnSpPr>
        <p:spPr>
          <a:xfrm>
            <a:off x="5165810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20"/>
          <p:cNvCxnSpPr>
            <a:stCxn id="303" idx="2"/>
            <a:endCxn id="305" idx="0"/>
          </p:cNvCxnSpPr>
          <p:nvPr/>
        </p:nvCxnSpPr>
        <p:spPr>
          <a:xfrm flipH="1">
            <a:off x="4558900" y="3888438"/>
            <a:ext cx="606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20"/>
          <p:cNvCxnSpPr>
            <a:stCxn id="303" idx="2"/>
            <a:endCxn id="307" idx="0"/>
          </p:cNvCxnSpPr>
          <p:nvPr/>
        </p:nvCxnSpPr>
        <p:spPr>
          <a:xfrm>
            <a:off x="5165800" y="3888438"/>
            <a:ext cx="459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20"/>
          <p:cNvCxnSpPr>
            <a:stCxn id="309" idx="2"/>
            <a:endCxn id="310" idx="0"/>
          </p:cNvCxnSpPr>
          <p:nvPr/>
        </p:nvCxnSpPr>
        <p:spPr>
          <a:xfrm>
            <a:off x="6545975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20"/>
          <p:cNvCxnSpPr>
            <a:stCxn id="312" idx="2"/>
            <a:endCxn id="313" idx="0"/>
          </p:cNvCxnSpPr>
          <p:nvPr/>
        </p:nvCxnSpPr>
        <p:spPr>
          <a:xfrm>
            <a:off x="8207160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20"/>
          <p:cNvCxnSpPr>
            <a:stCxn id="313" idx="2"/>
            <a:endCxn id="315" idx="0"/>
          </p:cNvCxnSpPr>
          <p:nvPr/>
        </p:nvCxnSpPr>
        <p:spPr>
          <a:xfrm flipH="1">
            <a:off x="7600250" y="3888450"/>
            <a:ext cx="606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20"/>
          <p:cNvCxnSpPr>
            <a:stCxn id="313" idx="2"/>
            <a:endCxn id="317" idx="0"/>
          </p:cNvCxnSpPr>
          <p:nvPr/>
        </p:nvCxnSpPr>
        <p:spPr>
          <a:xfrm>
            <a:off x="8207150" y="3888450"/>
            <a:ext cx="459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20"/>
          <p:cNvCxnSpPr>
            <a:stCxn id="279" idx="2"/>
            <a:endCxn id="299" idx="0"/>
          </p:cNvCxnSpPr>
          <p:nvPr/>
        </p:nvCxnSpPr>
        <p:spPr>
          <a:xfrm flipH="1">
            <a:off x="3504575" y="1913850"/>
            <a:ext cx="10542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20"/>
          <p:cNvCxnSpPr>
            <a:stCxn id="279" idx="2"/>
            <a:endCxn id="320" idx="0"/>
          </p:cNvCxnSpPr>
          <p:nvPr/>
        </p:nvCxnSpPr>
        <p:spPr>
          <a:xfrm flipH="1">
            <a:off x="4111775" y="1913850"/>
            <a:ext cx="4470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20"/>
          <p:cNvCxnSpPr>
            <a:stCxn id="279" idx="2"/>
            <a:endCxn id="322" idx="0"/>
          </p:cNvCxnSpPr>
          <p:nvPr/>
        </p:nvCxnSpPr>
        <p:spPr>
          <a:xfrm>
            <a:off x="4558775" y="19138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20"/>
          <p:cNvCxnSpPr>
            <a:stCxn id="279" idx="2"/>
            <a:endCxn id="302" idx="0"/>
          </p:cNvCxnSpPr>
          <p:nvPr/>
        </p:nvCxnSpPr>
        <p:spPr>
          <a:xfrm>
            <a:off x="4558775" y="1913850"/>
            <a:ext cx="606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20"/>
          <p:cNvCxnSpPr>
            <a:stCxn id="279" idx="2"/>
            <a:endCxn id="325" idx="0"/>
          </p:cNvCxnSpPr>
          <p:nvPr/>
        </p:nvCxnSpPr>
        <p:spPr>
          <a:xfrm>
            <a:off x="4558775" y="1913850"/>
            <a:ext cx="12141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20"/>
          <p:cNvCxnSpPr>
            <a:stCxn id="283" idx="2"/>
            <a:endCxn id="309" idx="0"/>
          </p:cNvCxnSpPr>
          <p:nvPr/>
        </p:nvCxnSpPr>
        <p:spPr>
          <a:xfrm flipH="1">
            <a:off x="6545913" y="1913850"/>
            <a:ext cx="10542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20"/>
          <p:cNvCxnSpPr>
            <a:stCxn id="283" idx="2"/>
            <a:endCxn id="328" idx="0"/>
          </p:cNvCxnSpPr>
          <p:nvPr/>
        </p:nvCxnSpPr>
        <p:spPr>
          <a:xfrm flipH="1">
            <a:off x="7153113" y="1913850"/>
            <a:ext cx="4470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20"/>
          <p:cNvCxnSpPr>
            <a:stCxn id="283" idx="2"/>
            <a:endCxn id="330" idx="0"/>
          </p:cNvCxnSpPr>
          <p:nvPr/>
        </p:nvCxnSpPr>
        <p:spPr>
          <a:xfrm>
            <a:off x="7600113" y="19138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20"/>
          <p:cNvCxnSpPr>
            <a:stCxn id="283" idx="2"/>
            <a:endCxn id="312" idx="0"/>
          </p:cNvCxnSpPr>
          <p:nvPr/>
        </p:nvCxnSpPr>
        <p:spPr>
          <a:xfrm>
            <a:off x="7600113" y="1913850"/>
            <a:ext cx="606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20"/>
          <p:cNvCxnSpPr>
            <a:stCxn id="283" idx="2"/>
            <a:endCxn id="333" idx="0"/>
          </p:cNvCxnSpPr>
          <p:nvPr/>
        </p:nvCxnSpPr>
        <p:spPr>
          <a:xfrm>
            <a:off x="7600113" y="1913850"/>
            <a:ext cx="12141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" name="Google Shape;279;p20"/>
          <p:cNvSpPr/>
          <p:nvPr/>
        </p:nvSpPr>
        <p:spPr>
          <a:xfrm>
            <a:off x="4041425" y="1323750"/>
            <a:ext cx="10347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varDecl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1" name="Google Shape;281;p20"/>
          <p:cNvSpPr/>
          <p:nvPr/>
        </p:nvSpPr>
        <p:spPr>
          <a:xfrm>
            <a:off x="1000063" y="1323750"/>
            <a:ext cx="10347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varDecl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3" name="Google Shape;283;p20"/>
          <p:cNvSpPr/>
          <p:nvPr/>
        </p:nvSpPr>
        <p:spPr>
          <a:xfrm>
            <a:off x="7082763" y="1323750"/>
            <a:ext cx="10347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varDecl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5" name="Google Shape;285;p20"/>
          <p:cNvSpPr/>
          <p:nvPr/>
        </p:nvSpPr>
        <p:spPr>
          <a:xfrm>
            <a:off x="207475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1" name="Google Shape;291;p20"/>
          <p:cNvSpPr/>
          <p:nvPr/>
        </p:nvSpPr>
        <p:spPr>
          <a:xfrm>
            <a:off x="1868660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7" name="Google Shape;287;p20"/>
          <p:cNvSpPr/>
          <p:nvPr/>
        </p:nvSpPr>
        <p:spPr>
          <a:xfrm>
            <a:off x="974400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9" name="Google Shape;289;p20"/>
          <p:cNvSpPr/>
          <p:nvPr/>
        </p:nvSpPr>
        <p:spPr>
          <a:xfrm>
            <a:off x="1421513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3" name="Google Shape;293;p20"/>
          <p:cNvSpPr/>
          <p:nvPr/>
        </p:nvSpPr>
        <p:spPr>
          <a:xfrm>
            <a:off x="2635575" y="2311038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Google Shape;299;p20"/>
          <p:cNvSpPr/>
          <p:nvPr/>
        </p:nvSpPr>
        <p:spPr>
          <a:xfrm>
            <a:off x="3188125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2" name="Google Shape;302;p20"/>
          <p:cNvSpPr/>
          <p:nvPr/>
        </p:nvSpPr>
        <p:spPr>
          <a:xfrm>
            <a:off x="4849310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" name="Google Shape;320;p20"/>
          <p:cNvSpPr/>
          <p:nvPr/>
        </p:nvSpPr>
        <p:spPr>
          <a:xfrm>
            <a:off x="3955050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2" name="Google Shape;322;p20"/>
          <p:cNvSpPr/>
          <p:nvPr/>
        </p:nvSpPr>
        <p:spPr>
          <a:xfrm>
            <a:off x="4402163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5" name="Google Shape;325;p20"/>
          <p:cNvSpPr/>
          <p:nvPr/>
        </p:nvSpPr>
        <p:spPr>
          <a:xfrm>
            <a:off x="5616225" y="2311038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9" name="Google Shape;309;p20"/>
          <p:cNvSpPr/>
          <p:nvPr/>
        </p:nvSpPr>
        <p:spPr>
          <a:xfrm>
            <a:off x="6229475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Google Shape;312;p20"/>
          <p:cNvSpPr/>
          <p:nvPr/>
        </p:nvSpPr>
        <p:spPr>
          <a:xfrm>
            <a:off x="7890660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8" name="Google Shape;328;p20"/>
          <p:cNvSpPr/>
          <p:nvPr/>
        </p:nvSpPr>
        <p:spPr>
          <a:xfrm>
            <a:off x="6996400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0" name="Google Shape;330;p20"/>
          <p:cNvSpPr/>
          <p:nvPr/>
        </p:nvSpPr>
        <p:spPr>
          <a:xfrm>
            <a:off x="7443513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3" name="Google Shape;333;p20"/>
          <p:cNvSpPr/>
          <p:nvPr/>
        </p:nvSpPr>
        <p:spPr>
          <a:xfrm>
            <a:off x="8657575" y="2311038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5" name="Google Shape;295;p20"/>
          <p:cNvSpPr/>
          <p:nvPr/>
        </p:nvSpPr>
        <p:spPr>
          <a:xfrm>
            <a:off x="220375" y="32983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Google Shape;300;p20"/>
          <p:cNvSpPr/>
          <p:nvPr/>
        </p:nvSpPr>
        <p:spPr>
          <a:xfrm>
            <a:off x="3058075" y="3298350"/>
            <a:ext cx="8931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0" name="Google Shape;310;p20"/>
          <p:cNvSpPr/>
          <p:nvPr/>
        </p:nvSpPr>
        <p:spPr>
          <a:xfrm>
            <a:off x="6242375" y="32983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7" name="Google Shape;297;p20"/>
          <p:cNvSpPr/>
          <p:nvPr/>
        </p:nvSpPr>
        <p:spPr>
          <a:xfrm>
            <a:off x="1881550" y="32983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5" name="Google Shape;305;p20"/>
          <p:cNvSpPr/>
          <p:nvPr/>
        </p:nvSpPr>
        <p:spPr>
          <a:xfrm>
            <a:off x="4177175" y="4285650"/>
            <a:ext cx="76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20.5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7" name="Google Shape;307;p20"/>
          <p:cNvSpPr/>
          <p:nvPr/>
        </p:nvSpPr>
        <p:spPr>
          <a:xfrm>
            <a:off x="5322225" y="42856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4862200" y="3298338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3" name="Google Shape;313;p20"/>
          <p:cNvSpPr/>
          <p:nvPr/>
        </p:nvSpPr>
        <p:spPr>
          <a:xfrm>
            <a:off x="7903550" y="32983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7" name="Google Shape;317;p20"/>
          <p:cNvSpPr/>
          <p:nvPr/>
        </p:nvSpPr>
        <p:spPr>
          <a:xfrm>
            <a:off x="8363575" y="42856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5" name="Google Shape;315;p20"/>
          <p:cNvSpPr/>
          <p:nvPr/>
        </p:nvSpPr>
        <p:spPr>
          <a:xfrm>
            <a:off x="7296525" y="42856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4" name="Google Shape;334;p20"/>
          <p:cNvSpPr/>
          <p:nvPr/>
        </p:nvSpPr>
        <p:spPr>
          <a:xfrm>
            <a:off x="4112213" y="336450"/>
            <a:ext cx="8931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stat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5" name="Google Shape;335;p20"/>
          <p:cNvSpPr/>
          <p:nvPr/>
        </p:nvSpPr>
        <p:spPr>
          <a:xfrm>
            <a:off x="380550" y="1040550"/>
            <a:ext cx="1054200" cy="3972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VISITOR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"/>
          <p:cNvSpPr txBox="1"/>
          <p:nvPr>
            <p:ph idx="1" type="body"/>
          </p:nvPr>
        </p:nvSpPr>
        <p:spPr>
          <a:xfrm>
            <a:off x="4225400" y="5033950"/>
            <a:ext cx="4758600" cy="16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 a = 10;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float b = 20.5 + 20;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 d = a + b;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1" name="Google Shape;341;p21"/>
          <p:cNvCxnSpPr>
            <a:endCxn id="342" idx="0"/>
          </p:cNvCxnSpPr>
          <p:nvPr/>
        </p:nvCxnSpPr>
        <p:spPr>
          <a:xfrm>
            <a:off x="4558775" y="9265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21"/>
          <p:cNvCxnSpPr>
            <a:endCxn id="344" idx="0"/>
          </p:cNvCxnSpPr>
          <p:nvPr/>
        </p:nvCxnSpPr>
        <p:spPr>
          <a:xfrm flipH="1">
            <a:off x="1517413" y="926550"/>
            <a:ext cx="30414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21"/>
          <p:cNvCxnSpPr>
            <a:endCxn id="346" idx="0"/>
          </p:cNvCxnSpPr>
          <p:nvPr/>
        </p:nvCxnSpPr>
        <p:spPr>
          <a:xfrm>
            <a:off x="4558713" y="926550"/>
            <a:ext cx="30414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21"/>
          <p:cNvCxnSpPr>
            <a:stCxn id="344" idx="2"/>
            <a:endCxn id="348" idx="0"/>
          </p:cNvCxnSpPr>
          <p:nvPr/>
        </p:nvCxnSpPr>
        <p:spPr>
          <a:xfrm flipH="1">
            <a:off x="524113" y="1913850"/>
            <a:ext cx="9933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21"/>
          <p:cNvCxnSpPr>
            <a:stCxn id="344" idx="2"/>
            <a:endCxn id="350" idx="0"/>
          </p:cNvCxnSpPr>
          <p:nvPr/>
        </p:nvCxnSpPr>
        <p:spPr>
          <a:xfrm flipH="1">
            <a:off x="1131013" y="1913850"/>
            <a:ext cx="3864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21"/>
          <p:cNvCxnSpPr>
            <a:stCxn id="344" idx="2"/>
            <a:endCxn id="352" idx="0"/>
          </p:cNvCxnSpPr>
          <p:nvPr/>
        </p:nvCxnSpPr>
        <p:spPr>
          <a:xfrm>
            <a:off x="1517413" y="1913850"/>
            <a:ext cx="606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21"/>
          <p:cNvCxnSpPr>
            <a:stCxn id="344" idx="2"/>
            <a:endCxn id="354" idx="0"/>
          </p:cNvCxnSpPr>
          <p:nvPr/>
        </p:nvCxnSpPr>
        <p:spPr>
          <a:xfrm>
            <a:off x="1517413" y="1913850"/>
            <a:ext cx="6678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21"/>
          <p:cNvCxnSpPr>
            <a:stCxn id="344" idx="2"/>
            <a:endCxn id="356" idx="0"/>
          </p:cNvCxnSpPr>
          <p:nvPr/>
        </p:nvCxnSpPr>
        <p:spPr>
          <a:xfrm>
            <a:off x="1517413" y="1913850"/>
            <a:ext cx="12747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21"/>
          <p:cNvCxnSpPr>
            <a:stCxn id="348" idx="2"/>
            <a:endCxn id="358" idx="0"/>
          </p:cNvCxnSpPr>
          <p:nvPr/>
        </p:nvCxnSpPr>
        <p:spPr>
          <a:xfrm>
            <a:off x="523975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21"/>
          <p:cNvCxnSpPr>
            <a:stCxn id="354" idx="2"/>
            <a:endCxn id="360" idx="0"/>
          </p:cNvCxnSpPr>
          <p:nvPr/>
        </p:nvCxnSpPr>
        <p:spPr>
          <a:xfrm>
            <a:off x="2185160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21"/>
          <p:cNvCxnSpPr>
            <a:stCxn id="362" idx="2"/>
            <a:endCxn id="363" idx="0"/>
          </p:cNvCxnSpPr>
          <p:nvPr/>
        </p:nvCxnSpPr>
        <p:spPr>
          <a:xfrm>
            <a:off x="3504625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21"/>
          <p:cNvCxnSpPr>
            <a:stCxn id="365" idx="2"/>
            <a:endCxn id="366" idx="0"/>
          </p:cNvCxnSpPr>
          <p:nvPr/>
        </p:nvCxnSpPr>
        <p:spPr>
          <a:xfrm>
            <a:off x="5165810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21"/>
          <p:cNvCxnSpPr>
            <a:stCxn id="366" idx="2"/>
            <a:endCxn id="368" idx="0"/>
          </p:cNvCxnSpPr>
          <p:nvPr/>
        </p:nvCxnSpPr>
        <p:spPr>
          <a:xfrm flipH="1">
            <a:off x="4558900" y="3888438"/>
            <a:ext cx="606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21"/>
          <p:cNvCxnSpPr>
            <a:stCxn id="366" idx="2"/>
            <a:endCxn id="370" idx="0"/>
          </p:cNvCxnSpPr>
          <p:nvPr/>
        </p:nvCxnSpPr>
        <p:spPr>
          <a:xfrm>
            <a:off x="5165800" y="3888438"/>
            <a:ext cx="459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21"/>
          <p:cNvCxnSpPr>
            <a:stCxn id="372" idx="2"/>
            <a:endCxn id="373" idx="0"/>
          </p:cNvCxnSpPr>
          <p:nvPr/>
        </p:nvCxnSpPr>
        <p:spPr>
          <a:xfrm>
            <a:off x="6545975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21"/>
          <p:cNvCxnSpPr>
            <a:stCxn id="375" idx="2"/>
            <a:endCxn id="376" idx="0"/>
          </p:cNvCxnSpPr>
          <p:nvPr/>
        </p:nvCxnSpPr>
        <p:spPr>
          <a:xfrm>
            <a:off x="8207160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21"/>
          <p:cNvCxnSpPr>
            <a:stCxn id="376" idx="2"/>
            <a:endCxn id="378" idx="0"/>
          </p:cNvCxnSpPr>
          <p:nvPr/>
        </p:nvCxnSpPr>
        <p:spPr>
          <a:xfrm flipH="1">
            <a:off x="7600250" y="3888450"/>
            <a:ext cx="606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21"/>
          <p:cNvCxnSpPr>
            <a:stCxn id="376" idx="2"/>
            <a:endCxn id="380" idx="0"/>
          </p:cNvCxnSpPr>
          <p:nvPr/>
        </p:nvCxnSpPr>
        <p:spPr>
          <a:xfrm>
            <a:off x="8207150" y="3888450"/>
            <a:ext cx="459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21"/>
          <p:cNvCxnSpPr>
            <a:stCxn id="342" idx="2"/>
            <a:endCxn id="362" idx="0"/>
          </p:cNvCxnSpPr>
          <p:nvPr/>
        </p:nvCxnSpPr>
        <p:spPr>
          <a:xfrm flipH="1">
            <a:off x="3504575" y="1913850"/>
            <a:ext cx="10542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21"/>
          <p:cNvCxnSpPr>
            <a:stCxn id="342" idx="2"/>
            <a:endCxn id="383" idx="0"/>
          </p:cNvCxnSpPr>
          <p:nvPr/>
        </p:nvCxnSpPr>
        <p:spPr>
          <a:xfrm flipH="1">
            <a:off x="4111775" y="1913850"/>
            <a:ext cx="4470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21"/>
          <p:cNvCxnSpPr>
            <a:stCxn id="342" idx="2"/>
            <a:endCxn id="385" idx="0"/>
          </p:cNvCxnSpPr>
          <p:nvPr/>
        </p:nvCxnSpPr>
        <p:spPr>
          <a:xfrm>
            <a:off x="4558775" y="19138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21"/>
          <p:cNvCxnSpPr>
            <a:stCxn id="342" idx="2"/>
            <a:endCxn id="365" idx="0"/>
          </p:cNvCxnSpPr>
          <p:nvPr/>
        </p:nvCxnSpPr>
        <p:spPr>
          <a:xfrm>
            <a:off x="4558775" y="1913850"/>
            <a:ext cx="606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21"/>
          <p:cNvCxnSpPr>
            <a:stCxn id="342" idx="2"/>
            <a:endCxn id="388" idx="0"/>
          </p:cNvCxnSpPr>
          <p:nvPr/>
        </p:nvCxnSpPr>
        <p:spPr>
          <a:xfrm>
            <a:off x="4558775" y="1913850"/>
            <a:ext cx="12141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21"/>
          <p:cNvCxnSpPr>
            <a:stCxn id="346" idx="2"/>
            <a:endCxn id="372" idx="0"/>
          </p:cNvCxnSpPr>
          <p:nvPr/>
        </p:nvCxnSpPr>
        <p:spPr>
          <a:xfrm flipH="1">
            <a:off x="6545913" y="1913850"/>
            <a:ext cx="10542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21"/>
          <p:cNvCxnSpPr>
            <a:stCxn id="346" idx="2"/>
            <a:endCxn id="391" idx="0"/>
          </p:cNvCxnSpPr>
          <p:nvPr/>
        </p:nvCxnSpPr>
        <p:spPr>
          <a:xfrm flipH="1">
            <a:off x="7153113" y="1913850"/>
            <a:ext cx="4470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21"/>
          <p:cNvCxnSpPr>
            <a:stCxn id="346" idx="2"/>
            <a:endCxn id="393" idx="0"/>
          </p:cNvCxnSpPr>
          <p:nvPr/>
        </p:nvCxnSpPr>
        <p:spPr>
          <a:xfrm>
            <a:off x="7600113" y="19138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21"/>
          <p:cNvCxnSpPr>
            <a:stCxn id="346" idx="2"/>
            <a:endCxn id="375" idx="0"/>
          </p:cNvCxnSpPr>
          <p:nvPr/>
        </p:nvCxnSpPr>
        <p:spPr>
          <a:xfrm>
            <a:off x="7600113" y="1913850"/>
            <a:ext cx="606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21"/>
          <p:cNvCxnSpPr>
            <a:stCxn id="346" idx="2"/>
            <a:endCxn id="396" idx="0"/>
          </p:cNvCxnSpPr>
          <p:nvPr/>
        </p:nvCxnSpPr>
        <p:spPr>
          <a:xfrm>
            <a:off x="7600113" y="1913850"/>
            <a:ext cx="12141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2" name="Google Shape;342;p21"/>
          <p:cNvSpPr/>
          <p:nvPr/>
        </p:nvSpPr>
        <p:spPr>
          <a:xfrm>
            <a:off x="4041425" y="1323750"/>
            <a:ext cx="10347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varDecl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4" name="Google Shape;344;p21"/>
          <p:cNvSpPr/>
          <p:nvPr/>
        </p:nvSpPr>
        <p:spPr>
          <a:xfrm>
            <a:off x="1000063" y="1323750"/>
            <a:ext cx="10347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varDecl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6" name="Google Shape;346;p21"/>
          <p:cNvSpPr/>
          <p:nvPr/>
        </p:nvSpPr>
        <p:spPr>
          <a:xfrm>
            <a:off x="7082763" y="1323750"/>
            <a:ext cx="10347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varDecl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8" name="Google Shape;348;p21"/>
          <p:cNvSpPr/>
          <p:nvPr/>
        </p:nvSpPr>
        <p:spPr>
          <a:xfrm>
            <a:off x="207475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4" name="Google Shape;354;p21"/>
          <p:cNvSpPr/>
          <p:nvPr/>
        </p:nvSpPr>
        <p:spPr>
          <a:xfrm>
            <a:off x="1868660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0" name="Google Shape;350;p21"/>
          <p:cNvSpPr/>
          <p:nvPr/>
        </p:nvSpPr>
        <p:spPr>
          <a:xfrm>
            <a:off x="974400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2" name="Google Shape;352;p21"/>
          <p:cNvSpPr/>
          <p:nvPr/>
        </p:nvSpPr>
        <p:spPr>
          <a:xfrm>
            <a:off x="1421513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6" name="Google Shape;356;p21"/>
          <p:cNvSpPr/>
          <p:nvPr/>
        </p:nvSpPr>
        <p:spPr>
          <a:xfrm>
            <a:off x="2635575" y="2311038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2" name="Google Shape;362;p21"/>
          <p:cNvSpPr/>
          <p:nvPr/>
        </p:nvSpPr>
        <p:spPr>
          <a:xfrm>
            <a:off x="3188125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5" name="Google Shape;365;p21"/>
          <p:cNvSpPr/>
          <p:nvPr/>
        </p:nvSpPr>
        <p:spPr>
          <a:xfrm>
            <a:off x="4849310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3" name="Google Shape;383;p21"/>
          <p:cNvSpPr/>
          <p:nvPr/>
        </p:nvSpPr>
        <p:spPr>
          <a:xfrm>
            <a:off x="3955050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5" name="Google Shape;385;p21"/>
          <p:cNvSpPr/>
          <p:nvPr/>
        </p:nvSpPr>
        <p:spPr>
          <a:xfrm>
            <a:off x="4402163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8" name="Google Shape;388;p21"/>
          <p:cNvSpPr/>
          <p:nvPr/>
        </p:nvSpPr>
        <p:spPr>
          <a:xfrm>
            <a:off x="5616225" y="2311038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2" name="Google Shape;372;p21"/>
          <p:cNvSpPr/>
          <p:nvPr/>
        </p:nvSpPr>
        <p:spPr>
          <a:xfrm>
            <a:off x="6229475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5" name="Google Shape;375;p21"/>
          <p:cNvSpPr/>
          <p:nvPr/>
        </p:nvSpPr>
        <p:spPr>
          <a:xfrm>
            <a:off x="7890660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1" name="Google Shape;391;p21"/>
          <p:cNvSpPr/>
          <p:nvPr/>
        </p:nvSpPr>
        <p:spPr>
          <a:xfrm>
            <a:off x="6996400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3" name="Google Shape;393;p21"/>
          <p:cNvSpPr/>
          <p:nvPr/>
        </p:nvSpPr>
        <p:spPr>
          <a:xfrm>
            <a:off x="7443513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6" name="Google Shape;396;p21"/>
          <p:cNvSpPr/>
          <p:nvPr/>
        </p:nvSpPr>
        <p:spPr>
          <a:xfrm>
            <a:off x="8657575" y="2311038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8" name="Google Shape;358;p21"/>
          <p:cNvSpPr/>
          <p:nvPr/>
        </p:nvSpPr>
        <p:spPr>
          <a:xfrm>
            <a:off x="220375" y="32983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3" name="Google Shape;363;p21"/>
          <p:cNvSpPr/>
          <p:nvPr/>
        </p:nvSpPr>
        <p:spPr>
          <a:xfrm>
            <a:off x="3058075" y="3298350"/>
            <a:ext cx="8931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3" name="Google Shape;373;p21"/>
          <p:cNvSpPr/>
          <p:nvPr/>
        </p:nvSpPr>
        <p:spPr>
          <a:xfrm>
            <a:off x="6242375" y="32983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0" name="Google Shape;360;p21"/>
          <p:cNvSpPr/>
          <p:nvPr/>
        </p:nvSpPr>
        <p:spPr>
          <a:xfrm>
            <a:off x="1881550" y="32983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8" name="Google Shape;368;p21"/>
          <p:cNvSpPr/>
          <p:nvPr/>
        </p:nvSpPr>
        <p:spPr>
          <a:xfrm>
            <a:off x="4177175" y="4285650"/>
            <a:ext cx="76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20.5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0" name="Google Shape;370;p21"/>
          <p:cNvSpPr/>
          <p:nvPr/>
        </p:nvSpPr>
        <p:spPr>
          <a:xfrm>
            <a:off x="5322225" y="42856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6" name="Google Shape;366;p21"/>
          <p:cNvSpPr/>
          <p:nvPr/>
        </p:nvSpPr>
        <p:spPr>
          <a:xfrm>
            <a:off x="4862200" y="3298338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6" name="Google Shape;376;p21"/>
          <p:cNvSpPr/>
          <p:nvPr/>
        </p:nvSpPr>
        <p:spPr>
          <a:xfrm>
            <a:off x="7903550" y="32983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0" name="Google Shape;380;p21"/>
          <p:cNvSpPr/>
          <p:nvPr/>
        </p:nvSpPr>
        <p:spPr>
          <a:xfrm>
            <a:off x="8363575" y="42856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8" name="Google Shape;378;p21"/>
          <p:cNvSpPr/>
          <p:nvPr/>
        </p:nvSpPr>
        <p:spPr>
          <a:xfrm>
            <a:off x="7296525" y="42856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7" name="Google Shape;397;p21"/>
          <p:cNvSpPr/>
          <p:nvPr/>
        </p:nvSpPr>
        <p:spPr>
          <a:xfrm>
            <a:off x="4112213" y="336450"/>
            <a:ext cx="8931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stat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8" name="Google Shape;398;p21"/>
          <p:cNvSpPr/>
          <p:nvPr/>
        </p:nvSpPr>
        <p:spPr>
          <a:xfrm>
            <a:off x="233600" y="4285650"/>
            <a:ext cx="3821100" cy="24381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Visitor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VarType = 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a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int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9" name="Google Shape;399;p21"/>
          <p:cNvSpPr/>
          <p:nvPr/>
        </p:nvSpPr>
        <p:spPr>
          <a:xfrm>
            <a:off x="1658675" y="2112450"/>
            <a:ext cx="1054200" cy="3972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VISITOR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0" name="Google Shape;400;p21"/>
          <p:cNvSpPr/>
          <p:nvPr/>
        </p:nvSpPr>
        <p:spPr>
          <a:xfrm>
            <a:off x="3020950" y="1401600"/>
            <a:ext cx="6031800" cy="18291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return visit(10)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2"/>
          <p:cNvSpPr txBox="1"/>
          <p:nvPr>
            <p:ph idx="1" type="body"/>
          </p:nvPr>
        </p:nvSpPr>
        <p:spPr>
          <a:xfrm>
            <a:off x="4225400" y="5033950"/>
            <a:ext cx="4758600" cy="16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 a = 10;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float b = 20.5 + 20;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 d = a + b;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6" name="Google Shape;406;p22"/>
          <p:cNvCxnSpPr>
            <a:endCxn id="407" idx="0"/>
          </p:cNvCxnSpPr>
          <p:nvPr/>
        </p:nvCxnSpPr>
        <p:spPr>
          <a:xfrm>
            <a:off x="4558775" y="9265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22"/>
          <p:cNvCxnSpPr>
            <a:endCxn id="409" idx="0"/>
          </p:cNvCxnSpPr>
          <p:nvPr/>
        </p:nvCxnSpPr>
        <p:spPr>
          <a:xfrm flipH="1">
            <a:off x="1517413" y="926550"/>
            <a:ext cx="30414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22"/>
          <p:cNvCxnSpPr>
            <a:endCxn id="411" idx="0"/>
          </p:cNvCxnSpPr>
          <p:nvPr/>
        </p:nvCxnSpPr>
        <p:spPr>
          <a:xfrm>
            <a:off x="4558713" y="926550"/>
            <a:ext cx="30414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22"/>
          <p:cNvCxnSpPr>
            <a:stCxn id="409" idx="2"/>
            <a:endCxn id="413" idx="0"/>
          </p:cNvCxnSpPr>
          <p:nvPr/>
        </p:nvCxnSpPr>
        <p:spPr>
          <a:xfrm flipH="1">
            <a:off x="524113" y="1913850"/>
            <a:ext cx="9933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22"/>
          <p:cNvCxnSpPr>
            <a:stCxn id="409" idx="2"/>
            <a:endCxn id="415" idx="0"/>
          </p:cNvCxnSpPr>
          <p:nvPr/>
        </p:nvCxnSpPr>
        <p:spPr>
          <a:xfrm flipH="1">
            <a:off x="1131013" y="1913850"/>
            <a:ext cx="3864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22"/>
          <p:cNvCxnSpPr>
            <a:stCxn id="409" idx="2"/>
            <a:endCxn id="417" idx="0"/>
          </p:cNvCxnSpPr>
          <p:nvPr/>
        </p:nvCxnSpPr>
        <p:spPr>
          <a:xfrm>
            <a:off x="1517413" y="1913850"/>
            <a:ext cx="606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22"/>
          <p:cNvCxnSpPr>
            <a:stCxn id="409" idx="2"/>
            <a:endCxn id="419" idx="0"/>
          </p:cNvCxnSpPr>
          <p:nvPr/>
        </p:nvCxnSpPr>
        <p:spPr>
          <a:xfrm>
            <a:off x="1517413" y="1913850"/>
            <a:ext cx="6678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22"/>
          <p:cNvCxnSpPr>
            <a:stCxn id="409" idx="2"/>
            <a:endCxn id="421" idx="0"/>
          </p:cNvCxnSpPr>
          <p:nvPr/>
        </p:nvCxnSpPr>
        <p:spPr>
          <a:xfrm>
            <a:off x="1517413" y="1913850"/>
            <a:ext cx="12747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22"/>
          <p:cNvCxnSpPr>
            <a:stCxn id="413" idx="2"/>
            <a:endCxn id="423" idx="0"/>
          </p:cNvCxnSpPr>
          <p:nvPr/>
        </p:nvCxnSpPr>
        <p:spPr>
          <a:xfrm>
            <a:off x="523975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22"/>
          <p:cNvCxnSpPr>
            <a:stCxn id="419" idx="2"/>
            <a:endCxn id="425" idx="0"/>
          </p:cNvCxnSpPr>
          <p:nvPr/>
        </p:nvCxnSpPr>
        <p:spPr>
          <a:xfrm>
            <a:off x="2185160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22"/>
          <p:cNvCxnSpPr>
            <a:stCxn id="427" idx="2"/>
            <a:endCxn id="428" idx="0"/>
          </p:cNvCxnSpPr>
          <p:nvPr/>
        </p:nvCxnSpPr>
        <p:spPr>
          <a:xfrm>
            <a:off x="3504625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22"/>
          <p:cNvCxnSpPr>
            <a:stCxn id="430" idx="2"/>
            <a:endCxn id="431" idx="0"/>
          </p:cNvCxnSpPr>
          <p:nvPr/>
        </p:nvCxnSpPr>
        <p:spPr>
          <a:xfrm>
            <a:off x="5165810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22"/>
          <p:cNvCxnSpPr>
            <a:stCxn id="431" idx="2"/>
            <a:endCxn id="433" idx="0"/>
          </p:cNvCxnSpPr>
          <p:nvPr/>
        </p:nvCxnSpPr>
        <p:spPr>
          <a:xfrm flipH="1">
            <a:off x="4558900" y="3888438"/>
            <a:ext cx="606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22"/>
          <p:cNvCxnSpPr>
            <a:stCxn id="431" idx="2"/>
            <a:endCxn id="435" idx="0"/>
          </p:cNvCxnSpPr>
          <p:nvPr/>
        </p:nvCxnSpPr>
        <p:spPr>
          <a:xfrm>
            <a:off x="5165800" y="3888438"/>
            <a:ext cx="459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22"/>
          <p:cNvCxnSpPr>
            <a:stCxn id="437" idx="2"/>
            <a:endCxn id="438" idx="0"/>
          </p:cNvCxnSpPr>
          <p:nvPr/>
        </p:nvCxnSpPr>
        <p:spPr>
          <a:xfrm>
            <a:off x="6545975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22"/>
          <p:cNvCxnSpPr>
            <a:stCxn id="440" idx="2"/>
            <a:endCxn id="441" idx="0"/>
          </p:cNvCxnSpPr>
          <p:nvPr/>
        </p:nvCxnSpPr>
        <p:spPr>
          <a:xfrm>
            <a:off x="8207160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22"/>
          <p:cNvCxnSpPr>
            <a:stCxn id="441" idx="2"/>
            <a:endCxn id="443" idx="0"/>
          </p:cNvCxnSpPr>
          <p:nvPr/>
        </p:nvCxnSpPr>
        <p:spPr>
          <a:xfrm flipH="1">
            <a:off x="7600250" y="3888450"/>
            <a:ext cx="606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22"/>
          <p:cNvCxnSpPr>
            <a:stCxn id="441" idx="2"/>
            <a:endCxn id="445" idx="0"/>
          </p:cNvCxnSpPr>
          <p:nvPr/>
        </p:nvCxnSpPr>
        <p:spPr>
          <a:xfrm>
            <a:off x="8207150" y="3888450"/>
            <a:ext cx="459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22"/>
          <p:cNvCxnSpPr>
            <a:stCxn id="407" idx="2"/>
            <a:endCxn id="427" idx="0"/>
          </p:cNvCxnSpPr>
          <p:nvPr/>
        </p:nvCxnSpPr>
        <p:spPr>
          <a:xfrm flipH="1">
            <a:off x="3504575" y="1913850"/>
            <a:ext cx="10542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22"/>
          <p:cNvCxnSpPr>
            <a:stCxn id="407" idx="2"/>
            <a:endCxn id="448" idx="0"/>
          </p:cNvCxnSpPr>
          <p:nvPr/>
        </p:nvCxnSpPr>
        <p:spPr>
          <a:xfrm flipH="1">
            <a:off x="4111775" y="1913850"/>
            <a:ext cx="4470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22"/>
          <p:cNvCxnSpPr>
            <a:stCxn id="407" idx="2"/>
            <a:endCxn id="450" idx="0"/>
          </p:cNvCxnSpPr>
          <p:nvPr/>
        </p:nvCxnSpPr>
        <p:spPr>
          <a:xfrm>
            <a:off x="4558775" y="19138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22"/>
          <p:cNvCxnSpPr>
            <a:stCxn id="407" idx="2"/>
            <a:endCxn id="430" idx="0"/>
          </p:cNvCxnSpPr>
          <p:nvPr/>
        </p:nvCxnSpPr>
        <p:spPr>
          <a:xfrm>
            <a:off x="4558775" y="1913850"/>
            <a:ext cx="606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22"/>
          <p:cNvCxnSpPr>
            <a:stCxn id="407" idx="2"/>
            <a:endCxn id="453" idx="0"/>
          </p:cNvCxnSpPr>
          <p:nvPr/>
        </p:nvCxnSpPr>
        <p:spPr>
          <a:xfrm>
            <a:off x="4558775" y="1913850"/>
            <a:ext cx="12141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22"/>
          <p:cNvCxnSpPr>
            <a:stCxn id="411" idx="2"/>
            <a:endCxn id="437" idx="0"/>
          </p:cNvCxnSpPr>
          <p:nvPr/>
        </p:nvCxnSpPr>
        <p:spPr>
          <a:xfrm flipH="1">
            <a:off x="6545913" y="1913850"/>
            <a:ext cx="10542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22"/>
          <p:cNvCxnSpPr>
            <a:stCxn id="411" idx="2"/>
            <a:endCxn id="456" idx="0"/>
          </p:cNvCxnSpPr>
          <p:nvPr/>
        </p:nvCxnSpPr>
        <p:spPr>
          <a:xfrm flipH="1">
            <a:off x="7153113" y="1913850"/>
            <a:ext cx="4470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22"/>
          <p:cNvCxnSpPr>
            <a:stCxn id="411" idx="2"/>
            <a:endCxn id="458" idx="0"/>
          </p:cNvCxnSpPr>
          <p:nvPr/>
        </p:nvCxnSpPr>
        <p:spPr>
          <a:xfrm>
            <a:off x="7600113" y="19138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22"/>
          <p:cNvCxnSpPr>
            <a:stCxn id="411" idx="2"/>
            <a:endCxn id="440" idx="0"/>
          </p:cNvCxnSpPr>
          <p:nvPr/>
        </p:nvCxnSpPr>
        <p:spPr>
          <a:xfrm>
            <a:off x="7600113" y="1913850"/>
            <a:ext cx="606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22"/>
          <p:cNvCxnSpPr>
            <a:stCxn id="411" idx="2"/>
            <a:endCxn id="461" idx="0"/>
          </p:cNvCxnSpPr>
          <p:nvPr/>
        </p:nvCxnSpPr>
        <p:spPr>
          <a:xfrm>
            <a:off x="7600113" y="1913850"/>
            <a:ext cx="12141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7" name="Google Shape;407;p22"/>
          <p:cNvSpPr/>
          <p:nvPr/>
        </p:nvSpPr>
        <p:spPr>
          <a:xfrm>
            <a:off x="4041425" y="1323750"/>
            <a:ext cx="10347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varDecl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9" name="Google Shape;409;p22"/>
          <p:cNvSpPr/>
          <p:nvPr/>
        </p:nvSpPr>
        <p:spPr>
          <a:xfrm>
            <a:off x="1000063" y="1323750"/>
            <a:ext cx="10347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varDecl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1" name="Google Shape;411;p22"/>
          <p:cNvSpPr/>
          <p:nvPr/>
        </p:nvSpPr>
        <p:spPr>
          <a:xfrm>
            <a:off x="7082763" y="1323750"/>
            <a:ext cx="10347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varDecl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3" name="Google Shape;413;p22"/>
          <p:cNvSpPr/>
          <p:nvPr/>
        </p:nvSpPr>
        <p:spPr>
          <a:xfrm>
            <a:off x="207475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9" name="Google Shape;419;p22"/>
          <p:cNvSpPr/>
          <p:nvPr/>
        </p:nvSpPr>
        <p:spPr>
          <a:xfrm>
            <a:off x="1868660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5" name="Google Shape;415;p22"/>
          <p:cNvSpPr/>
          <p:nvPr/>
        </p:nvSpPr>
        <p:spPr>
          <a:xfrm>
            <a:off x="974400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7" name="Google Shape;417;p22"/>
          <p:cNvSpPr/>
          <p:nvPr/>
        </p:nvSpPr>
        <p:spPr>
          <a:xfrm>
            <a:off x="1421513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1" name="Google Shape;421;p22"/>
          <p:cNvSpPr/>
          <p:nvPr/>
        </p:nvSpPr>
        <p:spPr>
          <a:xfrm>
            <a:off x="2635575" y="2311038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7" name="Google Shape;427;p22"/>
          <p:cNvSpPr/>
          <p:nvPr/>
        </p:nvSpPr>
        <p:spPr>
          <a:xfrm>
            <a:off x="3188125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0" name="Google Shape;430;p22"/>
          <p:cNvSpPr/>
          <p:nvPr/>
        </p:nvSpPr>
        <p:spPr>
          <a:xfrm>
            <a:off x="4849310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8" name="Google Shape;448;p22"/>
          <p:cNvSpPr/>
          <p:nvPr/>
        </p:nvSpPr>
        <p:spPr>
          <a:xfrm>
            <a:off x="3955050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0" name="Google Shape;450;p22"/>
          <p:cNvSpPr/>
          <p:nvPr/>
        </p:nvSpPr>
        <p:spPr>
          <a:xfrm>
            <a:off x="4402163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3" name="Google Shape;453;p22"/>
          <p:cNvSpPr/>
          <p:nvPr/>
        </p:nvSpPr>
        <p:spPr>
          <a:xfrm>
            <a:off x="5616225" y="2311038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7" name="Google Shape;437;p22"/>
          <p:cNvSpPr/>
          <p:nvPr/>
        </p:nvSpPr>
        <p:spPr>
          <a:xfrm>
            <a:off x="6229475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0" name="Google Shape;440;p22"/>
          <p:cNvSpPr/>
          <p:nvPr/>
        </p:nvSpPr>
        <p:spPr>
          <a:xfrm>
            <a:off x="7890660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6" name="Google Shape;456;p22"/>
          <p:cNvSpPr/>
          <p:nvPr/>
        </p:nvSpPr>
        <p:spPr>
          <a:xfrm>
            <a:off x="6996400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8" name="Google Shape;458;p22"/>
          <p:cNvSpPr/>
          <p:nvPr/>
        </p:nvSpPr>
        <p:spPr>
          <a:xfrm>
            <a:off x="7443513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1" name="Google Shape;461;p22"/>
          <p:cNvSpPr/>
          <p:nvPr/>
        </p:nvSpPr>
        <p:spPr>
          <a:xfrm>
            <a:off x="8657575" y="2311038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Google Shape;423;p22"/>
          <p:cNvSpPr/>
          <p:nvPr/>
        </p:nvSpPr>
        <p:spPr>
          <a:xfrm>
            <a:off x="220375" y="32983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8" name="Google Shape;428;p22"/>
          <p:cNvSpPr/>
          <p:nvPr/>
        </p:nvSpPr>
        <p:spPr>
          <a:xfrm>
            <a:off x="3058075" y="3298350"/>
            <a:ext cx="8931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8" name="Google Shape;438;p22"/>
          <p:cNvSpPr/>
          <p:nvPr/>
        </p:nvSpPr>
        <p:spPr>
          <a:xfrm>
            <a:off x="6242375" y="32983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5" name="Google Shape;425;p22"/>
          <p:cNvSpPr/>
          <p:nvPr/>
        </p:nvSpPr>
        <p:spPr>
          <a:xfrm>
            <a:off x="1881550" y="32983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3" name="Google Shape;433;p22"/>
          <p:cNvSpPr/>
          <p:nvPr/>
        </p:nvSpPr>
        <p:spPr>
          <a:xfrm>
            <a:off x="4177175" y="4285650"/>
            <a:ext cx="76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20.5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5" name="Google Shape;435;p22"/>
          <p:cNvSpPr/>
          <p:nvPr/>
        </p:nvSpPr>
        <p:spPr>
          <a:xfrm>
            <a:off x="5322225" y="42856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1" name="Google Shape;431;p22"/>
          <p:cNvSpPr/>
          <p:nvPr/>
        </p:nvSpPr>
        <p:spPr>
          <a:xfrm>
            <a:off x="4862200" y="3298338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1" name="Google Shape;441;p22"/>
          <p:cNvSpPr/>
          <p:nvPr/>
        </p:nvSpPr>
        <p:spPr>
          <a:xfrm>
            <a:off x="7903550" y="32983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5" name="Google Shape;445;p22"/>
          <p:cNvSpPr/>
          <p:nvPr/>
        </p:nvSpPr>
        <p:spPr>
          <a:xfrm>
            <a:off x="8363575" y="42856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3" name="Google Shape;443;p22"/>
          <p:cNvSpPr/>
          <p:nvPr/>
        </p:nvSpPr>
        <p:spPr>
          <a:xfrm>
            <a:off x="7296525" y="42856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2" name="Google Shape;462;p22"/>
          <p:cNvSpPr/>
          <p:nvPr/>
        </p:nvSpPr>
        <p:spPr>
          <a:xfrm>
            <a:off x="4112213" y="336450"/>
            <a:ext cx="8931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stat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3" name="Google Shape;463;p22"/>
          <p:cNvSpPr/>
          <p:nvPr/>
        </p:nvSpPr>
        <p:spPr>
          <a:xfrm>
            <a:off x="1652225" y="2973250"/>
            <a:ext cx="1054200" cy="3972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VISITOR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4" name="Google Shape;464;p22"/>
          <p:cNvSpPr/>
          <p:nvPr/>
        </p:nvSpPr>
        <p:spPr>
          <a:xfrm>
            <a:off x="233600" y="4285650"/>
            <a:ext cx="3821100" cy="24381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Visitor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VarType = 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a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int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5" name="Google Shape;465;p22"/>
          <p:cNvSpPr/>
          <p:nvPr/>
        </p:nvSpPr>
        <p:spPr>
          <a:xfrm>
            <a:off x="3020950" y="1401600"/>
            <a:ext cx="6031800" cy="18291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return INT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3"/>
          <p:cNvSpPr txBox="1"/>
          <p:nvPr>
            <p:ph idx="1" type="body"/>
          </p:nvPr>
        </p:nvSpPr>
        <p:spPr>
          <a:xfrm>
            <a:off x="4225400" y="5033950"/>
            <a:ext cx="4758600" cy="16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 a = 10;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float b = 20.5 + 20;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 d = a + b;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1" name="Google Shape;471;p23"/>
          <p:cNvCxnSpPr>
            <a:endCxn id="472" idx="0"/>
          </p:cNvCxnSpPr>
          <p:nvPr/>
        </p:nvCxnSpPr>
        <p:spPr>
          <a:xfrm>
            <a:off x="4558775" y="9265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23"/>
          <p:cNvCxnSpPr>
            <a:endCxn id="474" idx="0"/>
          </p:cNvCxnSpPr>
          <p:nvPr/>
        </p:nvCxnSpPr>
        <p:spPr>
          <a:xfrm flipH="1">
            <a:off x="1517413" y="926550"/>
            <a:ext cx="30414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23"/>
          <p:cNvCxnSpPr>
            <a:endCxn id="476" idx="0"/>
          </p:cNvCxnSpPr>
          <p:nvPr/>
        </p:nvCxnSpPr>
        <p:spPr>
          <a:xfrm>
            <a:off x="4558713" y="926550"/>
            <a:ext cx="30414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23"/>
          <p:cNvCxnSpPr>
            <a:stCxn id="474" idx="2"/>
            <a:endCxn id="478" idx="0"/>
          </p:cNvCxnSpPr>
          <p:nvPr/>
        </p:nvCxnSpPr>
        <p:spPr>
          <a:xfrm flipH="1">
            <a:off x="524113" y="1913850"/>
            <a:ext cx="9933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23"/>
          <p:cNvCxnSpPr>
            <a:stCxn id="474" idx="2"/>
            <a:endCxn id="480" idx="0"/>
          </p:cNvCxnSpPr>
          <p:nvPr/>
        </p:nvCxnSpPr>
        <p:spPr>
          <a:xfrm flipH="1">
            <a:off x="1131013" y="1913850"/>
            <a:ext cx="3864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23"/>
          <p:cNvCxnSpPr>
            <a:stCxn id="474" idx="2"/>
            <a:endCxn id="482" idx="0"/>
          </p:cNvCxnSpPr>
          <p:nvPr/>
        </p:nvCxnSpPr>
        <p:spPr>
          <a:xfrm>
            <a:off x="1517413" y="1913850"/>
            <a:ext cx="606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23"/>
          <p:cNvCxnSpPr>
            <a:stCxn id="474" idx="2"/>
            <a:endCxn id="484" idx="0"/>
          </p:cNvCxnSpPr>
          <p:nvPr/>
        </p:nvCxnSpPr>
        <p:spPr>
          <a:xfrm>
            <a:off x="1517413" y="1913850"/>
            <a:ext cx="6678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23"/>
          <p:cNvCxnSpPr>
            <a:stCxn id="474" idx="2"/>
            <a:endCxn id="486" idx="0"/>
          </p:cNvCxnSpPr>
          <p:nvPr/>
        </p:nvCxnSpPr>
        <p:spPr>
          <a:xfrm>
            <a:off x="1517413" y="1913850"/>
            <a:ext cx="12747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23"/>
          <p:cNvCxnSpPr>
            <a:stCxn id="478" idx="2"/>
            <a:endCxn id="488" idx="0"/>
          </p:cNvCxnSpPr>
          <p:nvPr/>
        </p:nvCxnSpPr>
        <p:spPr>
          <a:xfrm>
            <a:off x="523975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23"/>
          <p:cNvCxnSpPr>
            <a:stCxn id="484" idx="2"/>
            <a:endCxn id="490" idx="0"/>
          </p:cNvCxnSpPr>
          <p:nvPr/>
        </p:nvCxnSpPr>
        <p:spPr>
          <a:xfrm>
            <a:off x="2185160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" name="Google Shape;491;p23"/>
          <p:cNvCxnSpPr>
            <a:stCxn id="492" idx="2"/>
            <a:endCxn id="493" idx="0"/>
          </p:cNvCxnSpPr>
          <p:nvPr/>
        </p:nvCxnSpPr>
        <p:spPr>
          <a:xfrm>
            <a:off x="3504625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23"/>
          <p:cNvCxnSpPr>
            <a:stCxn id="495" idx="2"/>
            <a:endCxn id="496" idx="0"/>
          </p:cNvCxnSpPr>
          <p:nvPr/>
        </p:nvCxnSpPr>
        <p:spPr>
          <a:xfrm>
            <a:off x="5165810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" name="Google Shape;497;p23"/>
          <p:cNvCxnSpPr>
            <a:stCxn id="496" idx="2"/>
            <a:endCxn id="498" idx="0"/>
          </p:cNvCxnSpPr>
          <p:nvPr/>
        </p:nvCxnSpPr>
        <p:spPr>
          <a:xfrm flipH="1">
            <a:off x="4558900" y="3888438"/>
            <a:ext cx="606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" name="Google Shape;499;p23"/>
          <p:cNvCxnSpPr>
            <a:stCxn id="496" idx="2"/>
            <a:endCxn id="500" idx="0"/>
          </p:cNvCxnSpPr>
          <p:nvPr/>
        </p:nvCxnSpPr>
        <p:spPr>
          <a:xfrm>
            <a:off x="5165800" y="3888438"/>
            <a:ext cx="459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1" name="Google Shape;501;p23"/>
          <p:cNvCxnSpPr>
            <a:stCxn id="502" idx="2"/>
            <a:endCxn id="503" idx="0"/>
          </p:cNvCxnSpPr>
          <p:nvPr/>
        </p:nvCxnSpPr>
        <p:spPr>
          <a:xfrm>
            <a:off x="6545975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23"/>
          <p:cNvCxnSpPr>
            <a:stCxn id="505" idx="2"/>
            <a:endCxn id="506" idx="0"/>
          </p:cNvCxnSpPr>
          <p:nvPr/>
        </p:nvCxnSpPr>
        <p:spPr>
          <a:xfrm>
            <a:off x="8207160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23"/>
          <p:cNvCxnSpPr>
            <a:stCxn id="506" idx="2"/>
            <a:endCxn id="508" idx="0"/>
          </p:cNvCxnSpPr>
          <p:nvPr/>
        </p:nvCxnSpPr>
        <p:spPr>
          <a:xfrm flipH="1">
            <a:off x="7600250" y="3888450"/>
            <a:ext cx="606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23"/>
          <p:cNvCxnSpPr>
            <a:stCxn id="506" idx="2"/>
            <a:endCxn id="510" idx="0"/>
          </p:cNvCxnSpPr>
          <p:nvPr/>
        </p:nvCxnSpPr>
        <p:spPr>
          <a:xfrm>
            <a:off x="8207150" y="3888450"/>
            <a:ext cx="459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23"/>
          <p:cNvCxnSpPr>
            <a:stCxn id="472" idx="2"/>
            <a:endCxn id="492" idx="0"/>
          </p:cNvCxnSpPr>
          <p:nvPr/>
        </p:nvCxnSpPr>
        <p:spPr>
          <a:xfrm flipH="1">
            <a:off x="3504575" y="1913850"/>
            <a:ext cx="10542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23"/>
          <p:cNvCxnSpPr>
            <a:stCxn id="472" idx="2"/>
            <a:endCxn id="513" idx="0"/>
          </p:cNvCxnSpPr>
          <p:nvPr/>
        </p:nvCxnSpPr>
        <p:spPr>
          <a:xfrm flipH="1">
            <a:off x="4111775" y="1913850"/>
            <a:ext cx="4470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Google Shape;514;p23"/>
          <p:cNvCxnSpPr>
            <a:stCxn id="472" idx="2"/>
            <a:endCxn id="515" idx="0"/>
          </p:cNvCxnSpPr>
          <p:nvPr/>
        </p:nvCxnSpPr>
        <p:spPr>
          <a:xfrm>
            <a:off x="4558775" y="19138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23"/>
          <p:cNvCxnSpPr>
            <a:stCxn id="472" idx="2"/>
            <a:endCxn id="495" idx="0"/>
          </p:cNvCxnSpPr>
          <p:nvPr/>
        </p:nvCxnSpPr>
        <p:spPr>
          <a:xfrm>
            <a:off x="4558775" y="1913850"/>
            <a:ext cx="606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" name="Google Shape;517;p23"/>
          <p:cNvCxnSpPr>
            <a:stCxn id="472" idx="2"/>
            <a:endCxn id="518" idx="0"/>
          </p:cNvCxnSpPr>
          <p:nvPr/>
        </p:nvCxnSpPr>
        <p:spPr>
          <a:xfrm>
            <a:off x="4558775" y="1913850"/>
            <a:ext cx="12141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23"/>
          <p:cNvCxnSpPr>
            <a:stCxn id="476" idx="2"/>
            <a:endCxn id="502" idx="0"/>
          </p:cNvCxnSpPr>
          <p:nvPr/>
        </p:nvCxnSpPr>
        <p:spPr>
          <a:xfrm flipH="1">
            <a:off x="6545913" y="1913850"/>
            <a:ext cx="10542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" name="Google Shape;520;p23"/>
          <p:cNvCxnSpPr>
            <a:stCxn id="476" idx="2"/>
            <a:endCxn id="521" idx="0"/>
          </p:cNvCxnSpPr>
          <p:nvPr/>
        </p:nvCxnSpPr>
        <p:spPr>
          <a:xfrm flipH="1">
            <a:off x="7153113" y="1913850"/>
            <a:ext cx="4470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" name="Google Shape;522;p23"/>
          <p:cNvCxnSpPr>
            <a:stCxn id="476" idx="2"/>
            <a:endCxn id="523" idx="0"/>
          </p:cNvCxnSpPr>
          <p:nvPr/>
        </p:nvCxnSpPr>
        <p:spPr>
          <a:xfrm>
            <a:off x="7600113" y="19138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" name="Google Shape;524;p23"/>
          <p:cNvCxnSpPr>
            <a:stCxn id="476" idx="2"/>
            <a:endCxn id="505" idx="0"/>
          </p:cNvCxnSpPr>
          <p:nvPr/>
        </p:nvCxnSpPr>
        <p:spPr>
          <a:xfrm>
            <a:off x="7600113" y="1913850"/>
            <a:ext cx="606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23"/>
          <p:cNvCxnSpPr>
            <a:stCxn id="476" idx="2"/>
            <a:endCxn id="526" idx="0"/>
          </p:cNvCxnSpPr>
          <p:nvPr/>
        </p:nvCxnSpPr>
        <p:spPr>
          <a:xfrm>
            <a:off x="7600113" y="1913850"/>
            <a:ext cx="12141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2" name="Google Shape;472;p23"/>
          <p:cNvSpPr/>
          <p:nvPr/>
        </p:nvSpPr>
        <p:spPr>
          <a:xfrm>
            <a:off x="4041425" y="1323750"/>
            <a:ext cx="10347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varDecl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4" name="Google Shape;474;p23"/>
          <p:cNvSpPr/>
          <p:nvPr/>
        </p:nvSpPr>
        <p:spPr>
          <a:xfrm>
            <a:off x="1000063" y="1323750"/>
            <a:ext cx="10347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varDecl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6" name="Google Shape;476;p23"/>
          <p:cNvSpPr/>
          <p:nvPr/>
        </p:nvSpPr>
        <p:spPr>
          <a:xfrm>
            <a:off x="7082763" y="1323750"/>
            <a:ext cx="10347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varDecl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8" name="Google Shape;478;p23"/>
          <p:cNvSpPr/>
          <p:nvPr/>
        </p:nvSpPr>
        <p:spPr>
          <a:xfrm>
            <a:off x="207475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4" name="Google Shape;484;p23"/>
          <p:cNvSpPr/>
          <p:nvPr/>
        </p:nvSpPr>
        <p:spPr>
          <a:xfrm>
            <a:off x="1868660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0" name="Google Shape;480;p23"/>
          <p:cNvSpPr/>
          <p:nvPr/>
        </p:nvSpPr>
        <p:spPr>
          <a:xfrm>
            <a:off x="974400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2" name="Google Shape;482;p23"/>
          <p:cNvSpPr/>
          <p:nvPr/>
        </p:nvSpPr>
        <p:spPr>
          <a:xfrm>
            <a:off x="1421513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6" name="Google Shape;486;p23"/>
          <p:cNvSpPr/>
          <p:nvPr/>
        </p:nvSpPr>
        <p:spPr>
          <a:xfrm>
            <a:off x="2635575" y="2311038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2" name="Google Shape;492;p23"/>
          <p:cNvSpPr/>
          <p:nvPr/>
        </p:nvSpPr>
        <p:spPr>
          <a:xfrm>
            <a:off x="3188125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5" name="Google Shape;495;p23"/>
          <p:cNvSpPr/>
          <p:nvPr/>
        </p:nvSpPr>
        <p:spPr>
          <a:xfrm>
            <a:off x="4849310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3" name="Google Shape;513;p23"/>
          <p:cNvSpPr/>
          <p:nvPr/>
        </p:nvSpPr>
        <p:spPr>
          <a:xfrm>
            <a:off x="3955050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5" name="Google Shape;515;p23"/>
          <p:cNvSpPr/>
          <p:nvPr/>
        </p:nvSpPr>
        <p:spPr>
          <a:xfrm>
            <a:off x="4402163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8" name="Google Shape;518;p23"/>
          <p:cNvSpPr/>
          <p:nvPr/>
        </p:nvSpPr>
        <p:spPr>
          <a:xfrm>
            <a:off x="5616225" y="2311038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2" name="Google Shape;502;p23"/>
          <p:cNvSpPr/>
          <p:nvPr/>
        </p:nvSpPr>
        <p:spPr>
          <a:xfrm>
            <a:off x="6229475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5" name="Google Shape;505;p23"/>
          <p:cNvSpPr/>
          <p:nvPr/>
        </p:nvSpPr>
        <p:spPr>
          <a:xfrm>
            <a:off x="7890660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1" name="Google Shape;521;p23"/>
          <p:cNvSpPr/>
          <p:nvPr/>
        </p:nvSpPr>
        <p:spPr>
          <a:xfrm>
            <a:off x="6996400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3" name="Google Shape;523;p23"/>
          <p:cNvSpPr/>
          <p:nvPr/>
        </p:nvSpPr>
        <p:spPr>
          <a:xfrm>
            <a:off x="7443513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6" name="Google Shape;526;p23"/>
          <p:cNvSpPr/>
          <p:nvPr/>
        </p:nvSpPr>
        <p:spPr>
          <a:xfrm>
            <a:off x="8657575" y="2311038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8" name="Google Shape;488;p23"/>
          <p:cNvSpPr/>
          <p:nvPr/>
        </p:nvSpPr>
        <p:spPr>
          <a:xfrm>
            <a:off x="220375" y="32983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3" name="Google Shape;493;p23"/>
          <p:cNvSpPr/>
          <p:nvPr/>
        </p:nvSpPr>
        <p:spPr>
          <a:xfrm>
            <a:off x="3058075" y="3298350"/>
            <a:ext cx="8931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3" name="Google Shape;503;p23"/>
          <p:cNvSpPr/>
          <p:nvPr/>
        </p:nvSpPr>
        <p:spPr>
          <a:xfrm>
            <a:off x="6242375" y="32983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0" name="Google Shape;490;p23"/>
          <p:cNvSpPr/>
          <p:nvPr/>
        </p:nvSpPr>
        <p:spPr>
          <a:xfrm>
            <a:off x="1881550" y="32983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8" name="Google Shape;498;p23"/>
          <p:cNvSpPr/>
          <p:nvPr/>
        </p:nvSpPr>
        <p:spPr>
          <a:xfrm>
            <a:off x="4177175" y="4285650"/>
            <a:ext cx="76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20.5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0" name="Google Shape;500;p23"/>
          <p:cNvSpPr/>
          <p:nvPr/>
        </p:nvSpPr>
        <p:spPr>
          <a:xfrm>
            <a:off x="5322225" y="42856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6" name="Google Shape;496;p23"/>
          <p:cNvSpPr/>
          <p:nvPr/>
        </p:nvSpPr>
        <p:spPr>
          <a:xfrm>
            <a:off x="4862200" y="3298338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6" name="Google Shape;506;p23"/>
          <p:cNvSpPr/>
          <p:nvPr/>
        </p:nvSpPr>
        <p:spPr>
          <a:xfrm>
            <a:off x="7903550" y="32983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0" name="Google Shape;510;p23"/>
          <p:cNvSpPr/>
          <p:nvPr/>
        </p:nvSpPr>
        <p:spPr>
          <a:xfrm>
            <a:off x="8363575" y="42856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8" name="Google Shape;508;p23"/>
          <p:cNvSpPr/>
          <p:nvPr/>
        </p:nvSpPr>
        <p:spPr>
          <a:xfrm>
            <a:off x="7296525" y="42856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7" name="Google Shape;527;p23"/>
          <p:cNvSpPr/>
          <p:nvPr/>
        </p:nvSpPr>
        <p:spPr>
          <a:xfrm>
            <a:off x="4112213" y="336450"/>
            <a:ext cx="8931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stat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8" name="Google Shape;528;p23"/>
          <p:cNvSpPr/>
          <p:nvPr/>
        </p:nvSpPr>
        <p:spPr>
          <a:xfrm>
            <a:off x="380550" y="1043550"/>
            <a:ext cx="1054200" cy="3972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VISITOR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9" name="Google Shape;529;p23"/>
          <p:cNvSpPr/>
          <p:nvPr/>
        </p:nvSpPr>
        <p:spPr>
          <a:xfrm>
            <a:off x="233600" y="4285650"/>
            <a:ext cx="3821100" cy="24381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Visitor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VarType = 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a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int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0" name="Google Shape;530;p23"/>
          <p:cNvSpPr/>
          <p:nvPr/>
        </p:nvSpPr>
        <p:spPr>
          <a:xfrm>
            <a:off x="3020950" y="1401600"/>
            <a:ext cx="6031800" cy="20157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ltype = VarType("a")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rtype = visit(expr)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isCompatible(ltype, rtype)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 True </a:t>
            </a:r>
            <a: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//Sem erros</a:t>
            </a:r>
            <a:endParaRPr sz="24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4"/>
          <p:cNvSpPr txBox="1"/>
          <p:nvPr>
            <p:ph idx="1" type="body"/>
          </p:nvPr>
        </p:nvSpPr>
        <p:spPr>
          <a:xfrm>
            <a:off x="4225400" y="5033950"/>
            <a:ext cx="4758600" cy="16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 a = 10;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float b = 20.5 + 20;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 d = a + b;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6" name="Google Shape;536;p24"/>
          <p:cNvCxnSpPr>
            <a:endCxn id="537" idx="0"/>
          </p:cNvCxnSpPr>
          <p:nvPr/>
        </p:nvCxnSpPr>
        <p:spPr>
          <a:xfrm>
            <a:off x="4558775" y="9265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p24"/>
          <p:cNvCxnSpPr>
            <a:endCxn id="539" idx="0"/>
          </p:cNvCxnSpPr>
          <p:nvPr/>
        </p:nvCxnSpPr>
        <p:spPr>
          <a:xfrm flipH="1">
            <a:off x="1517413" y="926550"/>
            <a:ext cx="30414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24"/>
          <p:cNvCxnSpPr>
            <a:endCxn id="541" idx="0"/>
          </p:cNvCxnSpPr>
          <p:nvPr/>
        </p:nvCxnSpPr>
        <p:spPr>
          <a:xfrm>
            <a:off x="4558713" y="926550"/>
            <a:ext cx="30414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Google Shape;542;p24"/>
          <p:cNvCxnSpPr>
            <a:stCxn id="539" idx="2"/>
            <a:endCxn id="543" idx="0"/>
          </p:cNvCxnSpPr>
          <p:nvPr/>
        </p:nvCxnSpPr>
        <p:spPr>
          <a:xfrm flipH="1">
            <a:off x="524113" y="1913850"/>
            <a:ext cx="9933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24"/>
          <p:cNvCxnSpPr>
            <a:stCxn id="539" idx="2"/>
            <a:endCxn id="545" idx="0"/>
          </p:cNvCxnSpPr>
          <p:nvPr/>
        </p:nvCxnSpPr>
        <p:spPr>
          <a:xfrm flipH="1">
            <a:off x="1131013" y="1913850"/>
            <a:ext cx="3864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6" name="Google Shape;546;p24"/>
          <p:cNvCxnSpPr>
            <a:stCxn id="539" idx="2"/>
            <a:endCxn id="547" idx="0"/>
          </p:cNvCxnSpPr>
          <p:nvPr/>
        </p:nvCxnSpPr>
        <p:spPr>
          <a:xfrm>
            <a:off x="1517413" y="1913850"/>
            <a:ext cx="606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8" name="Google Shape;548;p24"/>
          <p:cNvCxnSpPr>
            <a:stCxn id="539" idx="2"/>
            <a:endCxn id="549" idx="0"/>
          </p:cNvCxnSpPr>
          <p:nvPr/>
        </p:nvCxnSpPr>
        <p:spPr>
          <a:xfrm>
            <a:off x="1517413" y="1913850"/>
            <a:ext cx="6678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" name="Google Shape;550;p24"/>
          <p:cNvCxnSpPr>
            <a:stCxn id="539" idx="2"/>
            <a:endCxn id="551" idx="0"/>
          </p:cNvCxnSpPr>
          <p:nvPr/>
        </p:nvCxnSpPr>
        <p:spPr>
          <a:xfrm>
            <a:off x="1517413" y="1913850"/>
            <a:ext cx="12747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24"/>
          <p:cNvCxnSpPr>
            <a:stCxn id="543" idx="2"/>
            <a:endCxn id="553" idx="0"/>
          </p:cNvCxnSpPr>
          <p:nvPr/>
        </p:nvCxnSpPr>
        <p:spPr>
          <a:xfrm>
            <a:off x="523975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24"/>
          <p:cNvCxnSpPr>
            <a:stCxn id="549" idx="2"/>
            <a:endCxn id="555" idx="0"/>
          </p:cNvCxnSpPr>
          <p:nvPr/>
        </p:nvCxnSpPr>
        <p:spPr>
          <a:xfrm>
            <a:off x="2185160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" name="Google Shape;556;p24"/>
          <p:cNvCxnSpPr>
            <a:stCxn id="557" idx="2"/>
            <a:endCxn id="558" idx="0"/>
          </p:cNvCxnSpPr>
          <p:nvPr/>
        </p:nvCxnSpPr>
        <p:spPr>
          <a:xfrm>
            <a:off x="3504625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" name="Google Shape;559;p24"/>
          <p:cNvCxnSpPr>
            <a:stCxn id="560" idx="2"/>
            <a:endCxn id="561" idx="0"/>
          </p:cNvCxnSpPr>
          <p:nvPr/>
        </p:nvCxnSpPr>
        <p:spPr>
          <a:xfrm>
            <a:off x="5165810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" name="Google Shape;562;p24"/>
          <p:cNvCxnSpPr>
            <a:stCxn id="561" idx="2"/>
            <a:endCxn id="563" idx="0"/>
          </p:cNvCxnSpPr>
          <p:nvPr/>
        </p:nvCxnSpPr>
        <p:spPr>
          <a:xfrm flipH="1">
            <a:off x="4558900" y="3888438"/>
            <a:ext cx="606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" name="Google Shape;564;p24"/>
          <p:cNvCxnSpPr>
            <a:stCxn id="561" idx="2"/>
            <a:endCxn id="565" idx="0"/>
          </p:cNvCxnSpPr>
          <p:nvPr/>
        </p:nvCxnSpPr>
        <p:spPr>
          <a:xfrm>
            <a:off x="5165800" y="3888438"/>
            <a:ext cx="459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" name="Google Shape;566;p24"/>
          <p:cNvCxnSpPr>
            <a:stCxn id="567" idx="2"/>
            <a:endCxn id="568" idx="0"/>
          </p:cNvCxnSpPr>
          <p:nvPr/>
        </p:nvCxnSpPr>
        <p:spPr>
          <a:xfrm>
            <a:off x="6545975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9" name="Google Shape;569;p24"/>
          <p:cNvCxnSpPr>
            <a:stCxn id="570" idx="2"/>
            <a:endCxn id="571" idx="0"/>
          </p:cNvCxnSpPr>
          <p:nvPr/>
        </p:nvCxnSpPr>
        <p:spPr>
          <a:xfrm>
            <a:off x="8207160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24"/>
          <p:cNvCxnSpPr>
            <a:stCxn id="571" idx="2"/>
            <a:endCxn id="573" idx="0"/>
          </p:cNvCxnSpPr>
          <p:nvPr/>
        </p:nvCxnSpPr>
        <p:spPr>
          <a:xfrm flipH="1">
            <a:off x="7600250" y="3888450"/>
            <a:ext cx="606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24"/>
          <p:cNvCxnSpPr>
            <a:stCxn id="571" idx="2"/>
            <a:endCxn id="575" idx="0"/>
          </p:cNvCxnSpPr>
          <p:nvPr/>
        </p:nvCxnSpPr>
        <p:spPr>
          <a:xfrm>
            <a:off x="8207150" y="3888450"/>
            <a:ext cx="459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24"/>
          <p:cNvCxnSpPr>
            <a:stCxn id="537" idx="2"/>
            <a:endCxn id="557" idx="0"/>
          </p:cNvCxnSpPr>
          <p:nvPr/>
        </p:nvCxnSpPr>
        <p:spPr>
          <a:xfrm flipH="1">
            <a:off x="3504575" y="1913850"/>
            <a:ext cx="10542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7" name="Google Shape;577;p24"/>
          <p:cNvCxnSpPr>
            <a:stCxn id="537" idx="2"/>
            <a:endCxn id="578" idx="0"/>
          </p:cNvCxnSpPr>
          <p:nvPr/>
        </p:nvCxnSpPr>
        <p:spPr>
          <a:xfrm flipH="1">
            <a:off x="4111775" y="1913850"/>
            <a:ext cx="4470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9" name="Google Shape;579;p24"/>
          <p:cNvCxnSpPr>
            <a:stCxn id="537" idx="2"/>
            <a:endCxn id="580" idx="0"/>
          </p:cNvCxnSpPr>
          <p:nvPr/>
        </p:nvCxnSpPr>
        <p:spPr>
          <a:xfrm>
            <a:off x="4558775" y="19138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24"/>
          <p:cNvCxnSpPr>
            <a:stCxn id="537" idx="2"/>
            <a:endCxn id="560" idx="0"/>
          </p:cNvCxnSpPr>
          <p:nvPr/>
        </p:nvCxnSpPr>
        <p:spPr>
          <a:xfrm>
            <a:off x="4558775" y="1913850"/>
            <a:ext cx="606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2" name="Google Shape;582;p24"/>
          <p:cNvCxnSpPr>
            <a:stCxn id="537" idx="2"/>
            <a:endCxn id="583" idx="0"/>
          </p:cNvCxnSpPr>
          <p:nvPr/>
        </p:nvCxnSpPr>
        <p:spPr>
          <a:xfrm>
            <a:off x="4558775" y="1913850"/>
            <a:ext cx="12141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24"/>
          <p:cNvCxnSpPr>
            <a:stCxn id="541" idx="2"/>
            <a:endCxn id="567" idx="0"/>
          </p:cNvCxnSpPr>
          <p:nvPr/>
        </p:nvCxnSpPr>
        <p:spPr>
          <a:xfrm flipH="1">
            <a:off x="6545913" y="1913850"/>
            <a:ext cx="10542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24"/>
          <p:cNvCxnSpPr>
            <a:stCxn id="541" idx="2"/>
            <a:endCxn id="586" idx="0"/>
          </p:cNvCxnSpPr>
          <p:nvPr/>
        </p:nvCxnSpPr>
        <p:spPr>
          <a:xfrm flipH="1">
            <a:off x="7153113" y="1913850"/>
            <a:ext cx="4470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7" name="Google Shape;587;p24"/>
          <p:cNvCxnSpPr>
            <a:stCxn id="541" idx="2"/>
            <a:endCxn id="588" idx="0"/>
          </p:cNvCxnSpPr>
          <p:nvPr/>
        </p:nvCxnSpPr>
        <p:spPr>
          <a:xfrm>
            <a:off x="7600113" y="19138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9" name="Google Shape;589;p24"/>
          <p:cNvCxnSpPr>
            <a:stCxn id="541" idx="2"/>
            <a:endCxn id="570" idx="0"/>
          </p:cNvCxnSpPr>
          <p:nvPr/>
        </p:nvCxnSpPr>
        <p:spPr>
          <a:xfrm>
            <a:off x="7600113" y="1913850"/>
            <a:ext cx="606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0" name="Google Shape;590;p24"/>
          <p:cNvCxnSpPr>
            <a:stCxn id="541" idx="2"/>
            <a:endCxn id="591" idx="0"/>
          </p:cNvCxnSpPr>
          <p:nvPr/>
        </p:nvCxnSpPr>
        <p:spPr>
          <a:xfrm>
            <a:off x="7600113" y="1913850"/>
            <a:ext cx="12141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7" name="Google Shape;537;p24"/>
          <p:cNvSpPr/>
          <p:nvPr/>
        </p:nvSpPr>
        <p:spPr>
          <a:xfrm>
            <a:off x="4041425" y="1323750"/>
            <a:ext cx="10347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varDecl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9" name="Google Shape;539;p24"/>
          <p:cNvSpPr/>
          <p:nvPr/>
        </p:nvSpPr>
        <p:spPr>
          <a:xfrm>
            <a:off x="1000063" y="1323750"/>
            <a:ext cx="10347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varDecl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1" name="Google Shape;541;p24"/>
          <p:cNvSpPr/>
          <p:nvPr/>
        </p:nvSpPr>
        <p:spPr>
          <a:xfrm>
            <a:off x="7082763" y="1323750"/>
            <a:ext cx="10347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varDecl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3" name="Google Shape;543;p24"/>
          <p:cNvSpPr/>
          <p:nvPr/>
        </p:nvSpPr>
        <p:spPr>
          <a:xfrm>
            <a:off x="207475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9" name="Google Shape;549;p24"/>
          <p:cNvSpPr/>
          <p:nvPr/>
        </p:nvSpPr>
        <p:spPr>
          <a:xfrm>
            <a:off x="1868660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5" name="Google Shape;545;p24"/>
          <p:cNvSpPr/>
          <p:nvPr/>
        </p:nvSpPr>
        <p:spPr>
          <a:xfrm>
            <a:off x="974400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7" name="Google Shape;547;p24"/>
          <p:cNvSpPr/>
          <p:nvPr/>
        </p:nvSpPr>
        <p:spPr>
          <a:xfrm>
            <a:off x="1421513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1" name="Google Shape;551;p24"/>
          <p:cNvSpPr/>
          <p:nvPr/>
        </p:nvSpPr>
        <p:spPr>
          <a:xfrm>
            <a:off x="2635575" y="2311038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7" name="Google Shape;557;p24"/>
          <p:cNvSpPr/>
          <p:nvPr/>
        </p:nvSpPr>
        <p:spPr>
          <a:xfrm>
            <a:off x="3188125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0" name="Google Shape;560;p24"/>
          <p:cNvSpPr/>
          <p:nvPr/>
        </p:nvSpPr>
        <p:spPr>
          <a:xfrm>
            <a:off x="4849310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8" name="Google Shape;578;p24"/>
          <p:cNvSpPr/>
          <p:nvPr/>
        </p:nvSpPr>
        <p:spPr>
          <a:xfrm>
            <a:off x="3955050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0" name="Google Shape;580;p24"/>
          <p:cNvSpPr/>
          <p:nvPr/>
        </p:nvSpPr>
        <p:spPr>
          <a:xfrm>
            <a:off x="4402163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3" name="Google Shape;583;p24"/>
          <p:cNvSpPr/>
          <p:nvPr/>
        </p:nvSpPr>
        <p:spPr>
          <a:xfrm>
            <a:off x="5616225" y="2311038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7" name="Google Shape;567;p24"/>
          <p:cNvSpPr/>
          <p:nvPr/>
        </p:nvSpPr>
        <p:spPr>
          <a:xfrm>
            <a:off x="6229475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0" name="Google Shape;570;p24"/>
          <p:cNvSpPr/>
          <p:nvPr/>
        </p:nvSpPr>
        <p:spPr>
          <a:xfrm>
            <a:off x="7890660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6" name="Google Shape;586;p24"/>
          <p:cNvSpPr/>
          <p:nvPr/>
        </p:nvSpPr>
        <p:spPr>
          <a:xfrm>
            <a:off x="6996400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8" name="Google Shape;588;p24"/>
          <p:cNvSpPr/>
          <p:nvPr/>
        </p:nvSpPr>
        <p:spPr>
          <a:xfrm>
            <a:off x="7443513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1" name="Google Shape;591;p24"/>
          <p:cNvSpPr/>
          <p:nvPr/>
        </p:nvSpPr>
        <p:spPr>
          <a:xfrm>
            <a:off x="8657575" y="2311038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3" name="Google Shape;553;p24"/>
          <p:cNvSpPr/>
          <p:nvPr/>
        </p:nvSpPr>
        <p:spPr>
          <a:xfrm>
            <a:off x="220375" y="32983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8" name="Google Shape;558;p24"/>
          <p:cNvSpPr/>
          <p:nvPr/>
        </p:nvSpPr>
        <p:spPr>
          <a:xfrm>
            <a:off x="3058075" y="3298350"/>
            <a:ext cx="8931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8" name="Google Shape;568;p24"/>
          <p:cNvSpPr/>
          <p:nvPr/>
        </p:nvSpPr>
        <p:spPr>
          <a:xfrm>
            <a:off x="6242375" y="32983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5" name="Google Shape;555;p24"/>
          <p:cNvSpPr/>
          <p:nvPr/>
        </p:nvSpPr>
        <p:spPr>
          <a:xfrm>
            <a:off x="1881550" y="32983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3" name="Google Shape;563;p24"/>
          <p:cNvSpPr/>
          <p:nvPr/>
        </p:nvSpPr>
        <p:spPr>
          <a:xfrm>
            <a:off x="4177175" y="4285650"/>
            <a:ext cx="76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20.5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5" name="Google Shape;565;p24"/>
          <p:cNvSpPr/>
          <p:nvPr/>
        </p:nvSpPr>
        <p:spPr>
          <a:xfrm>
            <a:off x="5322225" y="42856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1" name="Google Shape;561;p24"/>
          <p:cNvSpPr/>
          <p:nvPr/>
        </p:nvSpPr>
        <p:spPr>
          <a:xfrm>
            <a:off x="4862200" y="3298338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1" name="Google Shape;571;p24"/>
          <p:cNvSpPr/>
          <p:nvPr/>
        </p:nvSpPr>
        <p:spPr>
          <a:xfrm>
            <a:off x="7903550" y="32983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5" name="Google Shape;575;p24"/>
          <p:cNvSpPr/>
          <p:nvPr/>
        </p:nvSpPr>
        <p:spPr>
          <a:xfrm>
            <a:off x="8363575" y="42856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3" name="Google Shape;573;p24"/>
          <p:cNvSpPr/>
          <p:nvPr/>
        </p:nvSpPr>
        <p:spPr>
          <a:xfrm>
            <a:off x="7296525" y="42856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2" name="Google Shape;592;p24"/>
          <p:cNvSpPr/>
          <p:nvPr/>
        </p:nvSpPr>
        <p:spPr>
          <a:xfrm>
            <a:off x="4112213" y="336450"/>
            <a:ext cx="8931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stat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3" name="Google Shape;593;p24"/>
          <p:cNvSpPr/>
          <p:nvPr/>
        </p:nvSpPr>
        <p:spPr>
          <a:xfrm>
            <a:off x="233600" y="4285650"/>
            <a:ext cx="3821100" cy="24381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Visitor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VarType = 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a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int,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b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float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4" name="Google Shape;594;p24"/>
          <p:cNvSpPr/>
          <p:nvPr/>
        </p:nvSpPr>
        <p:spPr>
          <a:xfrm>
            <a:off x="3446475" y="1119225"/>
            <a:ext cx="1054200" cy="3972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VISITOR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5"/>
          <p:cNvSpPr txBox="1"/>
          <p:nvPr>
            <p:ph idx="1" type="body"/>
          </p:nvPr>
        </p:nvSpPr>
        <p:spPr>
          <a:xfrm>
            <a:off x="4225400" y="5033950"/>
            <a:ext cx="4758600" cy="16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 a = 10;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float b = 20.5 + 20;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 d = a + b;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0" name="Google Shape;600;p25"/>
          <p:cNvCxnSpPr>
            <a:endCxn id="601" idx="0"/>
          </p:cNvCxnSpPr>
          <p:nvPr/>
        </p:nvCxnSpPr>
        <p:spPr>
          <a:xfrm>
            <a:off x="4558775" y="9265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" name="Google Shape;602;p25"/>
          <p:cNvCxnSpPr>
            <a:endCxn id="603" idx="0"/>
          </p:cNvCxnSpPr>
          <p:nvPr/>
        </p:nvCxnSpPr>
        <p:spPr>
          <a:xfrm flipH="1">
            <a:off x="1517413" y="926550"/>
            <a:ext cx="30414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4" name="Google Shape;604;p25"/>
          <p:cNvCxnSpPr>
            <a:endCxn id="605" idx="0"/>
          </p:cNvCxnSpPr>
          <p:nvPr/>
        </p:nvCxnSpPr>
        <p:spPr>
          <a:xfrm>
            <a:off x="4558713" y="926550"/>
            <a:ext cx="30414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6" name="Google Shape;606;p25"/>
          <p:cNvCxnSpPr>
            <a:stCxn id="603" idx="2"/>
            <a:endCxn id="607" idx="0"/>
          </p:cNvCxnSpPr>
          <p:nvPr/>
        </p:nvCxnSpPr>
        <p:spPr>
          <a:xfrm flipH="1">
            <a:off x="524113" y="1913850"/>
            <a:ext cx="9933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" name="Google Shape;608;p25"/>
          <p:cNvCxnSpPr>
            <a:stCxn id="603" idx="2"/>
            <a:endCxn id="609" idx="0"/>
          </p:cNvCxnSpPr>
          <p:nvPr/>
        </p:nvCxnSpPr>
        <p:spPr>
          <a:xfrm flipH="1">
            <a:off x="1131013" y="1913850"/>
            <a:ext cx="3864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0" name="Google Shape;610;p25"/>
          <p:cNvCxnSpPr>
            <a:stCxn id="603" idx="2"/>
            <a:endCxn id="611" idx="0"/>
          </p:cNvCxnSpPr>
          <p:nvPr/>
        </p:nvCxnSpPr>
        <p:spPr>
          <a:xfrm>
            <a:off x="1517413" y="1913850"/>
            <a:ext cx="606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2" name="Google Shape;612;p25"/>
          <p:cNvCxnSpPr>
            <a:stCxn id="603" idx="2"/>
            <a:endCxn id="613" idx="0"/>
          </p:cNvCxnSpPr>
          <p:nvPr/>
        </p:nvCxnSpPr>
        <p:spPr>
          <a:xfrm>
            <a:off x="1517413" y="1913850"/>
            <a:ext cx="6678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4" name="Google Shape;614;p25"/>
          <p:cNvCxnSpPr>
            <a:stCxn id="603" idx="2"/>
            <a:endCxn id="615" idx="0"/>
          </p:cNvCxnSpPr>
          <p:nvPr/>
        </p:nvCxnSpPr>
        <p:spPr>
          <a:xfrm>
            <a:off x="1517413" y="1913850"/>
            <a:ext cx="12747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6" name="Google Shape;616;p25"/>
          <p:cNvCxnSpPr>
            <a:stCxn id="607" idx="2"/>
            <a:endCxn id="617" idx="0"/>
          </p:cNvCxnSpPr>
          <p:nvPr/>
        </p:nvCxnSpPr>
        <p:spPr>
          <a:xfrm>
            <a:off x="523975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8" name="Google Shape;618;p25"/>
          <p:cNvCxnSpPr>
            <a:stCxn id="613" idx="2"/>
            <a:endCxn id="619" idx="0"/>
          </p:cNvCxnSpPr>
          <p:nvPr/>
        </p:nvCxnSpPr>
        <p:spPr>
          <a:xfrm>
            <a:off x="2185160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0" name="Google Shape;620;p25"/>
          <p:cNvCxnSpPr>
            <a:stCxn id="621" idx="2"/>
            <a:endCxn id="622" idx="0"/>
          </p:cNvCxnSpPr>
          <p:nvPr/>
        </p:nvCxnSpPr>
        <p:spPr>
          <a:xfrm>
            <a:off x="3504625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3" name="Google Shape;623;p25"/>
          <p:cNvCxnSpPr>
            <a:stCxn id="624" idx="2"/>
            <a:endCxn id="625" idx="0"/>
          </p:cNvCxnSpPr>
          <p:nvPr/>
        </p:nvCxnSpPr>
        <p:spPr>
          <a:xfrm>
            <a:off x="5165810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6" name="Google Shape;626;p25"/>
          <p:cNvCxnSpPr>
            <a:stCxn id="625" idx="2"/>
            <a:endCxn id="627" idx="0"/>
          </p:cNvCxnSpPr>
          <p:nvPr/>
        </p:nvCxnSpPr>
        <p:spPr>
          <a:xfrm flipH="1">
            <a:off x="4558900" y="3888438"/>
            <a:ext cx="606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8" name="Google Shape;628;p25"/>
          <p:cNvCxnSpPr>
            <a:stCxn id="625" idx="2"/>
            <a:endCxn id="629" idx="0"/>
          </p:cNvCxnSpPr>
          <p:nvPr/>
        </p:nvCxnSpPr>
        <p:spPr>
          <a:xfrm>
            <a:off x="5165800" y="3888438"/>
            <a:ext cx="459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0" name="Google Shape;630;p25"/>
          <p:cNvCxnSpPr>
            <a:stCxn id="631" idx="2"/>
            <a:endCxn id="632" idx="0"/>
          </p:cNvCxnSpPr>
          <p:nvPr/>
        </p:nvCxnSpPr>
        <p:spPr>
          <a:xfrm>
            <a:off x="6545975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3" name="Google Shape;633;p25"/>
          <p:cNvCxnSpPr>
            <a:stCxn id="634" idx="2"/>
            <a:endCxn id="635" idx="0"/>
          </p:cNvCxnSpPr>
          <p:nvPr/>
        </p:nvCxnSpPr>
        <p:spPr>
          <a:xfrm>
            <a:off x="8207160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6" name="Google Shape;636;p25"/>
          <p:cNvCxnSpPr>
            <a:stCxn id="635" idx="2"/>
            <a:endCxn id="637" idx="0"/>
          </p:cNvCxnSpPr>
          <p:nvPr/>
        </p:nvCxnSpPr>
        <p:spPr>
          <a:xfrm flipH="1">
            <a:off x="7600250" y="3888450"/>
            <a:ext cx="606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8" name="Google Shape;638;p25"/>
          <p:cNvCxnSpPr>
            <a:stCxn id="635" idx="2"/>
            <a:endCxn id="639" idx="0"/>
          </p:cNvCxnSpPr>
          <p:nvPr/>
        </p:nvCxnSpPr>
        <p:spPr>
          <a:xfrm>
            <a:off x="8207150" y="3888450"/>
            <a:ext cx="459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0" name="Google Shape;640;p25"/>
          <p:cNvCxnSpPr>
            <a:stCxn id="601" idx="2"/>
            <a:endCxn id="621" idx="0"/>
          </p:cNvCxnSpPr>
          <p:nvPr/>
        </p:nvCxnSpPr>
        <p:spPr>
          <a:xfrm flipH="1">
            <a:off x="3504575" y="1913850"/>
            <a:ext cx="10542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1" name="Google Shape;641;p25"/>
          <p:cNvCxnSpPr>
            <a:stCxn id="601" idx="2"/>
            <a:endCxn id="642" idx="0"/>
          </p:cNvCxnSpPr>
          <p:nvPr/>
        </p:nvCxnSpPr>
        <p:spPr>
          <a:xfrm flipH="1">
            <a:off x="4111775" y="1913850"/>
            <a:ext cx="4470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3" name="Google Shape;643;p25"/>
          <p:cNvCxnSpPr>
            <a:stCxn id="601" idx="2"/>
            <a:endCxn id="644" idx="0"/>
          </p:cNvCxnSpPr>
          <p:nvPr/>
        </p:nvCxnSpPr>
        <p:spPr>
          <a:xfrm>
            <a:off x="4558775" y="19138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Google Shape;645;p25"/>
          <p:cNvCxnSpPr>
            <a:stCxn id="601" idx="2"/>
            <a:endCxn id="624" idx="0"/>
          </p:cNvCxnSpPr>
          <p:nvPr/>
        </p:nvCxnSpPr>
        <p:spPr>
          <a:xfrm>
            <a:off x="4558775" y="1913850"/>
            <a:ext cx="606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6" name="Google Shape;646;p25"/>
          <p:cNvCxnSpPr>
            <a:stCxn id="601" idx="2"/>
            <a:endCxn id="647" idx="0"/>
          </p:cNvCxnSpPr>
          <p:nvPr/>
        </p:nvCxnSpPr>
        <p:spPr>
          <a:xfrm>
            <a:off x="4558775" y="1913850"/>
            <a:ext cx="12141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" name="Google Shape;648;p25"/>
          <p:cNvCxnSpPr>
            <a:stCxn id="605" idx="2"/>
            <a:endCxn id="631" idx="0"/>
          </p:cNvCxnSpPr>
          <p:nvPr/>
        </p:nvCxnSpPr>
        <p:spPr>
          <a:xfrm flipH="1">
            <a:off x="6545913" y="1913850"/>
            <a:ext cx="10542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" name="Google Shape;649;p25"/>
          <p:cNvCxnSpPr>
            <a:stCxn id="605" idx="2"/>
            <a:endCxn id="650" idx="0"/>
          </p:cNvCxnSpPr>
          <p:nvPr/>
        </p:nvCxnSpPr>
        <p:spPr>
          <a:xfrm flipH="1">
            <a:off x="7153113" y="1913850"/>
            <a:ext cx="4470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1" name="Google Shape;651;p25"/>
          <p:cNvCxnSpPr>
            <a:stCxn id="605" idx="2"/>
            <a:endCxn id="652" idx="0"/>
          </p:cNvCxnSpPr>
          <p:nvPr/>
        </p:nvCxnSpPr>
        <p:spPr>
          <a:xfrm>
            <a:off x="7600113" y="19138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3" name="Google Shape;653;p25"/>
          <p:cNvCxnSpPr>
            <a:stCxn id="605" idx="2"/>
            <a:endCxn id="634" idx="0"/>
          </p:cNvCxnSpPr>
          <p:nvPr/>
        </p:nvCxnSpPr>
        <p:spPr>
          <a:xfrm>
            <a:off x="7600113" y="1913850"/>
            <a:ext cx="606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4" name="Google Shape;654;p25"/>
          <p:cNvCxnSpPr>
            <a:stCxn id="605" idx="2"/>
            <a:endCxn id="655" idx="0"/>
          </p:cNvCxnSpPr>
          <p:nvPr/>
        </p:nvCxnSpPr>
        <p:spPr>
          <a:xfrm>
            <a:off x="7600113" y="1913850"/>
            <a:ext cx="12141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1" name="Google Shape;601;p25"/>
          <p:cNvSpPr/>
          <p:nvPr/>
        </p:nvSpPr>
        <p:spPr>
          <a:xfrm>
            <a:off x="4041425" y="1323750"/>
            <a:ext cx="10347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varDecl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3" name="Google Shape;603;p25"/>
          <p:cNvSpPr/>
          <p:nvPr/>
        </p:nvSpPr>
        <p:spPr>
          <a:xfrm>
            <a:off x="1000063" y="1323750"/>
            <a:ext cx="10347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varDecl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5" name="Google Shape;605;p25"/>
          <p:cNvSpPr/>
          <p:nvPr/>
        </p:nvSpPr>
        <p:spPr>
          <a:xfrm>
            <a:off x="7082763" y="1323750"/>
            <a:ext cx="10347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varDecl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7" name="Google Shape;607;p25"/>
          <p:cNvSpPr/>
          <p:nvPr/>
        </p:nvSpPr>
        <p:spPr>
          <a:xfrm>
            <a:off x="207475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3" name="Google Shape;613;p25"/>
          <p:cNvSpPr/>
          <p:nvPr/>
        </p:nvSpPr>
        <p:spPr>
          <a:xfrm>
            <a:off x="1868660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9" name="Google Shape;609;p25"/>
          <p:cNvSpPr/>
          <p:nvPr/>
        </p:nvSpPr>
        <p:spPr>
          <a:xfrm>
            <a:off x="974400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1" name="Google Shape;611;p25"/>
          <p:cNvSpPr/>
          <p:nvPr/>
        </p:nvSpPr>
        <p:spPr>
          <a:xfrm>
            <a:off x="1421513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5" name="Google Shape;615;p25"/>
          <p:cNvSpPr/>
          <p:nvPr/>
        </p:nvSpPr>
        <p:spPr>
          <a:xfrm>
            <a:off x="2635575" y="2311038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1" name="Google Shape;621;p25"/>
          <p:cNvSpPr/>
          <p:nvPr/>
        </p:nvSpPr>
        <p:spPr>
          <a:xfrm>
            <a:off x="3188125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4" name="Google Shape;624;p25"/>
          <p:cNvSpPr/>
          <p:nvPr/>
        </p:nvSpPr>
        <p:spPr>
          <a:xfrm>
            <a:off x="4849310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2" name="Google Shape;642;p25"/>
          <p:cNvSpPr/>
          <p:nvPr/>
        </p:nvSpPr>
        <p:spPr>
          <a:xfrm>
            <a:off x="3955050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4" name="Google Shape;644;p25"/>
          <p:cNvSpPr/>
          <p:nvPr/>
        </p:nvSpPr>
        <p:spPr>
          <a:xfrm>
            <a:off x="4402163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7" name="Google Shape;647;p25"/>
          <p:cNvSpPr/>
          <p:nvPr/>
        </p:nvSpPr>
        <p:spPr>
          <a:xfrm>
            <a:off x="5616225" y="2311038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1" name="Google Shape;631;p25"/>
          <p:cNvSpPr/>
          <p:nvPr/>
        </p:nvSpPr>
        <p:spPr>
          <a:xfrm>
            <a:off x="6229475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4" name="Google Shape;634;p25"/>
          <p:cNvSpPr/>
          <p:nvPr/>
        </p:nvSpPr>
        <p:spPr>
          <a:xfrm>
            <a:off x="7890660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0" name="Google Shape;650;p25"/>
          <p:cNvSpPr/>
          <p:nvPr/>
        </p:nvSpPr>
        <p:spPr>
          <a:xfrm>
            <a:off x="6996400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2" name="Google Shape;652;p25"/>
          <p:cNvSpPr/>
          <p:nvPr/>
        </p:nvSpPr>
        <p:spPr>
          <a:xfrm>
            <a:off x="7443513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5" name="Google Shape;655;p25"/>
          <p:cNvSpPr/>
          <p:nvPr/>
        </p:nvSpPr>
        <p:spPr>
          <a:xfrm>
            <a:off x="8657575" y="2311038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7" name="Google Shape;617;p25"/>
          <p:cNvSpPr/>
          <p:nvPr/>
        </p:nvSpPr>
        <p:spPr>
          <a:xfrm>
            <a:off x="220375" y="32983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2" name="Google Shape;622;p25"/>
          <p:cNvSpPr/>
          <p:nvPr/>
        </p:nvSpPr>
        <p:spPr>
          <a:xfrm>
            <a:off x="3058075" y="3298350"/>
            <a:ext cx="8931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2" name="Google Shape;632;p25"/>
          <p:cNvSpPr/>
          <p:nvPr/>
        </p:nvSpPr>
        <p:spPr>
          <a:xfrm>
            <a:off x="6242375" y="32983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9" name="Google Shape;619;p25"/>
          <p:cNvSpPr/>
          <p:nvPr/>
        </p:nvSpPr>
        <p:spPr>
          <a:xfrm>
            <a:off x="1881550" y="32983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7" name="Google Shape;627;p25"/>
          <p:cNvSpPr/>
          <p:nvPr/>
        </p:nvSpPr>
        <p:spPr>
          <a:xfrm>
            <a:off x="4177175" y="4285650"/>
            <a:ext cx="76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20.5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9" name="Google Shape;629;p25"/>
          <p:cNvSpPr/>
          <p:nvPr/>
        </p:nvSpPr>
        <p:spPr>
          <a:xfrm>
            <a:off x="5322225" y="42856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5" name="Google Shape;625;p25"/>
          <p:cNvSpPr/>
          <p:nvPr/>
        </p:nvSpPr>
        <p:spPr>
          <a:xfrm>
            <a:off x="4862200" y="3298338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5" name="Google Shape;635;p25"/>
          <p:cNvSpPr/>
          <p:nvPr/>
        </p:nvSpPr>
        <p:spPr>
          <a:xfrm>
            <a:off x="7903550" y="32983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9" name="Google Shape;639;p25"/>
          <p:cNvSpPr/>
          <p:nvPr/>
        </p:nvSpPr>
        <p:spPr>
          <a:xfrm>
            <a:off x="8363575" y="42856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7" name="Google Shape;637;p25"/>
          <p:cNvSpPr/>
          <p:nvPr/>
        </p:nvSpPr>
        <p:spPr>
          <a:xfrm>
            <a:off x="7296525" y="42856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6" name="Google Shape;656;p25"/>
          <p:cNvSpPr/>
          <p:nvPr/>
        </p:nvSpPr>
        <p:spPr>
          <a:xfrm>
            <a:off x="4112213" y="336450"/>
            <a:ext cx="8931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stat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7" name="Google Shape;657;p25"/>
          <p:cNvSpPr/>
          <p:nvPr/>
        </p:nvSpPr>
        <p:spPr>
          <a:xfrm>
            <a:off x="233600" y="4285650"/>
            <a:ext cx="3821100" cy="24381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Visitor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VarType = 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a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int,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b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float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8" name="Google Shape;658;p25"/>
          <p:cNvSpPr/>
          <p:nvPr/>
        </p:nvSpPr>
        <p:spPr>
          <a:xfrm>
            <a:off x="199075" y="157950"/>
            <a:ext cx="8784900" cy="17988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return visit(+)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9" name="Google Shape;659;p25"/>
          <p:cNvSpPr/>
          <p:nvPr/>
        </p:nvSpPr>
        <p:spPr>
          <a:xfrm>
            <a:off x="4656425" y="2112450"/>
            <a:ext cx="1054200" cy="3972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VISITOR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6"/>
          <p:cNvSpPr txBox="1"/>
          <p:nvPr>
            <p:ph idx="1" type="body"/>
          </p:nvPr>
        </p:nvSpPr>
        <p:spPr>
          <a:xfrm>
            <a:off x="4225400" y="5033950"/>
            <a:ext cx="4758600" cy="16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 a = 10;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float b = 20.5 + 20;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 d = a + b;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5" name="Google Shape;665;p26"/>
          <p:cNvCxnSpPr>
            <a:endCxn id="666" idx="0"/>
          </p:cNvCxnSpPr>
          <p:nvPr/>
        </p:nvCxnSpPr>
        <p:spPr>
          <a:xfrm>
            <a:off x="4558775" y="9265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7" name="Google Shape;667;p26"/>
          <p:cNvCxnSpPr>
            <a:endCxn id="668" idx="0"/>
          </p:cNvCxnSpPr>
          <p:nvPr/>
        </p:nvCxnSpPr>
        <p:spPr>
          <a:xfrm flipH="1">
            <a:off x="1517413" y="926550"/>
            <a:ext cx="30414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9" name="Google Shape;669;p26"/>
          <p:cNvCxnSpPr>
            <a:endCxn id="670" idx="0"/>
          </p:cNvCxnSpPr>
          <p:nvPr/>
        </p:nvCxnSpPr>
        <p:spPr>
          <a:xfrm>
            <a:off x="4558713" y="926550"/>
            <a:ext cx="30414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1" name="Google Shape;671;p26"/>
          <p:cNvCxnSpPr>
            <a:stCxn id="668" idx="2"/>
            <a:endCxn id="672" idx="0"/>
          </p:cNvCxnSpPr>
          <p:nvPr/>
        </p:nvCxnSpPr>
        <p:spPr>
          <a:xfrm flipH="1">
            <a:off x="524113" y="1913850"/>
            <a:ext cx="9933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3" name="Google Shape;673;p26"/>
          <p:cNvCxnSpPr>
            <a:stCxn id="668" idx="2"/>
            <a:endCxn id="674" idx="0"/>
          </p:cNvCxnSpPr>
          <p:nvPr/>
        </p:nvCxnSpPr>
        <p:spPr>
          <a:xfrm flipH="1">
            <a:off x="1131013" y="1913850"/>
            <a:ext cx="3864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5" name="Google Shape;675;p26"/>
          <p:cNvCxnSpPr>
            <a:stCxn id="668" idx="2"/>
            <a:endCxn id="676" idx="0"/>
          </p:cNvCxnSpPr>
          <p:nvPr/>
        </p:nvCxnSpPr>
        <p:spPr>
          <a:xfrm>
            <a:off x="1517413" y="1913850"/>
            <a:ext cx="606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26"/>
          <p:cNvCxnSpPr>
            <a:stCxn id="668" idx="2"/>
            <a:endCxn id="678" idx="0"/>
          </p:cNvCxnSpPr>
          <p:nvPr/>
        </p:nvCxnSpPr>
        <p:spPr>
          <a:xfrm>
            <a:off x="1517413" y="1913850"/>
            <a:ext cx="6678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9" name="Google Shape;679;p26"/>
          <p:cNvCxnSpPr>
            <a:stCxn id="668" idx="2"/>
            <a:endCxn id="680" idx="0"/>
          </p:cNvCxnSpPr>
          <p:nvPr/>
        </p:nvCxnSpPr>
        <p:spPr>
          <a:xfrm>
            <a:off x="1517413" y="1913850"/>
            <a:ext cx="12747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1" name="Google Shape;681;p26"/>
          <p:cNvCxnSpPr>
            <a:stCxn id="672" idx="2"/>
            <a:endCxn id="682" idx="0"/>
          </p:cNvCxnSpPr>
          <p:nvPr/>
        </p:nvCxnSpPr>
        <p:spPr>
          <a:xfrm>
            <a:off x="523975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3" name="Google Shape;683;p26"/>
          <p:cNvCxnSpPr>
            <a:stCxn id="678" idx="2"/>
            <a:endCxn id="684" idx="0"/>
          </p:cNvCxnSpPr>
          <p:nvPr/>
        </p:nvCxnSpPr>
        <p:spPr>
          <a:xfrm>
            <a:off x="2185160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5" name="Google Shape;685;p26"/>
          <p:cNvCxnSpPr>
            <a:stCxn id="686" idx="2"/>
            <a:endCxn id="687" idx="0"/>
          </p:cNvCxnSpPr>
          <p:nvPr/>
        </p:nvCxnSpPr>
        <p:spPr>
          <a:xfrm>
            <a:off x="3504625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8" name="Google Shape;688;p26"/>
          <p:cNvCxnSpPr>
            <a:stCxn id="689" idx="2"/>
            <a:endCxn id="690" idx="0"/>
          </p:cNvCxnSpPr>
          <p:nvPr/>
        </p:nvCxnSpPr>
        <p:spPr>
          <a:xfrm>
            <a:off x="5165810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1" name="Google Shape;691;p26"/>
          <p:cNvCxnSpPr>
            <a:stCxn id="690" idx="2"/>
            <a:endCxn id="692" idx="0"/>
          </p:cNvCxnSpPr>
          <p:nvPr/>
        </p:nvCxnSpPr>
        <p:spPr>
          <a:xfrm flipH="1">
            <a:off x="4558900" y="3888438"/>
            <a:ext cx="606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3" name="Google Shape;693;p26"/>
          <p:cNvCxnSpPr>
            <a:stCxn id="690" idx="2"/>
            <a:endCxn id="694" idx="0"/>
          </p:cNvCxnSpPr>
          <p:nvPr/>
        </p:nvCxnSpPr>
        <p:spPr>
          <a:xfrm>
            <a:off x="5165800" y="3888438"/>
            <a:ext cx="459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5" name="Google Shape;695;p26"/>
          <p:cNvCxnSpPr>
            <a:stCxn id="696" idx="2"/>
            <a:endCxn id="697" idx="0"/>
          </p:cNvCxnSpPr>
          <p:nvPr/>
        </p:nvCxnSpPr>
        <p:spPr>
          <a:xfrm>
            <a:off x="6545975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8" name="Google Shape;698;p26"/>
          <p:cNvCxnSpPr>
            <a:stCxn id="699" idx="2"/>
            <a:endCxn id="700" idx="0"/>
          </p:cNvCxnSpPr>
          <p:nvPr/>
        </p:nvCxnSpPr>
        <p:spPr>
          <a:xfrm>
            <a:off x="8207160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1" name="Google Shape;701;p26"/>
          <p:cNvCxnSpPr>
            <a:stCxn id="700" idx="2"/>
            <a:endCxn id="702" idx="0"/>
          </p:cNvCxnSpPr>
          <p:nvPr/>
        </p:nvCxnSpPr>
        <p:spPr>
          <a:xfrm flipH="1">
            <a:off x="7600250" y="3888450"/>
            <a:ext cx="606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3" name="Google Shape;703;p26"/>
          <p:cNvCxnSpPr>
            <a:stCxn id="700" idx="2"/>
            <a:endCxn id="704" idx="0"/>
          </p:cNvCxnSpPr>
          <p:nvPr/>
        </p:nvCxnSpPr>
        <p:spPr>
          <a:xfrm>
            <a:off x="8207150" y="3888450"/>
            <a:ext cx="459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5" name="Google Shape;705;p26"/>
          <p:cNvCxnSpPr>
            <a:stCxn id="666" idx="2"/>
            <a:endCxn id="686" idx="0"/>
          </p:cNvCxnSpPr>
          <p:nvPr/>
        </p:nvCxnSpPr>
        <p:spPr>
          <a:xfrm flipH="1">
            <a:off x="3504575" y="1913850"/>
            <a:ext cx="10542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6" name="Google Shape;706;p26"/>
          <p:cNvCxnSpPr>
            <a:stCxn id="666" idx="2"/>
            <a:endCxn id="707" idx="0"/>
          </p:cNvCxnSpPr>
          <p:nvPr/>
        </p:nvCxnSpPr>
        <p:spPr>
          <a:xfrm flipH="1">
            <a:off x="4111775" y="1913850"/>
            <a:ext cx="4470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8" name="Google Shape;708;p26"/>
          <p:cNvCxnSpPr>
            <a:stCxn id="666" idx="2"/>
            <a:endCxn id="709" idx="0"/>
          </p:cNvCxnSpPr>
          <p:nvPr/>
        </p:nvCxnSpPr>
        <p:spPr>
          <a:xfrm>
            <a:off x="4558775" y="19138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0" name="Google Shape;710;p26"/>
          <p:cNvCxnSpPr>
            <a:stCxn id="666" idx="2"/>
            <a:endCxn id="689" idx="0"/>
          </p:cNvCxnSpPr>
          <p:nvPr/>
        </p:nvCxnSpPr>
        <p:spPr>
          <a:xfrm>
            <a:off x="4558775" y="1913850"/>
            <a:ext cx="606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" name="Google Shape;711;p26"/>
          <p:cNvCxnSpPr>
            <a:stCxn id="666" idx="2"/>
            <a:endCxn id="712" idx="0"/>
          </p:cNvCxnSpPr>
          <p:nvPr/>
        </p:nvCxnSpPr>
        <p:spPr>
          <a:xfrm>
            <a:off x="4558775" y="1913850"/>
            <a:ext cx="12141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3" name="Google Shape;713;p26"/>
          <p:cNvCxnSpPr>
            <a:stCxn id="670" idx="2"/>
            <a:endCxn id="696" idx="0"/>
          </p:cNvCxnSpPr>
          <p:nvPr/>
        </p:nvCxnSpPr>
        <p:spPr>
          <a:xfrm flipH="1">
            <a:off x="6545913" y="1913850"/>
            <a:ext cx="10542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4" name="Google Shape;714;p26"/>
          <p:cNvCxnSpPr>
            <a:stCxn id="670" idx="2"/>
            <a:endCxn id="715" idx="0"/>
          </p:cNvCxnSpPr>
          <p:nvPr/>
        </p:nvCxnSpPr>
        <p:spPr>
          <a:xfrm flipH="1">
            <a:off x="7153113" y="1913850"/>
            <a:ext cx="4470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6" name="Google Shape;716;p26"/>
          <p:cNvCxnSpPr>
            <a:stCxn id="670" idx="2"/>
            <a:endCxn id="717" idx="0"/>
          </p:cNvCxnSpPr>
          <p:nvPr/>
        </p:nvCxnSpPr>
        <p:spPr>
          <a:xfrm>
            <a:off x="7600113" y="19138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8" name="Google Shape;718;p26"/>
          <p:cNvCxnSpPr>
            <a:stCxn id="670" idx="2"/>
            <a:endCxn id="699" idx="0"/>
          </p:cNvCxnSpPr>
          <p:nvPr/>
        </p:nvCxnSpPr>
        <p:spPr>
          <a:xfrm>
            <a:off x="7600113" y="1913850"/>
            <a:ext cx="606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9" name="Google Shape;719;p26"/>
          <p:cNvCxnSpPr>
            <a:stCxn id="670" idx="2"/>
            <a:endCxn id="720" idx="0"/>
          </p:cNvCxnSpPr>
          <p:nvPr/>
        </p:nvCxnSpPr>
        <p:spPr>
          <a:xfrm>
            <a:off x="7600113" y="1913850"/>
            <a:ext cx="12141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6" name="Google Shape;666;p26"/>
          <p:cNvSpPr/>
          <p:nvPr/>
        </p:nvSpPr>
        <p:spPr>
          <a:xfrm>
            <a:off x="4041425" y="1323750"/>
            <a:ext cx="10347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varDecl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8" name="Google Shape;668;p26"/>
          <p:cNvSpPr/>
          <p:nvPr/>
        </p:nvSpPr>
        <p:spPr>
          <a:xfrm>
            <a:off x="1000063" y="1323750"/>
            <a:ext cx="10347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varDecl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0" name="Google Shape;670;p26"/>
          <p:cNvSpPr/>
          <p:nvPr/>
        </p:nvSpPr>
        <p:spPr>
          <a:xfrm>
            <a:off x="7082763" y="1323750"/>
            <a:ext cx="10347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varDecl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2" name="Google Shape;672;p26"/>
          <p:cNvSpPr/>
          <p:nvPr/>
        </p:nvSpPr>
        <p:spPr>
          <a:xfrm>
            <a:off x="207475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8" name="Google Shape;678;p26"/>
          <p:cNvSpPr/>
          <p:nvPr/>
        </p:nvSpPr>
        <p:spPr>
          <a:xfrm>
            <a:off x="1868660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4" name="Google Shape;674;p26"/>
          <p:cNvSpPr/>
          <p:nvPr/>
        </p:nvSpPr>
        <p:spPr>
          <a:xfrm>
            <a:off x="974400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6" name="Google Shape;676;p26"/>
          <p:cNvSpPr/>
          <p:nvPr/>
        </p:nvSpPr>
        <p:spPr>
          <a:xfrm>
            <a:off x="1421513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0" name="Google Shape;680;p26"/>
          <p:cNvSpPr/>
          <p:nvPr/>
        </p:nvSpPr>
        <p:spPr>
          <a:xfrm>
            <a:off x="2635575" y="2311038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6" name="Google Shape;686;p26"/>
          <p:cNvSpPr/>
          <p:nvPr/>
        </p:nvSpPr>
        <p:spPr>
          <a:xfrm>
            <a:off x="3188125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9" name="Google Shape;689;p26"/>
          <p:cNvSpPr/>
          <p:nvPr/>
        </p:nvSpPr>
        <p:spPr>
          <a:xfrm>
            <a:off x="4849310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7" name="Google Shape;707;p26"/>
          <p:cNvSpPr/>
          <p:nvPr/>
        </p:nvSpPr>
        <p:spPr>
          <a:xfrm>
            <a:off x="3955050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9" name="Google Shape;709;p26"/>
          <p:cNvSpPr/>
          <p:nvPr/>
        </p:nvSpPr>
        <p:spPr>
          <a:xfrm>
            <a:off x="4402163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2" name="Google Shape;712;p26"/>
          <p:cNvSpPr/>
          <p:nvPr/>
        </p:nvSpPr>
        <p:spPr>
          <a:xfrm>
            <a:off x="5616225" y="2311038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6" name="Google Shape;696;p26"/>
          <p:cNvSpPr/>
          <p:nvPr/>
        </p:nvSpPr>
        <p:spPr>
          <a:xfrm>
            <a:off x="6229475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9" name="Google Shape;699;p26"/>
          <p:cNvSpPr/>
          <p:nvPr/>
        </p:nvSpPr>
        <p:spPr>
          <a:xfrm>
            <a:off x="7890660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5" name="Google Shape;715;p26"/>
          <p:cNvSpPr/>
          <p:nvPr/>
        </p:nvSpPr>
        <p:spPr>
          <a:xfrm>
            <a:off x="6996400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7" name="Google Shape;717;p26"/>
          <p:cNvSpPr/>
          <p:nvPr/>
        </p:nvSpPr>
        <p:spPr>
          <a:xfrm>
            <a:off x="7443513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0" name="Google Shape;720;p26"/>
          <p:cNvSpPr/>
          <p:nvPr/>
        </p:nvSpPr>
        <p:spPr>
          <a:xfrm>
            <a:off x="8657575" y="2311038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2" name="Google Shape;682;p26"/>
          <p:cNvSpPr/>
          <p:nvPr/>
        </p:nvSpPr>
        <p:spPr>
          <a:xfrm>
            <a:off x="220375" y="32983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7" name="Google Shape;687;p26"/>
          <p:cNvSpPr/>
          <p:nvPr/>
        </p:nvSpPr>
        <p:spPr>
          <a:xfrm>
            <a:off x="3058075" y="3298350"/>
            <a:ext cx="8931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7" name="Google Shape;697;p26"/>
          <p:cNvSpPr/>
          <p:nvPr/>
        </p:nvSpPr>
        <p:spPr>
          <a:xfrm>
            <a:off x="6242375" y="32983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4" name="Google Shape;684;p26"/>
          <p:cNvSpPr/>
          <p:nvPr/>
        </p:nvSpPr>
        <p:spPr>
          <a:xfrm>
            <a:off x="1881550" y="32983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2" name="Google Shape;692;p26"/>
          <p:cNvSpPr/>
          <p:nvPr/>
        </p:nvSpPr>
        <p:spPr>
          <a:xfrm>
            <a:off x="4177175" y="4285650"/>
            <a:ext cx="76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20.5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4" name="Google Shape;694;p26"/>
          <p:cNvSpPr/>
          <p:nvPr/>
        </p:nvSpPr>
        <p:spPr>
          <a:xfrm>
            <a:off x="5322225" y="42856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0" name="Google Shape;690;p26"/>
          <p:cNvSpPr/>
          <p:nvPr/>
        </p:nvSpPr>
        <p:spPr>
          <a:xfrm>
            <a:off x="4862200" y="3298338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0" name="Google Shape;700;p26"/>
          <p:cNvSpPr/>
          <p:nvPr/>
        </p:nvSpPr>
        <p:spPr>
          <a:xfrm>
            <a:off x="7903550" y="32983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4" name="Google Shape;704;p26"/>
          <p:cNvSpPr/>
          <p:nvPr/>
        </p:nvSpPr>
        <p:spPr>
          <a:xfrm>
            <a:off x="8363575" y="42856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2" name="Google Shape;702;p26"/>
          <p:cNvSpPr/>
          <p:nvPr/>
        </p:nvSpPr>
        <p:spPr>
          <a:xfrm>
            <a:off x="7296525" y="42856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1" name="Google Shape;721;p26"/>
          <p:cNvSpPr/>
          <p:nvPr/>
        </p:nvSpPr>
        <p:spPr>
          <a:xfrm>
            <a:off x="4112213" y="336450"/>
            <a:ext cx="8931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stat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2" name="Google Shape;722;p26"/>
          <p:cNvSpPr/>
          <p:nvPr/>
        </p:nvSpPr>
        <p:spPr>
          <a:xfrm>
            <a:off x="233600" y="4285650"/>
            <a:ext cx="3821100" cy="24381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Visitor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VarType = 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a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int,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b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float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3" name="Google Shape;723;p26"/>
          <p:cNvSpPr/>
          <p:nvPr/>
        </p:nvSpPr>
        <p:spPr>
          <a:xfrm>
            <a:off x="4682275" y="3043000"/>
            <a:ext cx="1054200" cy="3972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VISITOR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4" name="Google Shape;724;p26"/>
          <p:cNvSpPr/>
          <p:nvPr/>
        </p:nvSpPr>
        <p:spPr>
          <a:xfrm>
            <a:off x="199075" y="157950"/>
            <a:ext cx="8784900" cy="21531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ltype = visit(20.5) </a:t>
            </a:r>
            <a: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//Retorna o tipo FLOAT</a:t>
            </a:r>
            <a:endParaRPr sz="24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rtype = visit(20)   </a:t>
            </a:r>
            <a: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//Retorna o tipo INT</a:t>
            </a:r>
            <a:endParaRPr sz="24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//FLOAT + INT → FLOAT</a:t>
            </a:r>
            <a:endParaRPr sz="24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return checkAdd(ltype, rtype)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Roteiro</a:t>
            </a:r>
            <a:endParaRPr/>
          </a:p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Análise Semântica</a:t>
            </a:r>
            <a:br>
              <a:rPr lang="en"/>
            </a:br>
            <a:r>
              <a:rPr lang="en" sz="1000"/>
              <a:t> </a:t>
            </a:r>
            <a:endParaRPr sz="1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Checagem de Tipos</a:t>
            </a:r>
            <a:br>
              <a:rPr lang="en"/>
            </a:br>
            <a:endParaRPr sz="1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Checagem de Tipos com Visitor</a:t>
            </a:r>
            <a:br>
              <a:rPr lang="en"/>
            </a:br>
            <a:endParaRPr sz="1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Geração de Arquivos</a:t>
            </a:r>
            <a:br>
              <a:rPr lang="en"/>
            </a:br>
            <a:endParaRPr sz="1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Exercício Prático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27"/>
          <p:cNvSpPr txBox="1"/>
          <p:nvPr>
            <p:ph idx="1" type="body"/>
          </p:nvPr>
        </p:nvSpPr>
        <p:spPr>
          <a:xfrm>
            <a:off x="4225400" y="5033950"/>
            <a:ext cx="4758600" cy="16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 a = 10;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float b = 20.5 + 20;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 d = a + b;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0" name="Google Shape;730;p27"/>
          <p:cNvCxnSpPr>
            <a:endCxn id="731" idx="0"/>
          </p:cNvCxnSpPr>
          <p:nvPr/>
        </p:nvCxnSpPr>
        <p:spPr>
          <a:xfrm>
            <a:off x="4558775" y="9265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2" name="Google Shape;732;p27"/>
          <p:cNvCxnSpPr>
            <a:endCxn id="733" idx="0"/>
          </p:cNvCxnSpPr>
          <p:nvPr/>
        </p:nvCxnSpPr>
        <p:spPr>
          <a:xfrm flipH="1">
            <a:off x="1517413" y="926550"/>
            <a:ext cx="30414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4" name="Google Shape;734;p27"/>
          <p:cNvCxnSpPr>
            <a:endCxn id="735" idx="0"/>
          </p:cNvCxnSpPr>
          <p:nvPr/>
        </p:nvCxnSpPr>
        <p:spPr>
          <a:xfrm>
            <a:off x="4558713" y="926550"/>
            <a:ext cx="30414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6" name="Google Shape;736;p27"/>
          <p:cNvCxnSpPr>
            <a:stCxn id="733" idx="2"/>
            <a:endCxn id="737" idx="0"/>
          </p:cNvCxnSpPr>
          <p:nvPr/>
        </p:nvCxnSpPr>
        <p:spPr>
          <a:xfrm flipH="1">
            <a:off x="524113" y="1913850"/>
            <a:ext cx="9933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8" name="Google Shape;738;p27"/>
          <p:cNvCxnSpPr>
            <a:stCxn id="733" idx="2"/>
            <a:endCxn id="739" idx="0"/>
          </p:cNvCxnSpPr>
          <p:nvPr/>
        </p:nvCxnSpPr>
        <p:spPr>
          <a:xfrm flipH="1">
            <a:off x="1131013" y="1913850"/>
            <a:ext cx="3864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0" name="Google Shape;740;p27"/>
          <p:cNvCxnSpPr>
            <a:stCxn id="733" idx="2"/>
            <a:endCxn id="741" idx="0"/>
          </p:cNvCxnSpPr>
          <p:nvPr/>
        </p:nvCxnSpPr>
        <p:spPr>
          <a:xfrm>
            <a:off x="1517413" y="1913850"/>
            <a:ext cx="606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2" name="Google Shape;742;p27"/>
          <p:cNvCxnSpPr>
            <a:stCxn id="733" idx="2"/>
            <a:endCxn id="743" idx="0"/>
          </p:cNvCxnSpPr>
          <p:nvPr/>
        </p:nvCxnSpPr>
        <p:spPr>
          <a:xfrm>
            <a:off x="1517413" y="1913850"/>
            <a:ext cx="6678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4" name="Google Shape;744;p27"/>
          <p:cNvCxnSpPr>
            <a:stCxn id="733" idx="2"/>
            <a:endCxn id="745" idx="0"/>
          </p:cNvCxnSpPr>
          <p:nvPr/>
        </p:nvCxnSpPr>
        <p:spPr>
          <a:xfrm>
            <a:off x="1517413" y="1913850"/>
            <a:ext cx="12747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6" name="Google Shape;746;p27"/>
          <p:cNvCxnSpPr>
            <a:stCxn id="737" idx="2"/>
            <a:endCxn id="747" idx="0"/>
          </p:cNvCxnSpPr>
          <p:nvPr/>
        </p:nvCxnSpPr>
        <p:spPr>
          <a:xfrm>
            <a:off x="523975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8" name="Google Shape;748;p27"/>
          <p:cNvCxnSpPr>
            <a:stCxn id="743" idx="2"/>
            <a:endCxn id="749" idx="0"/>
          </p:cNvCxnSpPr>
          <p:nvPr/>
        </p:nvCxnSpPr>
        <p:spPr>
          <a:xfrm>
            <a:off x="2185160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0" name="Google Shape;750;p27"/>
          <p:cNvCxnSpPr>
            <a:stCxn id="751" idx="2"/>
            <a:endCxn id="752" idx="0"/>
          </p:cNvCxnSpPr>
          <p:nvPr/>
        </p:nvCxnSpPr>
        <p:spPr>
          <a:xfrm>
            <a:off x="3504625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3" name="Google Shape;753;p27"/>
          <p:cNvCxnSpPr>
            <a:stCxn id="754" idx="2"/>
            <a:endCxn id="755" idx="0"/>
          </p:cNvCxnSpPr>
          <p:nvPr/>
        </p:nvCxnSpPr>
        <p:spPr>
          <a:xfrm>
            <a:off x="5165810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" name="Google Shape;756;p27"/>
          <p:cNvCxnSpPr>
            <a:stCxn id="755" idx="2"/>
            <a:endCxn id="757" idx="0"/>
          </p:cNvCxnSpPr>
          <p:nvPr/>
        </p:nvCxnSpPr>
        <p:spPr>
          <a:xfrm flipH="1">
            <a:off x="4558900" y="3888438"/>
            <a:ext cx="606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Google Shape;758;p27"/>
          <p:cNvCxnSpPr>
            <a:stCxn id="755" idx="2"/>
            <a:endCxn id="759" idx="0"/>
          </p:cNvCxnSpPr>
          <p:nvPr/>
        </p:nvCxnSpPr>
        <p:spPr>
          <a:xfrm>
            <a:off x="5165800" y="3888438"/>
            <a:ext cx="459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0" name="Google Shape;760;p27"/>
          <p:cNvCxnSpPr>
            <a:stCxn id="761" idx="2"/>
            <a:endCxn id="762" idx="0"/>
          </p:cNvCxnSpPr>
          <p:nvPr/>
        </p:nvCxnSpPr>
        <p:spPr>
          <a:xfrm>
            <a:off x="6545975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" name="Google Shape;763;p27"/>
          <p:cNvCxnSpPr>
            <a:stCxn id="764" idx="2"/>
            <a:endCxn id="765" idx="0"/>
          </p:cNvCxnSpPr>
          <p:nvPr/>
        </p:nvCxnSpPr>
        <p:spPr>
          <a:xfrm>
            <a:off x="8207160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6" name="Google Shape;766;p27"/>
          <p:cNvCxnSpPr>
            <a:stCxn id="765" idx="2"/>
            <a:endCxn id="767" idx="0"/>
          </p:cNvCxnSpPr>
          <p:nvPr/>
        </p:nvCxnSpPr>
        <p:spPr>
          <a:xfrm flipH="1">
            <a:off x="7600250" y="3888450"/>
            <a:ext cx="606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8" name="Google Shape;768;p27"/>
          <p:cNvCxnSpPr>
            <a:stCxn id="765" idx="2"/>
            <a:endCxn id="769" idx="0"/>
          </p:cNvCxnSpPr>
          <p:nvPr/>
        </p:nvCxnSpPr>
        <p:spPr>
          <a:xfrm>
            <a:off x="8207150" y="3888450"/>
            <a:ext cx="459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0" name="Google Shape;770;p27"/>
          <p:cNvCxnSpPr>
            <a:stCxn id="731" idx="2"/>
            <a:endCxn id="751" idx="0"/>
          </p:cNvCxnSpPr>
          <p:nvPr/>
        </p:nvCxnSpPr>
        <p:spPr>
          <a:xfrm flipH="1">
            <a:off x="3504575" y="1913850"/>
            <a:ext cx="10542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1" name="Google Shape;771;p27"/>
          <p:cNvCxnSpPr>
            <a:stCxn id="731" idx="2"/>
            <a:endCxn id="772" idx="0"/>
          </p:cNvCxnSpPr>
          <p:nvPr/>
        </p:nvCxnSpPr>
        <p:spPr>
          <a:xfrm flipH="1">
            <a:off x="4111775" y="1913850"/>
            <a:ext cx="4470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3" name="Google Shape;773;p27"/>
          <p:cNvCxnSpPr>
            <a:stCxn id="731" idx="2"/>
            <a:endCxn id="774" idx="0"/>
          </p:cNvCxnSpPr>
          <p:nvPr/>
        </p:nvCxnSpPr>
        <p:spPr>
          <a:xfrm>
            <a:off x="4558775" y="19138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27"/>
          <p:cNvCxnSpPr>
            <a:stCxn id="731" idx="2"/>
            <a:endCxn id="754" idx="0"/>
          </p:cNvCxnSpPr>
          <p:nvPr/>
        </p:nvCxnSpPr>
        <p:spPr>
          <a:xfrm>
            <a:off x="4558775" y="1913850"/>
            <a:ext cx="606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27"/>
          <p:cNvCxnSpPr>
            <a:stCxn id="731" idx="2"/>
            <a:endCxn id="777" idx="0"/>
          </p:cNvCxnSpPr>
          <p:nvPr/>
        </p:nvCxnSpPr>
        <p:spPr>
          <a:xfrm>
            <a:off x="4558775" y="1913850"/>
            <a:ext cx="12141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8" name="Google Shape;778;p27"/>
          <p:cNvCxnSpPr>
            <a:stCxn id="735" idx="2"/>
            <a:endCxn id="761" idx="0"/>
          </p:cNvCxnSpPr>
          <p:nvPr/>
        </p:nvCxnSpPr>
        <p:spPr>
          <a:xfrm flipH="1">
            <a:off x="6545913" y="1913850"/>
            <a:ext cx="10542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9" name="Google Shape;779;p27"/>
          <p:cNvCxnSpPr>
            <a:stCxn id="735" idx="2"/>
            <a:endCxn id="780" idx="0"/>
          </p:cNvCxnSpPr>
          <p:nvPr/>
        </p:nvCxnSpPr>
        <p:spPr>
          <a:xfrm flipH="1">
            <a:off x="7153113" y="1913850"/>
            <a:ext cx="4470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1" name="Google Shape;781;p27"/>
          <p:cNvCxnSpPr>
            <a:stCxn id="735" idx="2"/>
            <a:endCxn id="782" idx="0"/>
          </p:cNvCxnSpPr>
          <p:nvPr/>
        </p:nvCxnSpPr>
        <p:spPr>
          <a:xfrm>
            <a:off x="7600113" y="19138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3" name="Google Shape;783;p27"/>
          <p:cNvCxnSpPr>
            <a:stCxn id="735" idx="2"/>
            <a:endCxn id="764" idx="0"/>
          </p:cNvCxnSpPr>
          <p:nvPr/>
        </p:nvCxnSpPr>
        <p:spPr>
          <a:xfrm>
            <a:off x="7600113" y="1913850"/>
            <a:ext cx="606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4" name="Google Shape;784;p27"/>
          <p:cNvCxnSpPr>
            <a:stCxn id="735" idx="2"/>
            <a:endCxn id="785" idx="0"/>
          </p:cNvCxnSpPr>
          <p:nvPr/>
        </p:nvCxnSpPr>
        <p:spPr>
          <a:xfrm>
            <a:off x="7600113" y="1913850"/>
            <a:ext cx="12141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1" name="Google Shape;731;p27"/>
          <p:cNvSpPr/>
          <p:nvPr/>
        </p:nvSpPr>
        <p:spPr>
          <a:xfrm>
            <a:off x="4041425" y="1323750"/>
            <a:ext cx="10347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varDecl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3" name="Google Shape;733;p27"/>
          <p:cNvSpPr/>
          <p:nvPr/>
        </p:nvSpPr>
        <p:spPr>
          <a:xfrm>
            <a:off x="1000063" y="1323750"/>
            <a:ext cx="10347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varDecl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5" name="Google Shape;735;p27"/>
          <p:cNvSpPr/>
          <p:nvPr/>
        </p:nvSpPr>
        <p:spPr>
          <a:xfrm>
            <a:off x="7082763" y="1323750"/>
            <a:ext cx="10347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varDecl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7" name="Google Shape;737;p27"/>
          <p:cNvSpPr/>
          <p:nvPr/>
        </p:nvSpPr>
        <p:spPr>
          <a:xfrm>
            <a:off x="207475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3" name="Google Shape;743;p27"/>
          <p:cNvSpPr/>
          <p:nvPr/>
        </p:nvSpPr>
        <p:spPr>
          <a:xfrm>
            <a:off x="1868660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9" name="Google Shape;739;p27"/>
          <p:cNvSpPr/>
          <p:nvPr/>
        </p:nvSpPr>
        <p:spPr>
          <a:xfrm>
            <a:off x="974400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1" name="Google Shape;741;p27"/>
          <p:cNvSpPr/>
          <p:nvPr/>
        </p:nvSpPr>
        <p:spPr>
          <a:xfrm>
            <a:off x="1421513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5" name="Google Shape;745;p27"/>
          <p:cNvSpPr/>
          <p:nvPr/>
        </p:nvSpPr>
        <p:spPr>
          <a:xfrm>
            <a:off x="2635575" y="2311038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1" name="Google Shape;751;p27"/>
          <p:cNvSpPr/>
          <p:nvPr/>
        </p:nvSpPr>
        <p:spPr>
          <a:xfrm>
            <a:off x="3188125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4" name="Google Shape;754;p27"/>
          <p:cNvSpPr/>
          <p:nvPr/>
        </p:nvSpPr>
        <p:spPr>
          <a:xfrm>
            <a:off x="4849310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2" name="Google Shape;772;p27"/>
          <p:cNvSpPr/>
          <p:nvPr/>
        </p:nvSpPr>
        <p:spPr>
          <a:xfrm>
            <a:off x="3955050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4" name="Google Shape;774;p27"/>
          <p:cNvSpPr/>
          <p:nvPr/>
        </p:nvSpPr>
        <p:spPr>
          <a:xfrm>
            <a:off x="4402163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7" name="Google Shape;777;p27"/>
          <p:cNvSpPr/>
          <p:nvPr/>
        </p:nvSpPr>
        <p:spPr>
          <a:xfrm>
            <a:off x="5616225" y="2311038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1" name="Google Shape;761;p27"/>
          <p:cNvSpPr/>
          <p:nvPr/>
        </p:nvSpPr>
        <p:spPr>
          <a:xfrm>
            <a:off x="6229475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4" name="Google Shape;764;p27"/>
          <p:cNvSpPr/>
          <p:nvPr/>
        </p:nvSpPr>
        <p:spPr>
          <a:xfrm>
            <a:off x="7890660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0" name="Google Shape;780;p27"/>
          <p:cNvSpPr/>
          <p:nvPr/>
        </p:nvSpPr>
        <p:spPr>
          <a:xfrm>
            <a:off x="6996400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2" name="Google Shape;782;p27"/>
          <p:cNvSpPr/>
          <p:nvPr/>
        </p:nvSpPr>
        <p:spPr>
          <a:xfrm>
            <a:off x="7443513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5" name="Google Shape;785;p27"/>
          <p:cNvSpPr/>
          <p:nvPr/>
        </p:nvSpPr>
        <p:spPr>
          <a:xfrm>
            <a:off x="8657575" y="2311038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7" name="Google Shape;747;p27"/>
          <p:cNvSpPr/>
          <p:nvPr/>
        </p:nvSpPr>
        <p:spPr>
          <a:xfrm>
            <a:off x="220375" y="32983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2" name="Google Shape;752;p27"/>
          <p:cNvSpPr/>
          <p:nvPr/>
        </p:nvSpPr>
        <p:spPr>
          <a:xfrm>
            <a:off x="3058075" y="3298350"/>
            <a:ext cx="8931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2" name="Google Shape;762;p27"/>
          <p:cNvSpPr/>
          <p:nvPr/>
        </p:nvSpPr>
        <p:spPr>
          <a:xfrm>
            <a:off x="6242375" y="32983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9" name="Google Shape;749;p27"/>
          <p:cNvSpPr/>
          <p:nvPr/>
        </p:nvSpPr>
        <p:spPr>
          <a:xfrm>
            <a:off x="1881550" y="32983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7" name="Google Shape;757;p27"/>
          <p:cNvSpPr/>
          <p:nvPr/>
        </p:nvSpPr>
        <p:spPr>
          <a:xfrm>
            <a:off x="4177175" y="4285650"/>
            <a:ext cx="76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20.5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9" name="Google Shape;759;p27"/>
          <p:cNvSpPr/>
          <p:nvPr/>
        </p:nvSpPr>
        <p:spPr>
          <a:xfrm>
            <a:off x="5322225" y="42856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5" name="Google Shape;755;p27"/>
          <p:cNvSpPr/>
          <p:nvPr/>
        </p:nvSpPr>
        <p:spPr>
          <a:xfrm>
            <a:off x="4862200" y="3298338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5" name="Google Shape;765;p27"/>
          <p:cNvSpPr/>
          <p:nvPr/>
        </p:nvSpPr>
        <p:spPr>
          <a:xfrm>
            <a:off x="7903550" y="32983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9" name="Google Shape;769;p27"/>
          <p:cNvSpPr/>
          <p:nvPr/>
        </p:nvSpPr>
        <p:spPr>
          <a:xfrm>
            <a:off x="8363575" y="42856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7" name="Google Shape;767;p27"/>
          <p:cNvSpPr/>
          <p:nvPr/>
        </p:nvSpPr>
        <p:spPr>
          <a:xfrm>
            <a:off x="7296525" y="42856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6" name="Google Shape;786;p27"/>
          <p:cNvSpPr/>
          <p:nvPr/>
        </p:nvSpPr>
        <p:spPr>
          <a:xfrm>
            <a:off x="4112213" y="336450"/>
            <a:ext cx="8931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stat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7" name="Google Shape;787;p27"/>
          <p:cNvSpPr/>
          <p:nvPr/>
        </p:nvSpPr>
        <p:spPr>
          <a:xfrm>
            <a:off x="233600" y="4285650"/>
            <a:ext cx="3821100" cy="24381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Visitor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VarType = 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a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int,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b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float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8" name="Google Shape;788;p27"/>
          <p:cNvSpPr/>
          <p:nvPr/>
        </p:nvSpPr>
        <p:spPr>
          <a:xfrm>
            <a:off x="4728600" y="1092000"/>
            <a:ext cx="1054200" cy="3972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VISITOR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9" name="Google Shape;789;p27"/>
          <p:cNvSpPr/>
          <p:nvPr/>
        </p:nvSpPr>
        <p:spPr>
          <a:xfrm>
            <a:off x="2962000" y="3298350"/>
            <a:ext cx="6031800" cy="20511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ltype = VarType("b")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rtype = visit(expr)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isCompatible(ltype, rtype)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 True </a:t>
            </a:r>
            <a: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//Sem erros</a:t>
            </a:r>
            <a:endParaRPr sz="24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28"/>
          <p:cNvSpPr txBox="1"/>
          <p:nvPr>
            <p:ph idx="1" type="body"/>
          </p:nvPr>
        </p:nvSpPr>
        <p:spPr>
          <a:xfrm>
            <a:off x="4225400" y="5033950"/>
            <a:ext cx="4758600" cy="16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 a = 10;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float b = 20.5 + 20;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 d = a + b;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5" name="Google Shape;795;p28"/>
          <p:cNvCxnSpPr>
            <a:endCxn id="796" idx="0"/>
          </p:cNvCxnSpPr>
          <p:nvPr/>
        </p:nvCxnSpPr>
        <p:spPr>
          <a:xfrm>
            <a:off x="4558775" y="9265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7" name="Google Shape;797;p28"/>
          <p:cNvCxnSpPr>
            <a:endCxn id="798" idx="0"/>
          </p:cNvCxnSpPr>
          <p:nvPr/>
        </p:nvCxnSpPr>
        <p:spPr>
          <a:xfrm flipH="1">
            <a:off x="1517413" y="926550"/>
            <a:ext cx="30414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9" name="Google Shape;799;p28"/>
          <p:cNvCxnSpPr>
            <a:endCxn id="800" idx="0"/>
          </p:cNvCxnSpPr>
          <p:nvPr/>
        </p:nvCxnSpPr>
        <p:spPr>
          <a:xfrm>
            <a:off x="4558713" y="926550"/>
            <a:ext cx="30414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1" name="Google Shape;801;p28"/>
          <p:cNvCxnSpPr>
            <a:stCxn id="798" idx="2"/>
            <a:endCxn id="802" idx="0"/>
          </p:cNvCxnSpPr>
          <p:nvPr/>
        </p:nvCxnSpPr>
        <p:spPr>
          <a:xfrm flipH="1">
            <a:off x="524113" y="1913850"/>
            <a:ext cx="9933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3" name="Google Shape;803;p28"/>
          <p:cNvCxnSpPr>
            <a:stCxn id="798" idx="2"/>
            <a:endCxn id="804" idx="0"/>
          </p:cNvCxnSpPr>
          <p:nvPr/>
        </p:nvCxnSpPr>
        <p:spPr>
          <a:xfrm flipH="1">
            <a:off x="1131013" y="1913850"/>
            <a:ext cx="3864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5" name="Google Shape;805;p28"/>
          <p:cNvCxnSpPr>
            <a:stCxn id="798" idx="2"/>
            <a:endCxn id="806" idx="0"/>
          </p:cNvCxnSpPr>
          <p:nvPr/>
        </p:nvCxnSpPr>
        <p:spPr>
          <a:xfrm>
            <a:off x="1517413" y="1913850"/>
            <a:ext cx="606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28"/>
          <p:cNvCxnSpPr>
            <a:stCxn id="798" idx="2"/>
            <a:endCxn id="808" idx="0"/>
          </p:cNvCxnSpPr>
          <p:nvPr/>
        </p:nvCxnSpPr>
        <p:spPr>
          <a:xfrm>
            <a:off x="1517413" y="1913850"/>
            <a:ext cx="6678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9" name="Google Shape;809;p28"/>
          <p:cNvCxnSpPr>
            <a:stCxn id="798" idx="2"/>
            <a:endCxn id="810" idx="0"/>
          </p:cNvCxnSpPr>
          <p:nvPr/>
        </p:nvCxnSpPr>
        <p:spPr>
          <a:xfrm>
            <a:off x="1517413" y="1913850"/>
            <a:ext cx="12747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1" name="Google Shape;811;p28"/>
          <p:cNvCxnSpPr>
            <a:stCxn id="802" idx="2"/>
            <a:endCxn id="812" idx="0"/>
          </p:cNvCxnSpPr>
          <p:nvPr/>
        </p:nvCxnSpPr>
        <p:spPr>
          <a:xfrm>
            <a:off x="523975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3" name="Google Shape;813;p28"/>
          <p:cNvCxnSpPr>
            <a:stCxn id="808" idx="2"/>
            <a:endCxn id="814" idx="0"/>
          </p:cNvCxnSpPr>
          <p:nvPr/>
        </p:nvCxnSpPr>
        <p:spPr>
          <a:xfrm>
            <a:off x="2185160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5" name="Google Shape;815;p28"/>
          <p:cNvCxnSpPr>
            <a:stCxn id="816" idx="2"/>
            <a:endCxn id="817" idx="0"/>
          </p:cNvCxnSpPr>
          <p:nvPr/>
        </p:nvCxnSpPr>
        <p:spPr>
          <a:xfrm>
            <a:off x="3504625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8" name="Google Shape;818;p28"/>
          <p:cNvCxnSpPr>
            <a:stCxn id="819" idx="2"/>
            <a:endCxn id="820" idx="0"/>
          </p:cNvCxnSpPr>
          <p:nvPr/>
        </p:nvCxnSpPr>
        <p:spPr>
          <a:xfrm>
            <a:off x="5165810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1" name="Google Shape;821;p28"/>
          <p:cNvCxnSpPr>
            <a:stCxn id="820" idx="2"/>
            <a:endCxn id="822" idx="0"/>
          </p:cNvCxnSpPr>
          <p:nvPr/>
        </p:nvCxnSpPr>
        <p:spPr>
          <a:xfrm flipH="1">
            <a:off x="4558900" y="3888438"/>
            <a:ext cx="606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3" name="Google Shape;823;p28"/>
          <p:cNvCxnSpPr>
            <a:stCxn id="820" idx="2"/>
            <a:endCxn id="824" idx="0"/>
          </p:cNvCxnSpPr>
          <p:nvPr/>
        </p:nvCxnSpPr>
        <p:spPr>
          <a:xfrm>
            <a:off x="5165800" y="3888438"/>
            <a:ext cx="459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5" name="Google Shape;825;p28"/>
          <p:cNvCxnSpPr>
            <a:stCxn id="826" idx="2"/>
            <a:endCxn id="827" idx="0"/>
          </p:cNvCxnSpPr>
          <p:nvPr/>
        </p:nvCxnSpPr>
        <p:spPr>
          <a:xfrm>
            <a:off x="6545975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8" name="Google Shape;828;p28"/>
          <p:cNvCxnSpPr>
            <a:stCxn id="829" idx="2"/>
            <a:endCxn id="830" idx="0"/>
          </p:cNvCxnSpPr>
          <p:nvPr/>
        </p:nvCxnSpPr>
        <p:spPr>
          <a:xfrm>
            <a:off x="8207160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1" name="Google Shape;831;p28"/>
          <p:cNvCxnSpPr>
            <a:stCxn id="830" idx="2"/>
            <a:endCxn id="832" idx="0"/>
          </p:cNvCxnSpPr>
          <p:nvPr/>
        </p:nvCxnSpPr>
        <p:spPr>
          <a:xfrm flipH="1">
            <a:off x="7600250" y="3888450"/>
            <a:ext cx="606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3" name="Google Shape;833;p28"/>
          <p:cNvCxnSpPr>
            <a:stCxn id="830" idx="2"/>
            <a:endCxn id="834" idx="0"/>
          </p:cNvCxnSpPr>
          <p:nvPr/>
        </p:nvCxnSpPr>
        <p:spPr>
          <a:xfrm>
            <a:off x="8207150" y="3888450"/>
            <a:ext cx="459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5" name="Google Shape;835;p28"/>
          <p:cNvCxnSpPr>
            <a:stCxn id="796" idx="2"/>
            <a:endCxn id="816" idx="0"/>
          </p:cNvCxnSpPr>
          <p:nvPr/>
        </p:nvCxnSpPr>
        <p:spPr>
          <a:xfrm flipH="1">
            <a:off x="3504575" y="1913850"/>
            <a:ext cx="10542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6" name="Google Shape;836;p28"/>
          <p:cNvCxnSpPr>
            <a:stCxn id="796" idx="2"/>
            <a:endCxn id="837" idx="0"/>
          </p:cNvCxnSpPr>
          <p:nvPr/>
        </p:nvCxnSpPr>
        <p:spPr>
          <a:xfrm flipH="1">
            <a:off x="4111775" y="1913850"/>
            <a:ext cx="4470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8" name="Google Shape;838;p28"/>
          <p:cNvCxnSpPr>
            <a:stCxn id="796" idx="2"/>
            <a:endCxn id="839" idx="0"/>
          </p:cNvCxnSpPr>
          <p:nvPr/>
        </p:nvCxnSpPr>
        <p:spPr>
          <a:xfrm>
            <a:off x="4558775" y="19138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0" name="Google Shape;840;p28"/>
          <p:cNvCxnSpPr>
            <a:stCxn id="796" idx="2"/>
            <a:endCxn id="819" idx="0"/>
          </p:cNvCxnSpPr>
          <p:nvPr/>
        </p:nvCxnSpPr>
        <p:spPr>
          <a:xfrm>
            <a:off x="4558775" y="1913850"/>
            <a:ext cx="606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1" name="Google Shape;841;p28"/>
          <p:cNvCxnSpPr>
            <a:stCxn id="796" idx="2"/>
            <a:endCxn id="842" idx="0"/>
          </p:cNvCxnSpPr>
          <p:nvPr/>
        </p:nvCxnSpPr>
        <p:spPr>
          <a:xfrm>
            <a:off x="4558775" y="1913850"/>
            <a:ext cx="12141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3" name="Google Shape;843;p28"/>
          <p:cNvCxnSpPr>
            <a:stCxn id="800" idx="2"/>
            <a:endCxn id="826" idx="0"/>
          </p:cNvCxnSpPr>
          <p:nvPr/>
        </p:nvCxnSpPr>
        <p:spPr>
          <a:xfrm flipH="1">
            <a:off x="6545913" y="1913850"/>
            <a:ext cx="10542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28"/>
          <p:cNvCxnSpPr>
            <a:stCxn id="800" idx="2"/>
            <a:endCxn id="845" idx="0"/>
          </p:cNvCxnSpPr>
          <p:nvPr/>
        </p:nvCxnSpPr>
        <p:spPr>
          <a:xfrm flipH="1">
            <a:off x="7153113" y="1913850"/>
            <a:ext cx="4470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6" name="Google Shape;846;p28"/>
          <p:cNvCxnSpPr>
            <a:stCxn id="800" idx="2"/>
            <a:endCxn id="847" idx="0"/>
          </p:cNvCxnSpPr>
          <p:nvPr/>
        </p:nvCxnSpPr>
        <p:spPr>
          <a:xfrm>
            <a:off x="7600113" y="19138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8" name="Google Shape;848;p28"/>
          <p:cNvCxnSpPr>
            <a:stCxn id="800" idx="2"/>
            <a:endCxn id="829" idx="0"/>
          </p:cNvCxnSpPr>
          <p:nvPr/>
        </p:nvCxnSpPr>
        <p:spPr>
          <a:xfrm>
            <a:off x="7600113" y="1913850"/>
            <a:ext cx="606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9" name="Google Shape;849;p28"/>
          <p:cNvCxnSpPr>
            <a:stCxn id="800" idx="2"/>
            <a:endCxn id="850" idx="0"/>
          </p:cNvCxnSpPr>
          <p:nvPr/>
        </p:nvCxnSpPr>
        <p:spPr>
          <a:xfrm>
            <a:off x="7600113" y="1913850"/>
            <a:ext cx="12141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6" name="Google Shape;796;p28"/>
          <p:cNvSpPr/>
          <p:nvPr/>
        </p:nvSpPr>
        <p:spPr>
          <a:xfrm>
            <a:off x="4041425" y="1323750"/>
            <a:ext cx="10347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varDecl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8" name="Google Shape;798;p28"/>
          <p:cNvSpPr/>
          <p:nvPr/>
        </p:nvSpPr>
        <p:spPr>
          <a:xfrm>
            <a:off x="1000063" y="1323750"/>
            <a:ext cx="10347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varDecl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0" name="Google Shape;800;p28"/>
          <p:cNvSpPr/>
          <p:nvPr/>
        </p:nvSpPr>
        <p:spPr>
          <a:xfrm>
            <a:off x="7082763" y="1323750"/>
            <a:ext cx="10347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varDecl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2" name="Google Shape;802;p28"/>
          <p:cNvSpPr/>
          <p:nvPr/>
        </p:nvSpPr>
        <p:spPr>
          <a:xfrm>
            <a:off x="207475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8" name="Google Shape;808;p28"/>
          <p:cNvSpPr/>
          <p:nvPr/>
        </p:nvSpPr>
        <p:spPr>
          <a:xfrm>
            <a:off x="1868660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4" name="Google Shape;804;p28"/>
          <p:cNvSpPr/>
          <p:nvPr/>
        </p:nvSpPr>
        <p:spPr>
          <a:xfrm>
            <a:off x="974400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6" name="Google Shape;806;p28"/>
          <p:cNvSpPr/>
          <p:nvPr/>
        </p:nvSpPr>
        <p:spPr>
          <a:xfrm>
            <a:off x="1421513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0" name="Google Shape;810;p28"/>
          <p:cNvSpPr/>
          <p:nvPr/>
        </p:nvSpPr>
        <p:spPr>
          <a:xfrm>
            <a:off x="2635575" y="2311038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6" name="Google Shape;816;p28"/>
          <p:cNvSpPr/>
          <p:nvPr/>
        </p:nvSpPr>
        <p:spPr>
          <a:xfrm>
            <a:off x="3188125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9" name="Google Shape;819;p28"/>
          <p:cNvSpPr/>
          <p:nvPr/>
        </p:nvSpPr>
        <p:spPr>
          <a:xfrm>
            <a:off x="4849310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7" name="Google Shape;837;p28"/>
          <p:cNvSpPr/>
          <p:nvPr/>
        </p:nvSpPr>
        <p:spPr>
          <a:xfrm>
            <a:off x="3955050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9" name="Google Shape;839;p28"/>
          <p:cNvSpPr/>
          <p:nvPr/>
        </p:nvSpPr>
        <p:spPr>
          <a:xfrm>
            <a:off x="4402163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2" name="Google Shape;842;p28"/>
          <p:cNvSpPr/>
          <p:nvPr/>
        </p:nvSpPr>
        <p:spPr>
          <a:xfrm>
            <a:off x="5616225" y="2311038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6" name="Google Shape;826;p28"/>
          <p:cNvSpPr/>
          <p:nvPr/>
        </p:nvSpPr>
        <p:spPr>
          <a:xfrm>
            <a:off x="6229475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9" name="Google Shape;829;p28"/>
          <p:cNvSpPr/>
          <p:nvPr/>
        </p:nvSpPr>
        <p:spPr>
          <a:xfrm>
            <a:off x="7890660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5" name="Google Shape;845;p28"/>
          <p:cNvSpPr/>
          <p:nvPr/>
        </p:nvSpPr>
        <p:spPr>
          <a:xfrm>
            <a:off x="6996400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7" name="Google Shape;847;p28"/>
          <p:cNvSpPr/>
          <p:nvPr/>
        </p:nvSpPr>
        <p:spPr>
          <a:xfrm>
            <a:off x="7443513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0" name="Google Shape;850;p28"/>
          <p:cNvSpPr/>
          <p:nvPr/>
        </p:nvSpPr>
        <p:spPr>
          <a:xfrm>
            <a:off x="8657575" y="2311038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2" name="Google Shape;812;p28"/>
          <p:cNvSpPr/>
          <p:nvPr/>
        </p:nvSpPr>
        <p:spPr>
          <a:xfrm>
            <a:off x="220375" y="32983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7" name="Google Shape;817;p28"/>
          <p:cNvSpPr/>
          <p:nvPr/>
        </p:nvSpPr>
        <p:spPr>
          <a:xfrm>
            <a:off x="3058075" y="3298350"/>
            <a:ext cx="8931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7" name="Google Shape;827;p28"/>
          <p:cNvSpPr/>
          <p:nvPr/>
        </p:nvSpPr>
        <p:spPr>
          <a:xfrm>
            <a:off x="6242375" y="32983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4" name="Google Shape;814;p28"/>
          <p:cNvSpPr/>
          <p:nvPr/>
        </p:nvSpPr>
        <p:spPr>
          <a:xfrm>
            <a:off x="1881550" y="32983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2" name="Google Shape;822;p28"/>
          <p:cNvSpPr/>
          <p:nvPr/>
        </p:nvSpPr>
        <p:spPr>
          <a:xfrm>
            <a:off x="4177175" y="4285650"/>
            <a:ext cx="76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20.5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4" name="Google Shape;824;p28"/>
          <p:cNvSpPr/>
          <p:nvPr/>
        </p:nvSpPr>
        <p:spPr>
          <a:xfrm>
            <a:off x="5322225" y="42856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0" name="Google Shape;820;p28"/>
          <p:cNvSpPr/>
          <p:nvPr/>
        </p:nvSpPr>
        <p:spPr>
          <a:xfrm>
            <a:off x="4862200" y="3298338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0" name="Google Shape;830;p28"/>
          <p:cNvSpPr/>
          <p:nvPr/>
        </p:nvSpPr>
        <p:spPr>
          <a:xfrm>
            <a:off x="7903550" y="32983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4" name="Google Shape;834;p28"/>
          <p:cNvSpPr/>
          <p:nvPr/>
        </p:nvSpPr>
        <p:spPr>
          <a:xfrm>
            <a:off x="8363575" y="42856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2" name="Google Shape;832;p28"/>
          <p:cNvSpPr/>
          <p:nvPr/>
        </p:nvSpPr>
        <p:spPr>
          <a:xfrm>
            <a:off x="7296525" y="42856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1" name="Google Shape;851;p28"/>
          <p:cNvSpPr/>
          <p:nvPr/>
        </p:nvSpPr>
        <p:spPr>
          <a:xfrm>
            <a:off x="4112213" y="336450"/>
            <a:ext cx="8931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stat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2" name="Google Shape;852;p28"/>
          <p:cNvSpPr/>
          <p:nvPr/>
        </p:nvSpPr>
        <p:spPr>
          <a:xfrm>
            <a:off x="233600" y="4285650"/>
            <a:ext cx="3821100" cy="24381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Visitor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VarType = 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a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int,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b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float,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d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int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3" name="Google Shape;853;p28"/>
          <p:cNvSpPr/>
          <p:nvPr/>
        </p:nvSpPr>
        <p:spPr>
          <a:xfrm>
            <a:off x="7923288" y="1102450"/>
            <a:ext cx="1054200" cy="3972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VISITOR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29"/>
          <p:cNvSpPr txBox="1"/>
          <p:nvPr>
            <p:ph idx="1" type="body"/>
          </p:nvPr>
        </p:nvSpPr>
        <p:spPr>
          <a:xfrm>
            <a:off x="4225400" y="5033950"/>
            <a:ext cx="4758600" cy="16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 a = 10;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float b = 20.5 + 20;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 d = a + b;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9" name="Google Shape;859;p29"/>
          <p:cNvCxnSpPr>
            <a:endCxn id="860" idx="0"/>
          </p:cNvCxnSpPr>
          <p:nvPr/>
        </p:nvCxnSpPr>
        <p:spPr>
          <a:xfrm>
            <a:off x="4558775" y="9265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1" name="Google Shape;861;p29"/>
          <p:cNvCxnSpPr>
            <a:endCxn id="862" idx="0"/>
          </p:cNvCxnSpPr>
          <p:nvPr/>
        </p:nvCxnSpPr>
        <p:spPr>
          <a:xfrm flipH="1">
            <a:off x="1517413" y="926550"/>
            <a:ext cx="30414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3" name="Google Shape;863;p29"/>
          <p:cNvCxnSpPr>
            <a:endCxn id="864" idx="0"/>
          </p:cNvCxnSpPr>
          <p:nvPr/>
        </p:nvCxnSpPr>
        <p:spPr>
          <a:xfrm>
            <a:off x="4558713" y="926550"/>
            <a:ext cx="30414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5" name="Google Shape;865;p29"/>
          <p:cNvCxnSpPr>
            <a:stCxn id="862" idx="2"/>
            <a:endCxn id="866" idx="0"/>
          </p:cNvCxnSpPr>
          <p:nvPr/>
        </p:nvCxnSpPr>
        <p:spPr>
          <a:xfrm flipH="1">
            <a:off x="524113" y="1913850"/>
            <a:ext cx="9933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7" name="Google Shape;867;p29"/>
          <p:cNvCxnSpPr>
            <a:stCxn id="862" idx="2"/>
            <a:endCxn id="868" idx="0"/>
          </p:cNvCxnSpPr>
          <p:nvPr/>
        </p:nvCxnSpPr>
        <p:spPr>
          <a:xfrm flipH="1">
            <a:off x="1131013" y="1913850"/>
            <a:ext cx="3864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9" name="Google Shape;869;p29"/>
          <p:cNvCxnSpPr>
            <a:stCxn id="862" idx="2"/>
            <a:endCxn id="870" idx="0"/>
          </p:cNvCxnSpPr>
          <p:nvPr/>
        </p:nvCxnSpPr>
        <p:spPr>
          <a:xfrm>
            <a:off x="1517413" y="1913850"/>
            <a:ext cx="606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29"/>
          <p:cNvCxnSpPr>
            <a:stCxn id="862" idx="2"/>
            <a:endCxn id="872" idx="0"/>
          </p:cNvCxnSpPr>
          <p:nvPr/>
        </p:nvCxnSpPr>
        <p:spPr>
          <a:xfrm>
            <a:off x="1517413" y="1913850"/>
            <a:ext cx="6678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3" name="Google Shape;873;p29"/>
          <p:cNvCxnSpPr>
            <a:stCxn id="862" idx="2"/>
            <a:endCxn id="874" idx="0"/>
          </p:cNvCxnSpPr>
          <p:nvPr/>
        </p:nvCxnSpPr>
        <p:spPr>
          <a:xfrm>
            <a:off x="1517413" y="1913850"/>
            <a:ext cx="12747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5" name="Google Shape;875;p29"/>
          <p:cNvCxnSpPr>
            <a:stCxn id="866" idx="2"/>
            <a:endCxn id="876" idx="0"/>
          </p:cNvCxnSpPr>
          <p:nvPr/>
        </p:nvCxnSpPr>
        <p:spPr>
          <a:xfrm>
            <a:off x="523975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7" name="Google Shape;877;p29"/>
          <p:cNvCxnSpPr>
            <a:stCxn id="872" idx="2"/>
            <a:endCxn id="878" idx="0"/>
          </p:cNvCxnSpPr>
          <p:nvPr/>
        </p:nvCxnSpPr>
        <p:spPr>
          <a:xfrm>
            <a:off x="2185160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9" name="Google Shape;879;p29"/>
          <p:cNvCxnSpPr>
            <a:stCxn id="880" idx="2"/>
            <a:endCxn id="881" idx="0"/>
          </p:cNvCxnSpPr>
          <p:nvPr/>
        </p:nvCxnSpPr>
        <p:spPr>
          <a:xfrm>
            <a:off x="3504625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29"/>
          <p:cNvCxnSpPr>
            <a:stCxn id="883" idx="2"/>
            <a:endCxn id="884" idx="0"/>
          </p:cNvCxnSpPr>
          <p:nvPr/>
        </p:nvCxnSpPr>
        <p:spPr>
          <a:xfrm>
            <a:off x="5165810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5" name="Google Shape;885;p29"/>
          <p:cNvCxnSpPr>
            <a:stCxn id="884" idx="2"/>
            <a:endCxn id="886" idx="0"/>
          </p:cNvCxnSpPr>
          <p:nvPr/>
        </p:nvCxnSpPr>
        <p:spPr>
          <a:xfrm flipH="1">
            <a:off x="4558900" y="3888438"/>
            <a:ext cx="606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7" name="Google Shape;887;p29"/>
          <p:cNvCxnSpPr>
            <a:stCxn id="884" idx="2"/>
            <a:endCxn id="888" idx="0"/>
          </p:cNvCxnSpPr>
          <p:nvPr/>
        </p:nvCxnSpPr>
        <p:spPr>
          <a:xfrm>
            <a:off x="5165800" y="3888438"/>
            <a:ext cx="459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9" name="Google Shape;889;p29"/>
          <p:cNvCxnSpPr>
            <a:stCxn id="890" idx="2"/>
            <a:endCxn id="891" idx="0"/>
          </p:cNvCxnSpPr>
          <p:nvPr/>
        </p:nvCxnSpPr>
        <p:spPr>
          <a:xfrm>
            <a:off x="6545975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2" name="Google Shape;892;p29"/>
          <p:cNvCxnSpPr>
            <a:stCxn id="893" idx="2"/>
            <a:endCxn id="894" idx="0"/>
          </p:cNvCxnSpPr>
          <p:nvPr/>
        </p:nvCxnSpPr>
        <p:spPr>
          <a:xfrm>
            <a:off x="8207160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5" name="Google Shape;895;p29"/>
          <p:cNvCxnSpPr>
            <a:stCxn id="894" idx="2"/>
            <a:endCxn id="896" idx="0"/>
          </p:cNvCxnSpPr>
          <p:nvPr/>
        </p:nvCxnSpPr>
        <p:spPr>
          <a:xfrm flipH="1">
            <a:off x="7600250" y="3888450"/>
            <a:ext cx="606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7" name="Google Shape;897;p29"/>
          <p:cNvCxnSpPr>
            <a:stCxn id="894" idx="2"/>
            <a:endCxn id="898" idx="0"/>
          </p:cNvCxnSpPr>
          <p:nvPr/>
        </p:nvCxnSpPr>
        <p:spPr>
          <a:xfrm>
            <a:off x="8207150" y="3888450"/>
            <a:ext cx="459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9" name="Google Shape;899;p29"/>
          <p:cNvCxnSpPr>
            <a:stCxn id="860" idx="2"/>
            <a:endCxn id="880" idx="0"/>
          </p:cNvCxnSpPr>
          <p:nvPr/>
        </p:nvCxnSpPr>
        <p:spPr>
          <a:xfrm flipH="1">
            <a:off x="3504575" y="1913850"/>
            <a:ext cx="10542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0" name="Google Shape;900;p29"/>
          <p:cNvCxnSpPr>
            <a:stCxn id="860" idx="2"/>
            <a:endCxn id="901" idx="0"/>
          </p:cNvCxnSpPr>
          <p:nvPr/>
        </p:nvCxnSpPr>
        <p:spPr>
          <a:xfrm flipH="1">
            <a:off x="4111775" y="1913850"/>
            <a:ext cx="4470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2" name="Google Shape;902;p29"/>
          <p:cNvCxnSpPr>
            <a:stCxn id="860" idx="2"/>
            <a:endCxn id="903" idx="0"/>
          </p:cNvCxnSpPr>
          <p:nvPr/>
        </p:nvCxnSpPr>
        <p:spPr>
          <a:xfrm>
            <a:off x="4558775" y="19138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4" name="Google Shape;904;p29"/>
          <p:cNvCxnSpPr>
            <a:stCxn id="860" idx="2"/>
            <a:endCxn id="883" idx="0"/>
          </p:cNvCxnSpPr>
          <p:nvPr/>
        </p:nvCxnSpPr>
        <p:spPr>
          <a:xfrm>
            <a:off x="4558775" y="1913850"/>
            <a:ext cx="606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5" name="Google Shape;905;p29"/>
          <p:cNvCxnSpPr>
            <a:stCxn id="860" idx="2"/>
            <a:endCxn id="906" idx="0"/>
          </p:cNvCxnSpPr>
          <p:nvPr/>
        </p:nvCxnSpPr>
        <p:spPr>
          <a:xfrm>
            <a:off x="4558775" y="1913850"/>
            <a:ext cx="12141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7" name="Google Shape;907;p29"/>
          <p:cNvCxnSpPr>
            <a:stCxn id="864" idx="2"/>
            <a:endCxn id="890" idx="0"/>
          </p:cNvCxnSpPr>
          <p:nvPr/>
        </p:nvCxnSpPr>
        <p:spPr>
          <a:xfrm flipH="1">
            <a:off x="6545913" y="1913850"/>
            <a:ext cx="10542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8" name="Google Shape;908;p29"/>
          <p:cNvCxnSpPr>
            <a:stCxn id="864" idx="2"/>
            <a:endCxn id="909" idx="0"/>
          </p:cNvCxnSpPr>
          <p:nvPr/>
        </p:nvCxnSpPr>
        <p:spPr>
          <a:xfrm flipH="1">
            <a:off x="7153113" y="1913850"/>
            <a:ext cx="4470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0" name="Google Shape;910;p29"/>
          <p:cNvCxnSpPr>
            <a:stCxn id="864" idx="2"/>
            <a:endCxn id="911" idx="0"/>
          </p:cNvCxnSpPr>
          <p:nvPr/>
        </p:nvCxnSpPr>
        <p:spPr>
          <a:xfrm>
            <a:off x="7600113" y="19138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2" name="Google Shape;912;p29"/>
          <p:cNvCxnSpPr>
            <a:stCxn id="864" idx="2"/>
            <a:endCxn id="893" idx="0"/>
          </p:cNvCxnSpPr>
          <p:nvPr/>
        </p:nvCxnSpPr>
        <p:spPr>
          <a:xfrm>
            <a:off x="7600113" y="1913850"/>
            <a:ext cx="606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3" name="Google Shape;913;p29"/>
          <p:cNvCxnSpPr>
            <a:stCxn id="864" idx="2"/>
            <a:endCxn id="914" idx="0"/>
          </p:cNvCxnSpPr>
          <p:nvPr/>
        </p:nvCxnSpPr>
        <p:spPr>
          <a:xfrm>
            <a:off x="7600113" y="1913850"/>
            <a:ext cx="12141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0" name="Google Shape;860;p29"/>
          <p:cNvSpPr/>
          <p:nvPr/>
        </p:nvSpPr>
        <p:spPr>
          <a:xfrm>
            <a:off x="4041425" y="1323750"/>
            <a:ext cx="10347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varDecl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2" name="Google Shape;862;p29"/>
          <p:cNvSpPr/>
          <p:nvPr/>
        </p:nvSpPr>
        <p:spPr>
          <a:xfrm>
            <a:off x="1000063" y="1323750"/>
            <a:ext cx="10347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varDecl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4" name="Google Shape;864;p29"/>
          <p:cNvSpPr/>
          <p:nvPr/>
        </p:nvSpPr>
        <p:spPr>
          <a:xfrm>
            <a:off x="7082763" y="1323750"/>
            <a:ext cx="10347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varDecl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6" name="Google Shape;866;p29"/>
          <p:cNvSpPr/>
          <p:nvPr/>
        </p:nvSpPr>
        <p:spPr>
          <a:xfrm>
            <a:off x="207475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2" name="Google Shape;872;p29"/>
          <p:cNvSpPr/>
          <p:nvPr/>
        </p:nvSpPr>
        <p:spPr>
          <a:xfrm>
            <a:off x="1868660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8" name="Google Shape;868;p29"/>
          <p:cNvSpPr/>
          <p:nvPr/>
        </p:nvSpPr>
        <p:spPr>
          <a:xfrm>
            <a:off x="974400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0" name="Google Shape;870;p29"/>
          <p:cNvSpPr/>
          <p:nvPr/>
        </p:nvSpPr>
        <p:spPr>
          <a:xfrm>
            <a:off x="1421513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4" name="Google Shape;874;p29"/>
          <p:cNvSpPr/>
          <p:nvPr/>
        </p:nvSpPr>
        <p:spPr>
          <a:xfrm>
            <a:off x="2635575" y="2311038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0" name="Google Shape;880;p29"/>
          <p:cNvSpPr/>
          <p:nvPr/>
        </p:nvSpPr>
        <p:spPr>
          <a:xfrm>
            <a:off x="3188125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3" name="Google Shape;883;p29"/>
          <p:cNvSpPr/>
          <p:nvPr/>
        </p:nvSpPr>
        <p:spPr>
          <a:xfrm>
            <a:off x="4849310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1" name="Google Shape;901;p29"/>
          <p:cNvSpPr/>
          <p:nvPr/>
        </p:nvSpPr>
        <p:spPr>
          <a:xfrm>
            <a:off x="3955050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3" name="Google Shape;903;p29"/>
          <p:cNvSpPr/>
          <p:nvPr/>
        </p:nvSpPr>
        <p:spPr>
          <a:xfrm>
            <a:off x="4402163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6" name="Google Shape;906;p29"/>
          <p:cNvSpPr/>
          <p:nvPr/>
        </p:nvSpPr>
        <p:spPr>
          <a:xfrm>
            <a:off x="5616225" y="2311038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0" name="Google Shape;890;p29"/>
          <p:cNvSpPr/>
          <p:nvPr/>
        </p:nvSpPr>
        <p:spPr>
          <a:xfrm>
            <a:off x="6229475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3" name="Google Shape;893;p29"/>
          <p:cNvSpPr/>
          <p:nvPr/>
        </p:nvSpPr>
        <p:spPr>
          <a:xfrm>
            <a:off x="7890660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9" name="Google Shape;909;p29"/>
          <p:cNvSpPr/>
          <p:nvPr/>
        </p:nvSpPr>
        <p:spPr>
          <a:xfrm>
            <a:off x="6996400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1" name="Google Shape;911;p29"/>
          <p:cNvSpPr/>
          <p:nvPr/>
        </p:nvSpPr>
        <p:spPr>
          <a:xfrm>
            <a:off x="7443513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4" name="Google Shape;914;p29"/>
          <p:cNvSpPr/>
          <p:nvPr/>
        </p:nvSpPr>
        <p:spPr>
          <a:xfrm>
            <a:off x="8657575" y="2311038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6" name="Google Shape;876;p29"/>
          <p:cNvSpPr/>
          <p:nvPr/>
        </p:nvSpPr>
        <p:spPr>
          <a:xfrm>
            <a:off x="220375" y="32983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1" name="Google Shape;881;p29"/>
          <p:cNvSpPr/>
          <p:nvPr/>
        </p:nvSpPr>
        <p:spPr>
          <a:xfrm>
            <a:off x="3058075" y="3298350"/>
            <a:ext cx="8931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1" name="Google Shape;891;p29"/>
          <p:cNvSpPr/>
          <p:nvPr/>
        </p:nvSpPr>
        <p:spPr>
          <a:xfrm>
            <a:off x="6242375" y="32983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8" name="Google Shape;878;p29"/>
          <p:cNvSpPr/>
          <p:nvPr/>
        </p:nvSpPr>
        <p:spPr>
          <a:xfrm>
            <a:off x="1881550" y="32983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6" name="Google Shape;886;p29"/>
          <p:cNvSpPr/>
          <p:nvPr/>
        </p:nvSpPr>
        <p:spPr>
          <a:xfrm>
            <a:off x="4177175" y="4285650"/>
            <a:ext cx="76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20.5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8" name="Google Shape;888;p29"/>
          <p:cNvSpPr/>
          <p:nvPr/>
        </p:nvSpPr>
        <p:spPr>
          <a:xfrm>
            <a:off x="5322225" y="42856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4" name="Google Shape;884;p29"/>
          <p:cNvSpPr/>
          <p:nvPr/>
        </p:nvSpPr>
        <p:spPr>
          <a:xfrm>
            <a:off x="4862200" y="3298338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4" name="Google Shape;894;p29"/>
          <p:cNvSpPr/>
          <p:nvPr/>
        </p:nvSpPr>
        <p:spPr>
          <a:xfrm>
            <a:off x="7903550" y="32983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8" name="Google Shape;898;p29"/>
          <p:cNvSpPr/>
          <p:nvPr/>
        </p:nvSpPr>
        <p:spPr>
          <a:xfrm>
            <a:off x="8363575" y="42856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6" name="Google Shape;896;p29"/>
          <p:cNvSpPr/>
          <p:nvPr/>
        </p:nvSpPr>
        <p:spPr>
          <a:xfrm>
            <a:off x="7296525" y="42856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5" name="Google Shape;915;p29"/>
          <p:cNvSpPr/>
          <p:nvPr/>
        </p:nvSpPr>
        <p:spPr>
          <a:xfrm>
            <a:off x="4112213" y="336450"/>
            <a:ext cx="8931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stat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6" name="Google Shape;916;p29"/>
          <p:cNvSpPr/>
          <p:nvPr/>
        </p:nvSpPr>
        <p:spPr>
          <a:xfrm>
            <a:off x="233600" y="4285650"/>
            <a:ext cx="3821100" cy="24381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Visitor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VarType = 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a → int,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b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float,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d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int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7" name="Google Shape;917;p29"/>
          <p:cNvSpPr/>
          <p:nvPr/>
        </p:nvSpPr>
        <p:spPr>
          <a:xfrm>
            <a:off x="7737738" y="2062775"/>
            <a:ext cx="1054200" cy="3972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VISITOR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8" name="Google Shape;918;p29"/>
          <p:cNvSpPr/>
          <p:nvPr/>
        </p:nvSpPr>
        <p:spPr>
          <a:xfrm>
            <a:off x="199075" y="157950"/>
            <a:ext cx="8784900" cy="17988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return visit(+)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30"/>
          <p:cNvSpPr txBox="1"/>
          <p:nvPr>
            <p:ph idx="1" type="body"/>
          </p:nvPr>
        </p:nvSpPr>
        <p:spPr>
          <a:xfrm>
            <a:off x="4225400" y="5033950"/>
            <a:ext cx="4758600" cy="16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 a = 10;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float b = 20.5 + 20;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 d = a + b;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4" name="Google Shape;924;p30"/>
          <p:cNvCxnSpPr>
            <a:endCxn id="925" idx="0"/>
          </p:cNvCxnSpPr>
          <p:nvPr/>
        </p:nvCxnSpPr>
        <p:spPr>
          <a:xfrm>
            <a:off x="4558775" y="9265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6" name="Google Shape;926;p30"/>
          <p:cNvCxnSpPr>
            <a:endCxn id="927" idx="0"/>
          </p:cNvCxnSpPr>
          <p:nvPr/>
        </p:nvCxnSpPr>
        <p:spPr>
          <a:xfrm flipH="1">
            <a:off x="1517413" y="926550"/>
            <a:ext cx="30414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8" name="Google Shape;928;p30"/>
          <p:cNvCxnSpPr>
            <a:endCxn id="929" idx="0"/>
          </p:cNvCxnSpPr>
          <p:nvPr/>
        </p:nvCxnSpPr>
        <p:spPr>
          <a:xfrm>
            <a:off x="4558713" y="926550"/>
            <a:ext cx="30414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0" name="Google Shape;930;p30"/>
          <p:cNvCxnSpPr>
            <a:stCxn id="927" idx="2"/>
            <a:endCxn id="931" idx="0"/>
          </p:cNvCxnSpPr>
          <p:nvPr/>
        </p:nvCxnSpPr>
        <p:spPr>
          <a:xfrm flipH="1">
            <a:off x="524113" y="1913850"/>
            <a:ext cx="9933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2" name="Google Shape;932;p30"/>
          <p:cNvCxnSpPr>
            <a:stCxn id="927" idx="2"/>
            <a:endCxn id="933" idx="0"/>
          </p:cNvCxnSpPr>
          <p:nvPr/>
        </p:nvCxnSpPr>
        <p:spPr>
          <a:xfrm flipH="1">
            <a:off x="1131013" y="1913850"/>
            <a:ext cx="3864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4" name="Google Shape;934;p30"/>
          <p:cNvCxnSpPr>
            <a:stCxn id="927" idx="2"/>
            <a:endCxn id="935" idx="0"/>
          </p:cNvCxnSpPr>
          <p:nvPr/>
        </p:nvCxnSpPr>
        <p:spPr>
          <a:xfrm>
            <a:off x="1517413" y="1913850"/>
            <a:ext cx="606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6" name="Google Shape;936;p30"/>
          <p:cNvCxnSpPr>
            <a:stCxn id="927" idx="2"/>
            <a:endCxn id="937" idx="0"/>
          </p:cNvCxnSpPr>
          <p:nvPr/>
        </p:nvCxnSpPr>
        <p:spPr>
          <a:xfrm>
            <a:off x="1517413" y="1913850"/>
            <a:ext cx="6678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8" name="Google Shape;938;p30"/>
          <p:cNvCxnSpPr>
            <a:stCxn id="927" idx="2"/>
            <a:endCxn id="939" idx="0"/>
          </p:cNvCxnSpPr>
          <p:nvPr/>
        </p:nvCxnSpPr>
        <p:spPr>
          <a:xfrm>
            <a:off x="1517413" y="1913850"/>
            <a:ext cx="12747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0" name="Google Shape;940;p30"/>
          <p:cNvCxnSpPr>
            <a:stCxn id="931" idx="2"/>
            <a:endCxn id="941" idx="0"/>
          </p:cNvCxnSpPr>
          <p:nvPr/>
        </p:nvCxnSpPr>
        <p:spPr>
          <a:xfrm>
            <a:off x="523975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2" name="Google Shape;942;p30"/>
          <p:cNvCxnSpPr>
            <a:stCxn id="937" idx="2"/>
            <a:endCxn id="943" idx="0"/>
          </p:cNvCxnSpPr>
          <p:nvPr/>
        </p:nvCxnSpPr>
        <p:spPr>
          <a:xfrm>
            <a:off x="2185160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4" name="Google Shape;944;p30"/>
          <p:cNvCxnSpPr>
            <a:stCxn id="945" idx="2"/>
            <a:endCxn id="946" idx="0"/>
          </p:cNvCxnSpPr>
          <p:nvPr/>
        </p:nvCxnSpPr>
        <p:spPr>
          <a:xfrm>
            <a:off x="3504625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7" name="Google Shape;947;p30"/>
          <p:cNvCxnSpPr>
            <a:stCxn id="948" idx="2"/>
            <a:endCxn id="949" idx="0"/>
          </p:cNvCxnSpPr>
          <p:nvPr/>
        </p:nvCxnSpPr>
        <p:spPr>
          <a:xfrm>
            <a:off x="5165810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0" name="Google Shape;950;p30"/>
          <p:cNvCxnSpPr>
            <a:stCxn id="949" idx="2"/>
            <a:endCxn id="951" idx="0"/>
          </p:cNvCxnSpPr>
          <p:nvPr/>
        </p:nvCxnSpPr>
        <p:spPr>
          <a:xfrm flipH="1">
            <a:off x="4558900" y="3888438"/>
            <a:ext cx="606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2" name="Google Shape;952;p30"/>
          <p:cNvCxnSpPr>
            <a:stCxn id="949" idx="2"/>
            <a:endCxn id="953" idx="0"/>
          </p:cNvCxnSpPr>
          <p:nvPr/>
        </p:nvCxnSpPr>
        <p:spPr>
          <a:xfrm>
            <a:off x="5165800" y="3888438"/>
            <a:ext cx="459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4" name="Google Shape;954;p30"/>
          <p:cNvCxnSpPr>
            <a:stCxn id="955" idx="2"/>
            <a:endCxn id="956" idx="0"/>
          </p:cNvCxnSpPr>
          <p:nvPr/>
        </p:nvCxnSpPr>
        <p:spPr>
          <a:xfrm>
            <a:off x="6545975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7" name="Google Shape;957;p30"/>
          <p:cNvCxnSpPr>
            <a:stCxn id="958" idx="2"/>
            <a:endCxn id="959" idx="0"/>
          </p:cNvCxnSpPr>
          <p:nvPr/>
        </p:nvCxnSpPr>
        <p:spPr>
          <a:xfrm>
            <a:off x="8207160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0" name="Google Shape;960;p30"/>
          <p:cNvCxnSpPr>
            <a:stCxn id="959" idx="2"/>
            <a:endCxn id="961" idx="0"/>
          </p:cNvCxnSpPr>
          <p:nvPr/>
        </p:nvCxnSpPr>
        <p:spPr>
          <a:xfrm flipH="1">
            <a:off x="7600250" y="3888450"/>
            <a:ext cx="606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2" name="Google Shape;962;p30"/>
          <p:cNvCxnSpPr>
            <a:stCxn id="959" idx="2"/>
            <a:endCxn id="963" idx="0"/>
          </p:cNvCxnSpPr>
          <p:nvPr/>
        </p:nvCxnSpPr>
        <p:spPr>
          <a:xfrm>
            <a:off x="8207150" y="3888450"/>
            <a:ext cx="459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4" name="Google Shape;964;p30"/>
          <p:cNvCxnSpPr>
            <a:stCxn id="925" idx="2"/>
            <a:endCxn id="945" idx="0"/>
          </p:cNvCxnSpPr>
          <p:nvPr/>
        </p:nvCxnSpPr>
        <p:spPr>
          <a:xfrm flipH="1">
            <a:off x="3504575" y="1913850"/>
            <a:ext cx="10542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5" name="Google Shape;965;p30"/>
          <p:cNvCxnSpPr>
            <a:stCxn id="925" idx="2"/>
            <a:endCxn id="966" idx="0"/>
          </p:cNvCxnSpPr>
          <p:nvPr/>
        </p:nvCxnSpPr>
        <p:spPr>
          <a:xfrm flipH="1">
            <a:off x="4111775" y="1913850"/>
            <a:ext cx="4470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7" name="Google Shape;967;p30"/>
          <p:cNvCxnSpPr>
            <a:stCxn id="925" idx="2"/>
            <a:endCxn id="968" idx="0"/>
          </p:cNvCxnSpPr>
          <p:nvPr/>
        </p:nvCxnSpPr>
        <p:spPr>
          <a:xfrm>
            <a:off x="4558775" y="19138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9" name="Google Shape;969;p30"/>
          <p:cNvCxnSpPr>
            <a:stCxn id="925" idx="2"/>
            <a:endCxn id="948" idx="0"/>
          </p:cNvCxnSpPr>
          <p:nvPr/>
        </p:nvCxnSpPr>
        <p:spPr>
          <a:xfrm>
            <a:off x="4558775" y="1913850"/>
            <a:ext cx="606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0" name="Google Shape;970;p30"/>
          <p:cNvCxnSpPr>
            <a:stCxn id="925" idx="2"/>
            <a:endCxn id="971" idx="0"/>
          </p:cNvCxnSpPr>
          <p:nvPr/>
        </p:nvCxnSpPr>
        <p:spPr>
          <a:xfrm>
            <a:off x="4558775" y="1913850"/>
            <a:ext cx="12141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2" name="Google Shape;972;p30"/>
          <p:cNvCxnSpPr>
            <a:stCxn id="929" idx="2"/>
            <a:endCxn id="955" idx="0"/>
          </p:cNvCxnSpPr>
          <p:nvPr/>
        </p:nvCxnSpPr>
        <p:spPr>
          <a:xfrm flipH="1">
            <a:off x="6545913" y="1913850"/>
            <a:ext cx="10542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3" name="Google Shape;973;p30"/>
          <p:cNvCxnSpPr>
            <a:stCxn id="929" idx="2"/>
            <a:endCxn id="974" idx="0"/>
          </p:cNvCxnSpPr>
          <p:nvPr/>
        </p:nvCxnSpPr>
        <p:spPr>
          <a:xfrm flipH="1">
            <a:off x="7153113" y="1913850"/>
            <a:ext cx="4470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5" name="Google Shape;975;p30"/>
          <p:cNvCxnSpPr>
            <a:stCxn id="929" idx="2"/>
            <a:endCxn id="976" idx="0"/>
          </p:cNvCxnSpPr>
          <p:nvPr/>
        </p:nvCxnSpPr>
        <p:spPr>
          <a:xfrm>
            <a:off x="7600113" y="19138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7" name="Google Shape;977;p30"/>
          <p:cNvCxnSpPr>
            <a:stCxn id="929" idx="2"/>
            <a:endCxn id="958" idx="0"/>
          </p:cNvCxnSpPr>
          <p:nvPr/>
        </p:nvCxnSpPr>
        <p:spPr>
          <a:xfrm>
            <a:off x="7600113" y="1913850"/>
            <a:ext cx="606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8" name="Google Shape;978;p30"/>
          <p:cNvCxnSpPr>
            <a:stCxn id="929" idx="2"/>
            <a:endCxn id="979" idx="0"/>
          </p:cNvCxnSpPr>
          <p:nvPr/>
        </p:nvCxnSpPr>
        <p:spPr>
          <a:xfrm>
            <a:off x="7600113" y="1913850"/>
            <a:ext cx="12141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5" name="Google Shape;925;p30"/>
          <p:cNvSpPr/>
          <p:nvPr/>
        </p:nvSpPr>
        <p:spPr>
          <a:xfrm>
            <a:off x="4041425" y="1323750"/>
            <a:ext cx="10347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varDecl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7" name="Google Shape;927;p30"/>
          <p:cNvSpPr/>
          <p:nvPr/>
        </p:nvSpPr>
        <p:spPr>
          <a:xfrm>
            <a:off x="1000063" y="1323750"/>
            <a:ext cx="10347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varDecl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9" name="Google Shape;929;p30"/>
          <p:cNvSpPr/>
          <p:nvPr/>
        </p:nvSpPr>
        <p:spPr>
          <a:xfrm>
            <a:off x="7082763" y="1323750"/>
            <a:ext cx="10347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varDecl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1" name="Google Shape;931;p30"/>
          <p:cNvSpPr/>
          <p:nvPr/>
        </p:nvSpPr>
        <p:spPr>
          <a:xfrm>
            <a:off x="207475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7" name="Google Shape;937;p30"/>
          <p:cNvSpPr/>
          <p:nvPr/>
        </p:nvSpPr>
        <p:spPr>
          <a:xfrm>
            <a:off x="1868660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3" name="Google Shape;933;p30"/>
          <p:cNvSpPr/>
          <p:nvPr/>
        </p:nvSpPr>
        <p:spPr>
          <a:xfrm>
            <a:off x="974400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5" name="Google Shape;935;p30"/>
          <p:cNvSpPr/>
          <p:nvPr/>
        </p:nvSpPr>
        <p:spPr>
          <a:xfrm>
            <a:off x="1421513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9" name="Google Shape;939;p30"/>
          <p:cNvSpPr/>
          <p:nvPr/>
        </p:nvSpPr>
        <p:spPr>
          <a:xfrm>
            <a:off x="2635575" y="2311038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5" name="Google Shape;945;p30"/>
          <p:cNvSpPr/>
          <p:nvPr/>
        </p:nvSpPr>
        <p:spPr>
          <a:xfrm>
            <a:off x="3188125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8" name="Google Shape;948;p30"/>
          <p:cNvSpPr/>
          <p:nvPr/>
        </p:nvSpPr>
        <p:spPr>
          <a:xfrm>
            <a:off x="4849310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6" name="Google Shape;966;p30"/>
          <p:cNvSpPr/>
          <p:nvPr/>
        </p:nvSpPr>
        <p:spPr>
          <a:xfrm>
            <a:off x="3955050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8" name="Google Shape;968;p30"/>
          <p:cNvSpPr/>
          <p:nvPr/>
        </p:nvSpPr>
        <p:spPr>
          <a:xfrm>
            <a:off x="4402163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1" name="Google Shape;971;p30"/>
          <p:cNvSpPr/>
          <p:nvPr/>
        </p:nvSpPr>
        <p:spPr>
          <a:xfrm>
            <a:off x="5616225" y="2311038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5" name="Google Shape;955;p30"/>
          <p:cNvSpPr/>
          <p:nvPr/>
        </p:nvSpPr>
        <p:spPr>
          <a:xfrm>
            <a:off x="6229475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8" name="Google Shape;958;p30"/>
          <p:cNvSpPr/>
          <p:nvPr/>
        </p:nvSpPr>
        <p:spPr>
          <a:xfrm>
            <a:off x="7890660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4" name="Google Shape;974;p30"/>
          <p:cNvSpPr/>
          <p:nvPr/>
        </p:nvSpPr>
        <p:spPr>
          <a:xfrm>
            <a:off x="6996400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6" name="Google Shape;976;p30"/>
          <p:cNvSpPr/>
          <p:nvPr/>
        </p:nvSpPr>
        <p:spPr>
          <a:xfrm>
            <a:off x="7443513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9" name="Google Shape;979;p30"/>
          <p:cNvSpPr/>
          <p:nvPr/>
        </p:nvSpPr>
        <p:spPr>
          <a:xfrm>
            <a:off x="8657575" y="2311038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1" name="Google Shape;941;p30"/>
          <p:cNvSpPr/>
          <p:nvPr/>
        </p:nvSpPr>
        <p:spPr>
          <a:xfrm>
            <a:off x="220375" y="32983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6" name="Google Shape;946;p30"/>
          <p:cNvSpPr/>
          <p:nvPr/>
        </p:nvSpPr>
        <p:spPr>
          <a:xfrm>
            <a:off x="3058075" y="3298350"/>
            <a:ext cx="8931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6" name="Google Shape;956;p30"/>
          <p:cNvSpPr/>
          <p:nvPr/>
        </p:nvSpPr>
        <p:spPr>
          <a:xfrm>
            <a:off x="6242375" y="32983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3" name="Google Shape;943;p30"/>
          <p:cNvSpPr/>
          <p:nvPr/>
        </p:nvSpPr>
        <p:spPr>
          <a:xfrm>
            <a:off x="1881550" y="32983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1" name="Google Shape;951;p30"/>
          <p:cNvSpPr/>
          <p:nvPr/>
        </p:nvSpPr>
        <p:spPr>
          <a:xfrm>
            <a:off x="4177175" y="4285650"/>
            <a:ext cx="76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20.5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3" name="Google Shape;953;p30"/>
          <p:cNvSpPr/>
          <p:nvPr/>
        </p:nvSpPr>
        <p:spPr>
          <a:xfrm>
            <a:off x="5322225" y="42856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9" name="Google Shape;949;p30"/>
          <p:cNvSpPr/>
          <p:nvPr/>
        </p:nvSpPr>
        <p:spPr>
          <a:xfrm>
            <a:off x="4862200" y="3298338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9" name="Google Shape;959;p30"/>
          <p:cNvSpPr/>
          <p:nvPr/>
        </p:nvSpPr>
        <p:spPr>
          <a:xfrm>
            <a:off x="7903550" y="32983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3" name="Google Shape;963;p30"/>
          <p:cNvSpPr/>
          <p:nvPr/>
        </p:nvSpPr>
        <p:spPr>
          <a:xfrm>
            <a:off x="8363575" y="42856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1" name="Google Shape;961;p30"/>
          <p:cNvSpPr/>
          <p:nvPr/>
        </p:nvSpPr>
        <p:spPr>
          <a:xfrm>
            <a:off x="7296525" y="42856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0" name="Google Shape;980;p30"/>
          <p:cNvSpPr/>
          <p:nvPr/>
        </p:nvSpPr>
        <p:spPr>
          <a:xfrm>
            <a:off x="4112213" y="336450"/>
            <a:ext cx="8931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stat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1" name="Google Shape;981;p30"/>
          <p:cNvSpPr/>
          <p:nvPr/>
        </p:nvSpPr>
        <p:spPr>
          <a:xfrm>
            <a:off x="7693263" y="3023100"/>
            <a:ext cx="1054200" cy="3972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VISITOR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2" name="Google Shape;982;p30"/>
          <p:cNvSpPr/>
          <p:nvPr/>
        </p:nvSpPr>
        <p:spPr>
          <a:xfrm>
            <a:off x="233600" y="4285650"/>
            <a:ext cx="3821100" cy="24381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Visitor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VarType = 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a → int,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b → float,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d → int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3" name="Google Shape;983;p30"/>
          <p:cNvSpPr/>
          <p:nvPr/>
        </p:nvSpPr>
        <p:spPr>
          <a:xfrm>
            <a:off x="199075" y="157950"/>
            <a:ext cx="8784900" cy="21531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ltype = VarType("a")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rtype = VarType("b")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//INT + FLOAT → FLOAT</a:t>
            </a:r>
            <a:endParaRPr sz="24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return checkAdd(ltype, rtype)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31"/>
          <p:cNvSpPr txBox="1"/>
          <p:nvPr>
            <p:ph idx="1" type="body"/>
          </p:nvPr>
        </p:nvSpPr>
        <p:spPr>
          <a:xfrm>
            <a:off x="4225400" y="5033950"/>
            <a:ext cx="4758600" cy="16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 a = 10;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float b = 20.5 + 20;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 d = a + b;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9" name="Google Shape;989;p31"/>
          <p:cNvCxnSpPr>
            <a:endCxn id="990" idx="0"/>
          </p:cNvCxnSpPr>
          <p:nvPr/>
        </p:nvCxnSpPr>
        <p:spPr>
          <a:xfrm>
            <a:off x="4558775" y="9265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1" name="Google Shape;991;p31"/>
          <p:cNvCxnSpPr>
            <a:endCxn id="992" idx="0"/>
          </p:cNvCxnSpPr>
          <p:nvPr/>
        </p:nvCxnSpPr>
        <p:spPr>
          <a:xfrm flipH="1">
            <a:off x="1517413" y="926550"/>
            <a:ext cx="30414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31"/>
          <p:cNvCxnSpPr>
            <a:endCxn id="994" idx="0"/>
          </p:cNvCxnSpPr>
          <p:nvPr/>
        </p:nvCxnSpPr>
        <p:spPr>
          <a:xfrm>
            <a:off x="4558713" y="926550"/>
            <a:ext cx="30414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31"/>
          <p:cNvCxnSpPr>
            <a:stCxn id="992" idx="2"/>
            <a:endCxn id="996" idx="0"/>
          </p:cNvCxnSpPr>
          <p:nvPr/>
        </p:nvCxnSpPr>
        <p:spPr>
          <a:xfrm flipH="1">
            <a:off x="524113" y="1913850"/>
            <a:ext cx="9933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7" name="Google Shape;997;p31"/>
          <p:cNvCxnSpPr>
            <a:stCxn id="992" idx="2"/>
            <a:endCxn id="998" idx="0"/>
          </p:cNvCxnSpPr>
          <p:nvPr/>
        </p:nvCxnSpPr>
        <p:spPr>
          <a:xfrm flipH="1">
            <a:off x="1131013" y="1913850"/>
            <a:ext cx="3864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9" name="Google Shape;999;p31"/>
          <p:cNvCxnSpPr>
            <a:stCxn id="992" idx="2"/>
            <a:endCxn id="1000" idx="0"/>
          </p:cNvCxnSpPr>
          <p:nvPr/>
        </p:nvCxnSpPr>
        <p:spPr>
          <a:xfrm>
            <a:off x="1517413" y="1913850"/>
            <a:ext cx="606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1" name="Google Shape;1001;p31"/>
          <p:cNvCxnSpPr>
            <a:stCxn id="992" idx="2"/>
            <a:endCxn id="1002" idx="0"/>
          </p:cNvCxnSpPr>
          <p:nvPr/>
        </p:nvCxnSpPr>
        <p:spPr>
          <a:xfrm>
            <a:off x="1517413" y="1913850"/>
            <a:ext cx="6678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3" name="Google Shape;1003;p31"/>
          <p:cNvCxnSpPr>
            <a:stCxn id="992" idx="2"/>
            <a:endCxn id="1004" idx="0"/>
          </p:cNvCxnSpPr>
          <p:nvPr/>
        </p:nvCxnSpPr>
        <p:spPr>
          <a:xfrm>
            <a:off x="1517413" y="1913850"/>
            <a:ext cx="12747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5" name="Google Shape;1005;p31"/>
          <p:cNvCxnSpPr>
            <a:stCxn id="996" idx="2"/>
            <a:endCxn id="1006" idx="0"/>
          </p:cNvCxnSpPr>
          <p:nvPr/>
        </p:nvCxnSpPr>
        <p:spPr>
          <a:xfrm>
            <a:off x="523975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7" name="Google Shape;1007;p31"/>
          <p:cNvCxnSpPr>
            <a:stCxn id="1002" idx="2"/>
            <a:endCxn id="1008" idx="0"/>
          </p:cNvCxnSpPr>
          <p:nvPr/>
        </p:nvCxnSpPr>
        <p:spPr>
          <a:xfrm>
            <a:off x="2185160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9" name="Google Shape;1009;p31"/>
          <p:cNvCxnSpPr>
            <a:stCxn id="1010" idx="2"/>
            <a:endCxn id="1011" idx="0"/>
          </p:cNvCxnSpPr>
          <p:nvPr/>
        </p:nvCxnSpPr>
        <p:spPr>
          <a:xfrm>
            <a:off x="3504625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2" name="Google Shape;1012;p31"/>
          <p:cNvCxnSpPr>
            <a:stCxn id="1013" idx="2"/>
            <a:endCxn id="1014" idx="0"/>
          </p:cNvCxnSpPr>
          <p:nvPr/>
        </p:nvCxnSpPr>
        <p:spPr>
          <a:xfrm>
            <a:off x="5165810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5" name="Google Shape;1015;p31"/>
          <p:cNvCxnSpPr>
            <a:stCxn id="1014" idx="2"/>
            <a:endCxn id="1016" idx="0"/>
          </p:cNvCxnSpPr>
          <p:nvPr/>
        </p:nvCxnSpPr>
        <p:spPr>
          <a:xfrm flipH="1">
            <a:off x="4558900" y="3888438"/>
            <a:ext cx="606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7" name="Google Shape;1017;p31"/>
          <p:cNvCxnSpPr>
            <a:stCxn id="1014" idx="2"/>
            <a:endCxn id="1018" idx="0"/>
          </p:cNvCxnSpPr>
          <p:nvPr/>
        </p:nvCxnSpPr>
        <p:spPr>
          <a:xfrm>
            <a:off x="5165800" y="3888438"/>
            <a:ext cx="459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9" name="Google Shape;1019;p31"/>
          <p:cNvCxnSpPr>
            <a:stCxn id="1020" idx="2"/>
            <a:endCxn id="1021" idx="0"/>
          </p:cNvCxnSpPr>
          <p:nvPr/>
        </p:nvCxnSpPr>
        <p:spPr>
          <a:xfrm>
            <a:off x="6545975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2" name="Google Shape;1022;p31"/>
          <p:cNvCxnSpPr>
            <a:stCxn id="1023" idx="2"/>
            <a:endCxn id="1024" idx="0"/>
          </p:cNvCxnSpPr>
          <p:nvPr/>
        </p:nvCxnSpPr>
        <p:spPr>
          <a:xfrm>
            <a:off x="8207160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31"/>
          <p:cNvCxnSpPr>
            <a:stCxn id="1024" idx="2"/>
            <a:endCxn id="1026" idx="0"/>
          </p:cNvCxnSpPr>
          <p:nvPr/>
        </p:nvCxnSpPr>
        <p:spPr>
          <a:xfrm flipH="1">
            <a:off x="7600250" y="3888450"/>
            <a:ext cx="606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7" name="Google Shape;1027;p31"/>
          <p:cNvCxnSpPr>
            <a:stCxn id="1024" idx="2"/>
            <a:endCxn id="1028" idx="0"/>
          </p:cNvCxnSpPr>
          <p:nvPr/>
        </p:nvCxnSpPr>
        <p:spPr>
          <a:xfrm>
            <a:off x="8207150" y="3888450"/>
            <a:ext cx="459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9" name="Google Shape;1029;p31"/>
          <p:cNvCxnSpPr>
            <a:stCxn id="990" idx="2"/>
            <a:endCxn id="1010" idx="0"/>
          </p:cNvCxnSpPr>
          <p:nvPr/>
        </p:nvCxnSpPr>
        <p:spPr>
          <a:xfrm flipH="1">
            <a:off x="3504575" y="1913850"/>
            <a:ext cx="10542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0" name="Google Shape;1030;p31"/>
          <p:cNvCxnSpPr>
            <a:stCxn id="990" idx="2"/>
            <a:endCxn id="1031" idx="0"/>
          </p:cNvCxnSpPr>
          <p:nvPr/>
        </p:nvCxnSpPr>
        <p:spPr>
          <a:xfrm flipH="1">
            <a:off x="4111775" y="1913850"/>
            <a:ext cx="4470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2" name="Google Shape;1032;p31"/>
          <p:cNvCxnSpPr>
            <a:stCxn id="990" idx="2"/>
            <a:endCxn id="1033" idx="0"/>
          </p:cNvCxnSpPr>
          <p:nvPr/>
        </p:nvCxnSpPr>
        <p:spPr>
          <a:xfrm>
            <a:off x="4558775" y="19138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4" name="Google Shape;1034;p31"/>
          <p:cNvCxnSpPr>
            <a:stCxn id="990" idx="2"/>
            <a:endCxn id="1013" idx="0"/>
          </p:cNvCxnSpPr>
          <p:nvPr/>
        </p:nvCxnSpPr>
        <p:spPr>
          <a:xfrm>
            <a:off x="4558775" y="1913850"/>
            <a:ext cx="606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5" name="Google Shape;1035;p31"/>
          <p:cNvCxnSpPr>
            <a:stCxn id="990" idx="2"/>
            <a:endCxn id="1036" idx="0"/>
          </p:cNvCxnSpPr>
          <p:nvPr/>
        </p:nvCxnSpPr>
        <p:spPr>
          <a:xfrm>
            <a:off x="4558775" y="1913850"/>
            <a:ext cx="12141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7" name="Google Shape;1037;p31"/>
          <p:cNvCxnSpPr>
            <a:stCxn id="994" idx="2"/>
            <a:endCxn id="1020" idx="0"/>
          </p:cNvCxnSpPr>
          <p:nvPr/>
        </p:nvCxnSpPr>
        <p:spPr>
          <a:xfrm flipH="1">
            <a:off x="6545913" y="1913850"/>
            <a:ext cx="10542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8" name="Google Shape;1038;p31"/>
          <p:cNvCxnSpPr>
            <a:stCxn id="994" idx="2"/>
            <a:endCxn id="1039" idx="0"/>
          </p:cNvCxnSpPr>
          <p:nvPr/>
        </p:nvCxnSpPr>
        <p:spPr>
          <a:xfrm flipH="1">
            <a:off x="7153113" y="1913850"/>
            <a:ext cx="4470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0" name="Google Shape;1040;p31"/>
          <p:cNvCxnSpPr>
            <a:stCxn id="994" idx="2"/>
            <a:endCxn id="1041" idx="0"/>
          </p:cNvCxnSpPr>
          <p:nvPr/>
        </p:nvCxnSpPr>
        <p:spPr>
          <a:xfrm>
            <a:off x="7600113" y="19138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2" name="Google Shape;1042;p31"/>
          <p:cNvCxnSpPr>
            <a:stCxn id="994" idx="2"/>
            <a:endCxn id="1023" idx="0"/>
          </p:cNvCxnSpPr>
          <p:nvPr/>
        </p:nvCxnSpPr>
        <p:spPr>
          <a:xfrm>
            <a:off x="7600113" y="1913850"/>
            <a:ext cx="606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3" name="Google Shape;1043;p31"/>
          <p:cNvCxnSpPr>
            <a:stCxn id="994" idx="2"/>
            <a:endCxn id="1044" idx="0"/>
          </p:cNvCxnSpPr>
          <p:nvPr/>
        </p:nvCxnSpPr>
        <p:spPr>
          <a:xfrm>
            <a:off x="7600113" y="1913850"/>
            <a:ext cx="12141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0" name="Google Shape;990;p31"/>
          <p:cNvSpPr/>
          <p:nvPr/>
        </p:nvSpPr>
        <p:spPr>
          <a:xfrm>
            <a:off x="4041425" y="1323750"/>
            <a:ext cx="10347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varDecl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2" name="Google Shape;992;p31"/>
          <p:cNvSpPr/>
          <p:nvPr/>
        </p:nvSpPr>
        <p:spPr>
          <a:xfrm>
            <a:off x="1000063" y="1323750"/>
            <a:ext cx="10347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varDecl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4" name="Google Shape;994;p31"/>
          <p:cNvSpPr/>
          <p:nvPr/>
        </p:nvSpPr>
        <p:spPr>
          <a:xfrm>
            <a:off x="7082763" y="1323750"/>
            <a:ext cx="10347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varDecl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6" name="Google Shape;996;p31"/>
          <p:cNvSpPr/>
          <p:nvPr/>
        </p:nvSpPr>
        <p:spPr>
          <a:xfrm>
            <a:off x="207475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2" name="Google Shape;1002;p31"/>
          <p:cNvSpPr/>
          <p:nvPr/>
        </p:nvSpPr>
        <p:spPr>
          <a:xfrm>
            <a:off x="1868660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8" name="Google Shape;998;p31"/>
          <p:cNvSpPr/>
          <p:nvPr/>
        </p:nvSpPr>
        <p:spPr>
          <a:xfrm>
            <a:off x="974400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0" name="Google Shape;1000;p31"/>
          <p:cNvSpPr/>
          <p:nvPr/>
        </p:nvSpPr>
        <p:spPr>
          <a:xfrm>
            <a:off x="1421513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4" name="Google Shape;1004;p31"/>
          <p:cNvSpPr/>
          <p:nvPr/>
        </p:nvSpPr>
        <p:spPr>
          <a:xfrm>
            <a:off x="2635575" y="2311038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0" name="Google Shape;1010;p31"/>
          <p:cNvSpPr/>
          <p:nvPr/>
        </p:nvSpPr>
        <p:spPr>
          <a:xfrm>
            <a:off x="3188125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3" name="Google Shape;1013;p31"/>
          <p:cNvSpPr/>
          <p:nvPr/>
        </p:nvSpPr>
        <p:spPr>
          <a:xfrm>
            <a:off x="4849310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1" name="Google Shape;1031;p31"/>
          <p:cNvSpPr/>
          <p:nvPr/>
        </p:nvSpPr>
        <p:spPr>
          <a:xfrm>
            <a:off x="3955050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3" name="Google Shape;1033;p31"/>
          <p:cNvSpPr/>
          <p:nvPr/>
        </p:nvSpPr>
        <p:spPr>
          <a:xfrm>
            <a:off x="4402163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6" name="Google Shape;1036;p31"/>
          <p:cNvSpPr/>
          <p:nvPr/>
        </p:nvSpPr>
        <p:spPr>
          <a:xfrm>
            <a:off x="5616225" y="2311038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0" name="Google Shape;1020;p31"/>
          <p:cNvSpPr/>
          <p:nvPr/>
        </p:nvSpPr>
        <p:spPr>
          <a:xfrm>
            <a:off x="6229475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3" name="Google Shape;1023;p31"/>
          <p:cNvSpPr/>
          <p:nvPr/>
        </p:nvSpPr>
        <p:spPr>
          <a:xfrm>
            <a:off x="7890660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9" name="Google Shape;1039;p31"/>
          <p:cNvSpPr/>
          <p:nvPr/>
        </p:nvSpPr>
        <p:spPr>
          <a:xfrm>
            <a:off x="6996400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1" name="Google Shape;1041;p31"/>
          <p:cNvSpPr/>
          <p:nvPr/>
        </p:nvSpPr>
        <p:spPr>
          <a:xfrm>
            <a:off x="7443513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4" name="Google Shape;1044;p31"/>
          <p:cNvSpPr/>
          <p:nvPr/>
        </p:nvSpPr>
        <p:spPr>
          <a:xfrm>
            <a:off x="8657575" y="2311038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6" name="Google Shape;1006;p31"/>
          <p:cNvSpPr/>
          <p:nvPr/>
        </p:nvSpPr>
        <p:spPr>
          <a:xfrm>
            <a:off x="220375" y="32983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1" name="Google Shape;1011;p31"/>
          <p:cNvSpPr/>
          <p:nvPr/>
        </p:nvSpPr>
        <p:spPr>
          <a:xfrm>
            <a:off x="3058075" y="3298350"/>
            <a:ext cx="8931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1" name="Google Shape;1021;p31"/>
          <p:cNvSpPr/>
          <p:nvPr/>
        </p:nvSpPr>
        <p:spPr>
          <a:xfrm>
            <a:off x="6242375" y="32983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8" name="Google Shape;1008;p31"/>
          <p:cNvSpPr/>
          <p:nvPr/>
        </p:nvSpPr>
        <p:spPr>
          <a:xfrm>
            <a:off x="1881550" y="32983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6" name="Google Shape;1016;p31"/>
          <p:cNvSpPr/>
          <p:nvPr/>
        </p:nvSpPr>
        <p:spPr>
          <a:xfrm>
            <a:off x="4177175" y="4285650"/>
            <a:ext cx="76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20.5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8" name="Google Shape;1018;p31"/>
          <p:cNvSpPr/>
          <p:nvPr/>
        </p:nvSpPr>
        <p:spPr>
          <a:xfrm>
            <a:off x="5322225" y="42856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4" name="Google Shape;1014;p31"/>
          <p:cNvSpPr/>
          <p:nvPr/>
        </p:nvSpPr>
        <p:spPr>
          <a:xfrm>
            <a:off x="4862200" y="3298338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4" name="Google Shape;1024;p31"/>
          <p:cNvSpPr/>
          <p:nvPr/>
        </p:nvSpPr>
        <p:spPr>
          <a:xfrm>
            <a:off x="7903550" y="32983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8" name="Google Shape;1028;p31"/>
          <p:cNvSpPr/>
          <p:nvPr/>
        </p:nvSpPr>
        <p:spPr>
          <a:xfrm>
            <a:off x="8363575" y="42856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6" name="Google Shape;1026;p31"/>
          <p:cNvSpPr/>
          <p:nvPr/>
        </p:nvSpPr>
        <p:spPr>
          <a:xfrm>
            <a:off x="7296525" y="42856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5" name="Google Shape;1045;p31"/>
          <p:cNvSpPr/>
          <p:nvPr/>
        </p:nvSpPr>
        <p:spPr>
          <a:xfrm>
            <a:off x="4112213" y="336450"/>
            <a:ext cx="8931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stat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6" name="Google Shape;1046;p31"/>
          <p:cNvSpPr/>
          <p:nvPr/>
        </p:nvSpPr>
        <p:spPr>
          <a:xfrm>
            <a:off x="7693263" y="1018925"/>
            <a:ext cx="1054200" cy="3972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VISITOR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7" name="Google Shape;1047;p31"/>
          <p:cNvSpPr/>
          <p:nvPr/>
        </p:nvSpPr>
        <p:spPr>
          <a:xfrm>
            <a:off x="233600" y="4285650"/>
            <a:ext cx="3821100" cy="24381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Visitor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VarType = 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a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int,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b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float,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d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int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8" name="Google Shape;1048;p31"/>
          <p:cNvSpPr/>
          <p:nvPr/>
        </p:nvSpPr>
        <p:spPr>
          <a:xfrm>
            <a:off x="187800" y="177150"/>
            <a:ext cx="6523800" cy="24381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ltype = VarType("d")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rtype = visit(expr)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isCompatible(ltype, rtype)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erro na linha 3, coluna 8: valor float não pode ser convertido para uma variável do tipo inteiro ("d")</a:t>
            </a:r>
            <a:endParaRPr sz="2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32"/>
          <p:cNvSpPr txBox="1"/>
          <p:nvPr>
            <p:ph idx="1" type="body"/>
          </p:nvPr>
        </p:nvSpPr>
        <p:spPr>
          <a:xfrm>
            <a:off x="4225400" y="5033950"/>
            <a:ext cx="4758600" cy="16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 a = 10;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float b = 20.5 + 20;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 d = a + b;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4" name="Google Shape;1054;p32"/>
          <p:cNvCxnSpPr>
            <a:stCxn id="1055" idx="2"/>
            <a:endCxn id="1056" idx="0"/>
          </p:cNvCxnSpPr>
          <p:nvPr/>
        </p:nvCxnSpPr>
        <p:spPr>
          <a:xfrm>
            <a:off x="4558775" y="9265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7" name="Google Shape;1057;p32"/>
          <p:cNvCxnSpPr>
            <a:stCxn id="1055" idx="2"/>
            <a:endCxn id="1058" idx="0"/>
          </p:cNvCxnSpPr>
          <p:nvPr/>
        </p:nvCxnSpPr>
        <p:spPr>
          <a:xfrm flipH="1">
            <a:off x="1517413" y="926550"/>
            <a:ext cx="30414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9" name="Google Shape;1059;p32"/>
          <p:cNvCxnSpPr>
            <a:stCxn id="1055" idx="2"/>
            <a:endCxn id="1060" idx="0"/>
          </p:cNvCxnSpPr>
          <p:nvPr/>
        </p:nvCxnSpPr>
        <p:spPr>
          <a:xfrm>
            <a:off x="4558713" y="926550"/>
            <a:ext cx="30414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1" name="Google Shape;1061;p32"/>
          <p:cNvCxnSpPr>
            <a:stCxn id="1058" idx="2"/>
            <a:endCxn id="1062" idx="0"/>
          </p:cNvCxnSpPr>
          <p:nvPr/>
        </p:nvCxnSpPr>
        <p:spPr>
          <a:xfrm flipH="1">
            <a:off x="524113" y="1913850"/>
            <a:ext cx="9933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3" name="Google Shape;1063;p32"/>
          <p:cNvCxnSpPr>
            <a:stCxn id="1058" idx="2"/>
            <a:endCxn id="1064" idx="0"/>
          </p:cNvCxnSpPr>
          <p:nvPr/>
        </p:nvCxnSpPr>
        <p:spPr>
          <a:xfrm flipH="1">
            <a:off x="1131013" y="1913850"/>
            <a:ext cx="3864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5" name="Google Shape;1065;p32"/>
          <p:cNvCxnSpPr>
            <a:stCxn id="1058" idx="2"/>
            <a:endCxn id="1066" idx="0"/>
          </p:cNvCxnSpPr>
          <p:nvPr/>
        </p:nvCxnSpPr>
        <p:spPr>
          <a:xfrm>
            <a:off x="1517413" y="1913850"/>
            <a:ext cx="606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7" name="Google Shape;1067;p32"/>
          <p:cNvCxnSpPr>
            <a:stCxn id="1058" idx="2"/>
            <a:endCxn id="1068" idx="0"/>
          </p:cNvCxnSpPr>
          <p:nvPr/>
        </p:nvCxnSpPr>
        <p:spPr>
          <a:xfrm>
            <a:off x="1517413" y="1913850"/>
            <a:ext cx="6678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9" name="Google Shape;1069;p32"/>
          <p:cNvCxnSpPr>
            <a:stCxn id="1058" idx="2"/>
            <a:endCxn id="1070" idx="0"/>
          </p:cNvCxnSpPr>
          <p:nvPr/>
        </p:nvCxnSpPr>
        <p:spPr>
          <a:xfrm>
            <a:off x="1517413" y="1913850"/>
            <a:ext cx="12747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1" name="Google Shape;1071;p32"/>
          <p:cNvCxnSpPr>
            <a:stCxn id="1062" idx="2"/>
            <a:endCxn id="1072" idx="0"/>
          </p:cNvCxnSpPr>
          <p:nvPr/>
        </p:nvCxnSpPr>
        <p:spPr>
          <a:xfrm>
            <a:off x="523975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3" name="Google Shape;1073;p32"/>
          <p:cNvCxnSpPr>
            <a:stCxn id="1068" idx="2"/>
            <a:endCxn id="1074" idx="0"/>
          </p:cNvCxnSpPr>
          <p:nvPr/>
        </p:nvCxnSpPr>
        <p:spPr>
          <a:xfrm>
            <a:off x="2185160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5" name="Google Shape;1075;p32"/>
          <p:cNvCxnSpPr>
            <a:stCxn id="1076" idx="2"/>
            <a:endCxn id="1077" idx="0"/>
          </p:cNvCxnSpPr>
          <p:nvPr/>
        </p:nvCxnSpPr>
        <p:spPr>
          <a:xfrm>
            <a:off x="3504625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8" name="Google Shape;1078;p32"/>
          <p:cNvCxnSpPr>
            <a:stCxn id="1079" idx="2"/>
            <a:endCxn id="1080" idx="0"/>
          </p:cNvCxnSpPr>
          <p:nvPr/>
        </p:nvCxnSpPr>
        <p:spPr>
          <a:xfrm>
            <a:off x="5165810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1" name="Google Shape;1081;p32"/>
          <p:cNvCxnSpPr>
            <a:stCxn id="1080" idx="2"/>
            <a:endCxn id="1082" idx="0"/>
          </p:cNvCxnSpPr>
          <p:nvPr/>
        </p:nvCxnSpPr>
        <p:spPr>
          <a:xfrm flipH="1">
            <a:off x="4558900" y="3888438"/>
            <a:ext cx="606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3" name="Google Shape;1083;p32"/>
          <p:cNvCxnSpPr>
            <a:stCxn id="1080" idx="2"/>
            <a:endCxn id="1084" idx="0"/>
          </p:cNvCxnSpPr>
          <p:nvPr/>
        </p:nvCxnSpPr>
        <p:spPr>
          <a:xfrm>
            <a:off x="5165800" y="3888438"/>
            <a:ext cx="459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5" name="Google Shape;1085;p32"/>
          <p:cNvCxnSpPr>
            <a:stCxn id="1086" idx="2"/>
            <a:endCxn id="1087" idx="0"/>
          </p:cNvCxnSpPr>
          <p:nvPr/>
        </p:nvCxnSpPr>
        <p:spPr>
          <a:xfrm>
            <a:off x="6545975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8" name="Google Shape;1088;p32"/>
          <p:cNvCxnSpPr>
            <a:stCxn id="1089" idx="2"/>
            <a:endCxn id="1090" idx="0"/>
          </p:cNvCxnSpPr>
          <p:nvPr/>
        </p:nvCxnSpPr>
        <p:spPr>
          <a:xfrm>
            <a:off x="8207160" y="29011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1" name="Google Shape;1091;p32"/>
          <p:cNvCxnSpPr>
            <a:stCxn id="1090" idx="2"/>
            <a:endCxn id="1092" idx="0"/>
          </p:cNvCxnSpPr>
          <p:nvPr/>
        </p:nvCxnSpPr>
        <p:spPr>
          <a:xfrm flipH="1">
            <a:off x="7600250" y="3888450"/>
            <a:ext cx="606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3" name="Google Shape;1093;p32"/>
          <p:cNvCxnSpPr>
            <a:stCxn id="1090" idx="2"/>
            <a:endCxn id="1094" idx="0"/>
          </p:cNvCxnSpPr>
          <p:nvPr/>
        </p:nvCxnSpPr>
        <p:spPr>
          <a:xfrm>
            <a:off x="8207150" y="3888450"/>
            <a:ext cx="459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5" name="Google Shape;1095;p32"/>
          <p:cNvCxnSpPr>
            <a:stCxn id="1056" idx="2"/>
            <a:endCxn id="1076" idx="0"/>
          </p:cNvCxnSpPr>
          <p:nvPr/>
        </p:nvCxnSpPr>
        <p:spPr>
          <a:xfrm flipH="1">
            <a:off x="3504575" y="1913850"/>
            <a:ext cx="10542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6" name="Google Shape;1096;p32"/>
          <p:cNvCxnSpPr>
            <a:stCxn id="1056" idx="2"/>
            <a:endCxn id="1097" idx="0"/>
          </p:cNvCxnSpPr>
          <p:nvPr/>
        </p:nvCxnSpPr>
        <p:spPr>
          <a:xfrm flipH="1">
            <a:off x="4111775" y="1913850"/>
            <a:ext cx="4470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8" name="Google Shape;1098;p32"/>
          <p:cNvCxnSpPr>
            <a:stCxn id="1056" idx="2"/>
            <a:endCxn id="1099" idx="0"/>
          </p:cNvCxnSpPr>
          <p:nvPr/>
        </p:nvCxnSpPr>
        <p:spPr>
          <a:xfrm>
            <a:off x="4558775" y="19138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0" name="Google Shape;1100;p32"/>
          <p:cNvCxnSpPr>
            <a:stCxn id="1056" idx="2"/>
            <a:endCxn id="1079" idx="0"/>
          </p:cNvCxnSpPr>
          <p:nvPr/>
        </p:nvCxnSpPr>
        <p:spPr>
          <a:xfrm>
            <a:off x="4558775" y="1913850"/>
            <a:ext cx="606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1" name="Google Shape;1101;p32"/>
          <p:cNvCxnSpPr>
            <a:stCxn id="1056" idx="2"/>
            <a:endCxn id="1102" idx="0"/>
          </p:cNvCxnSpPr>
          <p:nvPr/>
        </p:nvCxnSpPr>
        <p:spPr>
          <a:xfrm>
            <a:off x="4558775" y="1913850"/>
            <a:ext cx="12141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3" name="Google Shape;1103;p32"/>
          <p:cNvCxnSpPr>
            <a:stCxn id="1060" idx="2"/>
            <a:endCxn id="1086" idx="0"/>
          </p:cNvCxnSpPr>
          <p:nvPr/>
        </p:nvCxnSpPr>
        <p:spPr>
          <a:xfrm flipH="1">
            <a:off x="6545913" y="1913850"/>
            <a:ext cx="10542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4" name="Google Shape;1104;p32"/>
          <p:cNvCxnSpPr>
            <a:stCxn id="1060" idx="2"/>
            <a:endCxn id="1105" idx="0"/>
          </p:cNvCxnSpPr>
          <p:nvPr/>
        </p:nvCxnSpPr>
        <p:spPr>
          <a:xfrm flipH="1">
            <a:off x="7153113" y="1913850"/>
            <a:ext cx="4470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6" name="Google Shape;1106;p32"/>
          <p:cNvCxnSpPr>
            <a:stCxn id="1060" idx="2"/>
            <a:endCxn id="1107" idx="0"/>
          </p:cNvCxnSpPr>
          <p:nvPr/>
        </p:nvCxnSpPr>
        <p:spPr>
          <a:xfrm>
            <a:off x="7600113" y="1913850"/>
            <a:ext cx="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8" name="Google Shape;1108;p32"/>
          <p:cNvCxnSpPr>
            <a:stCxn id="1060" idx="2"/>
            <a:endCxn id="1089" idx="0"/>
          </p:cNvCxnSpPr>
          <p:nvPr/>
        </p:nvCxnSpPr>
        <p:spPr>
          <a:xfrm>
            <a:off x="7600113" y="1913850"/>
            <a:ext cx="6069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9" name="Google Shape;1109;p32"/>
          <p:cNvCxnSpPr>
            <a:stCxn id="1060" idx="2"/>
            <a:endCxn id="1110" idx="0"/>
          </p:cNvCxnSpPr>
          <p:nvPr/>
        </p:nvCxnSpPr>
        <p:spPr>
          <a:xfrm>
            <a:off x="7600113" y="1913850"/>
            <a:ext cx="1214100" cy="397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6" name="Google Shape;1056;p32"/>
          <p:cNvSpPr/>
          <p:nvPr/>
        </p:nvSpPr>
        <p:spPr>
          <a:xfrm>
            <a:off x="4041425" y="1323750"/>
            <a:ext cx="10347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varDecl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8" name="Google Shape;1058;p32"/>
          <p:cNvSpPr/>
          <p:nvPr/>
        </p:nvSpPr>
        <p:spPr>
          <a:xfrm>
            <a:off x="1000063" y="1323750"/>
            <a:ext cx="10347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varDecl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0" name="Google Shape;1060;p32"/>
          <p:cNvSpPr/>
          <p:nvPr/>
        </p:nvSpPr>
        <p:spPr>
          <a:xfrm>
            <a:off x="7082763" y="1323750"/>
            <a:ext cx="10347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varDecl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2" name="Google Shape;1062;p32"/>
          <p:cNvSpPr/>
          <p:nvPr/>
        </p:nvSpPr>
        <p:spPr>
          <a:xfrm>
            <a:off x="207475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8" name="Google Shape;1068;p32"/>
          <p:cNvSpPr/>
          <p:nvPr/>
        </p:nvSpPr>
        <p:spPr>
          <a:xfrm>
            <a:off x="1868660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4" name="Google Shape;1064;p32"/>
          <p:cNvSpPr/>
          <p:nvPr/>
        </p:nvSpPr>
        <p:spPr>
          <a:xfrm>
            <a:off x="974400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6" name="Google Shape;1066;p32"/>
          <p:cNvSpPr/>
          <p:nvPr/>
        </p:nvSpPr>
        <p:spPr>
          <a:xfrm>
            <a:off x="1421513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0" name="Google Shape;1070;p32"/>
          <p:cNvSpPr/>
          <p:nvPr/>
        </p:nvSpPr>
        <p:spPr>
          <a:xfrm>
            <a:off x="2635575" y="2311038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6" name="Google Shape;1076;p32"/>
          <p:cNvSpPr/>
          <p:nvPr/>
        </p:nvSpPr>
        <p:spPr>
          <a:xfrm>
            <a:off x="3188125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9" name="Google Shape;1079;p32"/>
          <p:cNvSpPr/>
          <p:nvPr/>
        </p:nvSpPr>
        <p:spPr>
          <a:xfrm>
            <a:off x="4849310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7" name="Google Shape;1097;p32"/>
          <p:cNvSpPr/>
          <p:nvPr/>
        </p:nvSpPr>
        <p:spPr>
          <a:xfrm>
            <a:off x="3955050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9" name="Google Shape;1099;p32"/>
          <p:cNvSpPr/>
          <p:nvPr/>
        </p:nvSpPr>
        <p:spPr>
          <a:xfrm>
            <a:off x="4402163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2" name="Google Shape;1102;p32"/>
          <p:cNvSpPr/>
          <p:nvPr/>
        </p:nvSpPr>
        <p:spPr>
          <a:xfrm>
            <a:off x="5616225" y="2311038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6" name="Google Shape;1086;p32"/>
          <p:cNvSpPr/>
          <p:nvPr/>
        </p:nvSpPr>
        <p:spPr>
          <a:xfrm>
            <a:off x="6229475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9" name="Google Shape;1089;p32"/>
          <p:cNvSpPr/>
          <p:nvPr/>
        </p:nvSpPr>
        <p:spPr>
          <a:xfrm>
            <a:off x="7890660" y="2311050"/>
            <a:ext cx="6330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5" name="Google Shape;1105;p32"/>
          <p:cNvSpPr/>
          <p:nvPr/>
        </p:nvSpPr>
        <p:spPr>
          <a:xfrm>
            <a:off x="6996400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7" name="Google Shape;1107;p32"/>
          <p:cNvSpPr/>
          <p:nvPr/>
        </p:nvSpPr>
        <p:spPr>
          <a:xfrm>
            <a:off x="7443513" y="2311050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0" name="Google Shape;1110;p32"/>
          <p:cNvSpPr/>
          <p:nvPr/>
        </p:nvSpPr>
        <p:spPr>
          <a:xfrm>
            <a:off x="8657575" y="2311038"/>
            <a:ext cx="31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2" name="Google Shape;1072;p32"/>
          <p:cNvSpPr/>
          <p:nvPr/>
        </p:nvSpPr>
        <p:spPr>
          <a:xfrm>
            <a:off x="220375" y="32983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7" name="Google Shape;1077;p32"/>
          <p:cNvSpPr/>
          <p:nvPr/>
        </p:nvSpPr>
        <p:spPr>
          <a:xfrm>
            <a:off x="3058075" y="3298350"/>
            <a:ext cx="8931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7" name="Google Shape;1087;p32"/>
          <p:cNvSpPr/>
          <p:nvPr/>
        </p:nvSpPr>
        <p:spPr>
          <a:xfrm>
            <a:off x="6242375" y="32983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4" name="Google Shape;1074;p32"/>
          <p:cNvSpPr/>
          <p:nvPr/>
        </p:nvSpPr>
        <p:spPr>
          <a:xfrm>
            <a:off x="1881550" y="32983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2" name="Google Shape;1082;p32"/>
          <p:cNvSpPr/>
          <p:nvPr/>
        </p:nvSpPr>
        <p:spPr>
          <a:xfrm>
            <a:off x="4177175" y="4285650"/>
            <a:ext cx="763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20.5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4" name="Google Shape;1084;p32"/>
          <p:cNvSpPr/>
          <p:nvPr/>
        </p:nvSpPr>
        <p:spPr>
          <a:xfrm>
            <a:off x="5322225" y="42856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0" name="Google Shape;1080;p32"/>
          <p:cNvSpPr/>
          <p:nvPr/>
        </p:nvSpPr>
        <p:spPr>
          <a:xfrm>
            <a:off x="4862200" y="3298338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0" name="Google Shape;1090;p32"/>
          <p:cNvSpPr/>
          <p:nvPr/>
        </p:nvSpPr>
        <p:spPr>
          <a:xfrm>
            <a:off x="7903550" y="32983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4" name="Google Shape;1094;p32"/>
          <p:cNvSpPr/>
          <p:nvPr/>
        </p:nvSpPr>
        <p:spPr>
          <a:xfrm>
            <a:off x="8363575" y="42856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2" name="Google Shape;1092;p32"/>
          <p:cNvSpPr/>
          <p:nvPr/>
        </p:nvSpPr>
        <p:spPr>
          <a:xfrm>
            <a:off x="7296525" y="4285650"/>
            <a:ext cx="6072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1" name="Google Shape;1111;p32"/>
          <p:cNvSpPr/>
          <p:nvPr/>
        </p:nvSpPr>
        <p:spPr>
          <a:xfrm>
            <a:off x="4112213" y="336450"/>
            <a:ext cx="893100" cy="590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stat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3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Façam o download do ANTLR Versão 4.5.3 a partir do link abaixo: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http://www.antlr.org/download/antlr-4.5.3-complete.jar</a:t>
            </a:r>
            <a:r>
              <a:rPr lang="en"/>
              <a:t> </a:t>
            </a:r>
            <a:br>
              <a:rPr lang="en"/>
            </a:br>
            <a:endParaRPr sz="1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Confiram as instruções do arquivo README.txt na pasta compilers-cin\aulas-praticas\ap3\ do repositório da disciplina</a:t>
            </a:r>
            <a:endParaRPr sz="2400"/>
          </a:p>
        </p:txBody>
      </p:sp>
      <p:sp>
        <p:nvSpPr>
          <p:cNvPr id="1117" name="Google Shape;1117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Geração de Arquivos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 Prático</a:t>
            </a:r>
            <a:endParaRPr/>
          </a:p>
        </p:txBody>
      </p:sp>
      <p:sp>
        <p:nvSpPr>
          <p:cNvPr id="1123" name="Google Shape;1123;p34"/>
          <p:cNvSpPr txBox="1"/>
          <p:nvPr/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1. Modifique a gramática Cymbol para dar suporte:</a:t>
            </a:r>
            <a:br>
              <a:rPr lang="en" sz="3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 </a:t>
            </a:r>
            <a:endParaRPr sz="10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Tipos booleanos, floats e strings</a:t>
            </a:r>
            <a:endParaRPr sz="10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Operadores lógicos (&amp;&amp;, ||)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Concatenação de strings (+)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 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Ex.: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boolean a = true;    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string foo(int x, boolean b, string s) { 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(x == 0 || b) return "miss";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"result: " + x + b + s; 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 Prático</a:t>
            </a:r>
            <a:endParaRPr/>
          </a:p>
        </p:txBody>
      </p:sp>
      <p:sp>
        <p:nvSpPr>
          <p:cNvPr id="1129" name="Google Shape;1129;p35"/>
          <p:cNvSpPr txBox="1"/>
          <p:nvPr/>
        </p:nvSpPr>
        <p:spPr>
          <a:xfrm>
            <a:off x="457200" y="1600200"/>
            <a:ext cx="8229600" cy="49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Em seguida, modifique </a:t>
            </a:r>
            <a:r>
              <a:rPr lang="en" sz="3000">
                <a:solidFill>
                  <a:schemeClr val="lt1"/>
                </a:solidFill>
              </a:rPr>
              <a:t>o visitor CymbolCheckerVisitor</a:t>
            </a:r>
            <a:r>
              <a:rPr lang="en" sz="3000">
                <a:solidFill>
                  <a:srgbClr val="FFFFFF"/>
                </a:solidFill>
              </a:rPr>
              <a:t> para dar suporte à linguagem definida pela nova gramática Cymbol. Caso o visitor detecte uma inconsistência de tipos, o programa deverá abortar sua execução e exibir uma mensagem de erro indicando a linha e a coluna na qual o problema foi encontrado.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3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 x = 10;							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boolean y = (10 &lt; x) + x;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 z = y;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rro: operador '+' </a:t>
            </a:r>
            <a:r>
              <a:rPr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na linha 2, coluna 13 </a:t>
            </a:r>
            <a:r>
              <a:rPr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indefinido para os tipos boolean e int</a:t>
            </a:r>
            <a:endParaRPr sz="2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 Prático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Semântica</a:t>
            </a:r>
            <a:endParaRPr/>
          </a:p>
        </p:txBody>
      </p:sp>
      <p:sp>
        <p:nvSpPr>
          <p:cNvPr id="40" name="Google Shape;40;p10"/>
          <p:cNvSpPr txBox="1"/>
          <p:nvPr/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" sz="3000">
                <a:solidFill>
                  <a:srgbClr val="FFFFFF"/>
                </a:solidFill>
              </a:rPr>
              <a:t>Verifica aspectos relacionados ao significado das instruções</a:t>
            </a:r>
            <a:br>
              <a:rPr lang="en" sz="3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 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" sz="3000">
                <a:solidFill>
                  <a:srgbClr val="FFFFFF"/>
                </a:solidFill>
              </a:rPr>
              <a:t>Última chance para o compilador descartar programas inválidos</a:t>
            </a:r>
            <a:br>
              <a:rPr lang="en" sz="3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 </a:t>
            </a:r>
            <a:endParaRPr sz="1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</a:pPr>
            <a:r>
              <a:rPr lang="en" sz="3000">
                <a:solidFill>
                  <a:schemeClr val="lt1"/>
                </a:solidFill>
              </a:rPr>
              <a:t>Algumas tarefas dessa etapa:</a:t>
            </a:r>
            <a:endParaRPr sz="3000">
              <a:solidFill>
                <a:schemeClr val="lt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</a:pPr>
            <a:r>
              <a:rPr lang="en" sz="2400">
                <a:solidFill>
                  <a:schemeClr val="lt1"/>
                </a:solidFill>
              </a:rPr>
              <a:t>Checagem de tipos</a:t>
            </a:r>
            <a:endParaRPr sz="2400">
              <a:solidFill>
                <a:schemeClr val="lt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</a:pPr>
            <a:r>
              <a:rPr lang="en" sz="2400">
                <a:solidFill>
                  <a:schemeClr val="lt1"/>
                </a:solidFill>
              </a:rPr>
              <a:t>Verificação do fluxo de controle</a:t>
            </a:r>
            <a:endParaRPr sz="2400">
              <a:solidFill>
                <a:schemeClr val="lt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</a:pPr>
            <a:r>
              <a:rPr lang="en" sz="2400">
                <a:solidFill>
                  <a:schemeClr val="lt1"/>
                </a:solidFill>
              </a:rPr>
              <a:t>Verificação de unicidade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 Prático</a:t>
            </a:r>
            <a:endParaRPr/>
          </a:p>
        </p:txBody>
      </p:sp>
      <p:sp>
        <p:nvSpPr>
          <p:cNvPr id="1141" name="Google Shape;1141;p37"/>
          <p:cNvSpPr txBox="1"/>
          <p:nvPr/>
        </p:nvSpPr>
        <p:spPr>
          <a:xfrm>
            <a:off x="457200" y="1600200"/>
            <a:ext cx="8229600" cy="50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Utilize as mesmas regras semânticas da linguagem Java:</a:t>
            </a:r>
            <a:endParaRPr sz="3000">
              <a:solidFill>
                <a:schemeClr val="lt1"/>
              </a:solidFill>
            </a:endParaRPr>
          </a:p>
          <a:p>
            <a: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</a:pPr>
            <a:r>
              <a:rPr lang="en" sz="2400">
                <a:solidFill>
                  <a:schemeClr val="lt1"/>
                </a:solidFill>
              </a:rPr>
              <a:t>int + float → float</a:t>
            </a:r>
            <a:endParaRPr sz="2400">
              <a:solidFill>
                <a:schemeClr val="lt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</a:pPr>
            <a:r>
              <a:rPr lang="en" sz="2400">
                <a:solidFill>
                  <a:schemeClr val="lt1"/>
                </a:solidFill>
              </a:rPr>
              <a:t>string + int → string</a:t>
            </a:r>
            <a:endParaRPr sz="2400">
              <a:solidFill>
                <a:schemeClr val="lt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</a:pPr>
            <a:r>
              <a:rPr lang="en" sz="2400">
                <a:solidFill>
                  <a:schemeClr val="lt1"/>
                </a:solidFill>
              </a:rPr>
              <a:t>etc.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 Prático</a:t>
            </a:r>
            <a:endParaRPr/>
          </a:p>
        </p:txBody>
      </p:sp>
      <p:sp>
        <p:nvSpPr>
          <p:cNvPr id="1147" name="Google Shape;1147;p3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sz="2700"/>
              <a:t>O exercício prático deve ser realizado individualmente </a:t>
            </a:r>
            <a:r>
              <a:rPr lang="en" sz="2700"/>
              <a:t>ou em dupla e mandado </a:t>
            </a:r>
            <a:r>
              <a:rPr lang="en" sz="2700"/>
              <a:t>para o Classroom. Se você optar por uma dupla, escolha um dos membros para mandar a atividade.</a:t>
            </a:r>
            <a:br>
              <a:rPr lang="en"/>
            </a:br>
            <a:r>
              <a:rPr lang="en" sz="1000"/>
              <a:t> </a:t>
            </a:r>
            <a:endParaRPr sz="10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A resolução do exercício prático deve estar em um arquivo comprimido com o nome “ap3.zip” e deve conter a gramática Cymbol (Cymbol.g4) alterada e os arquivos de código fonte CymbolCheckerVisitor.java, Type.java e name.txt, onde ficará os nomes da dupla (se tiver).</a:t>
            </a:r>
            <a:endParaRPr sz="2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Semântica</a:t>
            </a:r>
            <a:endParaRPr/>
          </a:p>
        </p:txBody>
      </p:sp>
      <p:sp>
        <p:nvSpPr>
          <p:cNvPr id="46" name="Google Shape;46;p11"/>
          <p:cNvSpPr txBox="1"/>
          <p:nvPr/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●"/>
            </a:pPr>
            <a:r>
              <a:rPr lang="en" sz="3000">
                <a:solidFill>
                  <a:schemeClr val="lt1"/>
                </a:solidFill>
              </a:rPr>
              <a:t>Por exemplo:</a:t>
            </a:r>
            <a:br>
              <a:rPr lang="en" sz="3000">
                <a:solidFill>
                  <a:schemeClr val="lt1"/>
                </a:solidFill>
              </a:rPr>
            </a:br>
            <a:r>
              <a:rPr lang="en" sz="1000">
                <a:solidFill>
                  <a:schemeClr val="lt1"/>
                </a:solidFill>
              </a:rPr>
              <a:t> </a:t>
            </a:r>
            <a:br>
              <a:rPr lang="en" sz="3000">
                <a:solidFill>
                  <a:schemeClr val="lt1"/>
                </a:solidFill>
              </a:rPr>
            </a:br>
            <a:r>
              <a:rPr lang="en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a + b;</a:t>
            </a:r>
            <a:br>
              <a:rPr lang="en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lt1"/>
                </a:solidFill>
              </a:rPr>
              <a:t> </a:t>
            </a:r>
            <a:endParaRPr sz="1000">
              <a:solidFill>
                <a:schemeClr val="lt1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chemeClr val="lt1"/>
                </a:solidFill>
              </a:rPr>
              <a:t>O identificador x foi declarado?</a:t>
            </a:r>
            <a:endParaRPr sz="2400">
              <a:solidFill>
                <a:schemeClr val="lt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</a:pPr>
            <a:r>
              <a:rPr lang="en" sz="2400">
                <a:solidFill>
                  <a:schemeClr val="lt1"/>
                </a:solidFill>
              </a:rPr>
              <a:t>O identificador x é uma variável?</a:t>
            </a:r>
            <a:endParaRPr sz="2400">
              <a:solidFill>
                <a:schemeClr val="lt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</a:pPr>
            <a:r>
              <a:rPr lang="en" sz="2400">
                <a:solidFill>
                  <a:schemeClr val="lt1"/>
                </a:solidFill>
              </a:rPr>
              <a:t>Qual é o escopo da variável x?</a:t>
            </a:r>
            <a:endParaRPr sz="2400">
              <a:solidFill>
                <a:schemeClr val="lt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</a:pPr>
            <a:r>
              <a:rPr lang="en" sz="2400">
                <a:solidFill>
                  <a:schemeClr val="lt1"/>
                </a:solidFill>
              </a:rPr>
              <a:t>Qual é o tipo da variável x?</a:t>
            </a:r>
            <a:endParaRPr sz="2400">
              <a:solidFill>
                <a:schemeClr val="lt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</a:pPr>
            <a:r>
              <a:rPr lang="en" sz="2400">
                <a:solidFill>
                  <a:schemeClr val="lt1"/>
                </a:solidFill>
              </a:rPr>
              <a:t>O tipo da variável x é compatível com os demais identificadores e operadores da expressão?</a:t>
            </a:r>
            <a:br>
              <a:rPr lang="en" sz="2400">
                <a:solidFill>
                  <a:schemeClr val="lt1"/>
                </a:solidFill>
              </a:rPr>
            </a:br>
            <a:r>
              <a:rPr lang="en" sz="1000">
                <a:solidFill>
                  <a:schemeClr val="lt1"/>
                </a:solidFill>
              </a:rPr>
              <a:t> </a:t>
            </a:r>
            <a:endParaRPr sz="1000">
              <a:solidFill>
                <a:schemeClr val="lt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</a:pPr>
            <a:r>
              <a:rPr lang="en" sz="3000">
                <a:solidFill>
                  <a:schemeClr val="lt1"/>
                </a:solidFill>
              </a:rPr>
              <a:t>Vamos nos focar na tarefa de Checagem de Tipos na aula de hoje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Checagem de Tipos</a:t>
            </a:r>
            <a:endParaRPr/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//Utilizando a semântica da linguagem Java</a:t>
            </a:r>
            <a:endParaRPr sz="24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 a = 10;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float b = 20.5;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float c = a + b;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 d = a + b;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Checagem de Tipos</a:t>
            </a:r>
            <a:endParaRPr/>
          </a:p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//Utilizando a semântica da linguagem Java</a:t>
            </a:r>
            <a:endParaRPr sz="24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 a = 10;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float b = 20.5;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float c = a + b;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 d = a + b;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2317100" y="3531225"/>
            <a:ext cx="1244100" cy="3963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 rot="10756833">
            <a:off x="3821387" y="3402198"/>
            <a:ext cx="1433513" cy="65435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1905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525800" y="2712675"/>
            <a:ext cx="3237300" cy="24813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Conversão ampliadora:</a:t>
            </a:r>
            <a:br>
              <a:rPr lang="en" sz="3000"/>
            </a:br>
            <a:r>
              <a:rPr lang="en" sz="3000"/>
              <a:t>int é promovido para float automaticamente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Checagem de Tipos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//Utilizando a semântica da linguagem Java</a:t>
            </a:r>
            <a:endParaRPr sz="24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 a = 10;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float b = 20.5;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float c = a + b;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 d = a + b;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1923675" y="3951100"/>
            <a:ext cx="1244100" cy="3963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 rot="10756833">
            <a:off x="3427962" y="3822073"/>
            <a:ext cx="1433513" cy="65435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1905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5132375" y="2360650"/>
            <a:ext cx="3389700" cy="38100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Conversão redutora:</a:t>
            </a:r>
            <a:br>
              <a:rPr lang="en" sz="3000"/>
            </a:br>
            <a:r>
              <a:rPr lang="en" sz="3000"/>
              <a:t>float é rebaixado para int, porém essa conversão não pode ser realizada automaticamente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Checagem de Tipos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//Utilizando a semântica da linguagem Java</a:t>
            </a:r>
            <a:endParaRPr sz="24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 a = 10;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float b = 20.5;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float c = a + b;	</a:t>
            </a:r>
            <a: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//OK</a:t>
            </a:r>
            <a:endParaRPr sz="24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 d = a + b;		</a:t>
            </a:r>
            <a:r>
              <a:rPr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ERRO!</a:t>
            </a:r>
            <a:endParaRPr sz="2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Checagem de Tipos com Visitor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">
                <a:solidFill>
                  <a:srgbClr val="FFFFFF"/>
                </a:solidFill>
              </a:rPr>
              <a:t>Utilizando a gramática Cymbol e o trecho de código abaixo como exemplo:</a:t>
            </a:r>
            <a:br>
              <a:rPr lang="en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 </a:t>
            </a:r>
            <a:br>
              <a:rPr lang="en">
                <a:solidFill>
                  <a:srgbClr val="FFFFFF"/>
                </a:solidFill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 a = 10;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float b = 20.5 + 20;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 d = a + b;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