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d85dee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d85dee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d85dee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d85dee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9d85dee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9d85dee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9d85dee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9d85dee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d85dee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d85dee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d85dee0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d85dee0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d85de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d85de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d85dee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d85dee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d85dee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9d85dee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d85dee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9d85dee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d85dee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d85dee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d85dee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d85dee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d85dee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9d85dee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Marcelo d’Amorim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with Dictionaries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$dict = array(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"PHP" =&gt; "PHP code tester Sandbox Online",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"foo" =&gt; "bar");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foreach( $dict as $key =&gt; $value 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echo $key."\t : \t".$value."\n";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Typing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$array = array("1" =&gt; "PHP code tester Sandbox Online",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	"foo" =&gt; "bar",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5 ,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 =&gt; 89009,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	"case" =&gt; "Random Stuff: " . rand(100,999),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	"PHP Version" =&gt; phpversion()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	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Online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408625" y="2013825"/>
            <a:ext cx="595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https://sandbox.onlinephpfunctions.com/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web apps need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databases are the most typical kind of database used in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 = Create + Read + Update + Delete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100" y="2402350"/>
            <a:ext cx="4640674" cy="301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 flipH="1" rot="10800000">
            <a:off x="1061425" y="3323050"/>
            <a:ext cx="1051500" cy="37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83625" y="2125550"/>
            <a:ext cx="1731000" cy="9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Server</a:t>
            </a:r>
            <a:endParaRPr sz="2200"/>
          </a:p>
        </p:txBody>
      </p:sp>
      <p:sp>
        <p:nvSpPr>
          <p:cNvPr id="62" name="Google Shape;62;p14"/>
          <p:cNvSpPr/>
          <p:nvPr/>
        </p:nvSpPr>
        <p:spPr>
          <a:xfrm>
            <a:off x="5528500" y="2125550"/>
            <a:ext cx="1731000" cy="9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Browser</a:t>
            </a:r>
            <a:endParaRPr sz="2200"/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4362375" y="2419250"/>
            <a:ext cx="1131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4356063" y="2710525"/>
            <a:ext cx="1131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4605413" y="1823013"/>
            <a:ext cx="6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GET/POST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550963" y="2744225"/>
            <a:ext cx="8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583625" y="1180028"/>
            <a:ext cx="1731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PHP Interpreter</a:t>
            </a:r>
            <a:endParaRPr sz="2200"/>
          </a:p>
        </p:txBody>
      </p:sp>
      <p:sp>
        <p:nvSpPr>
          <p:cNvPr id="68" name="Google Shape;68;p14"/>
          <p:cNvSpPr/>
          <p:nvPr/>
        </p:nvSpPr>
        <p:spPr>
          <a:xfrm>
            <a:off x="1032100" y="2240187"/>
            <a:ext cx="1042475" cy="722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304475" y="179552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.php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218125" y="74682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.php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2074525" y="2601650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655675" y="189922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rot="10800000">
            <a:off x="3315075" y="1880638"/>
            <a:ext cx="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583625" y="2125550"/>
            <a:ext cx="1731000" cy="9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Server</a:t>
            </a:r>
            <a:endParaRPr sz="2200"/>
          </a:p>
        </p:txBody>
      </p:sp>
      <p:sp>
        <p:nvSpPr>
          <p:cNvPr id="80" name="Google Shape;80;p15"/>
          <p:cNvSpPr/>
          <p:nvPr/>
        </p:nvSpPr>
        <p:spPr>
          <a:xfrm>
            <a:off x="5528500" y="2125550"/>
            <a:ext cx="1731000" cy="9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Browser</a:t>
            </a:r>
            <a:endParaRPr sz="2200"/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4362375" y="2419250"/>
            <a:ext cx="1131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4356063" y="2710525"/>
            <a:ext cx="1131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4605413" y="1823013"/>
            <a:ext cx="6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GET/POST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550963" y="2744225"/>
            <a:ext cx="8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r>
              <a:rPr lang="en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445150" y="3762350"/>
            <a:ext cx="982075" cy="540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673875" y="3762350"/>
            <a:ext cx="982075" cy="540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 flipH="1" rot="10800000">
            <a:off x="2126425" y="3124850"/>
            <a:ext cx="6201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flipH="1" rot="10800000">
            <a:off x="3193225" y="3124850"/>
            <a:ext cx="6201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2583625" y="1180028"/>
            <a:ext cx="1731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PHP Interpreter</a:t>
            </a:r>
            <a:endParaRPr sz="2200"/>
          </a:p>
        </p:txBody>
      </p:sp>
      <p:sp>
        <p:nvSpPr>
          <p:cNvPr id="90" name="Google Shape;90;p15"/>
          <p:cNvSpPr/>
          <p:nvPr/>
        </p:nvSpPr>
        <p:spPr>
          <a:xfrm>
            <a:off x="1032100" y="2240187"/>
            <a:ext cx="1042475" cy="722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304475" y="179552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.php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218125" y="74682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.php</a:t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2074525" y="2601650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3655675" y="189922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3315075" y="1880638"/>
            <a:ext cx="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Acronym for </a:t>
            </a:r>
            <a:r>
              <a:rPr lang="en"/>
              <a:t>PHP: Hypertext Preprocessor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for writing server-side scripts (.php 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script runs entirely on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typical use case of a script is to return plain HTML to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return JSON, XML, </a:t>
            </a:r>
            <a:r>
              <a:rPr lang="en"/>
              <a:t>PDF, </a:t>
            </a: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Language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$foo = “bar”;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echo $foo."\n";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$array = array("Hello", "World");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$array[0]." ".</a:t>
            </a:r>
            <a:r>
              <a:rPr lang="en"/>
              <a:t>$array[1]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$name_user = array(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=&gt; "Bob",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=&gt; "Alice"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$name_user[1]."\n";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echo $name_user[2];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with Arrays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$names = array("Bob", "Alice");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$counter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foreach( $</a:t>
            </a:r>
            <a:r>
              <a:rPr lang="en"/>
              <a:t>names</a:t>
            </a:r>
            <a:r>
              <a:rPr lang="en"/>
              <a:t> as $this_name 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echo $counter.</a:t>
            </a:r>
            <a:r>
              <a:rPr lang="en"/>
              <a:t>": [ ".</a:t>
            </a:r>
            <a:r>
              <a:rPr lang="en"/>
              <a:t>$</a:t>
            </a:r>
            <a:r>
              <a:rPr lang="en"/>
              <a:t>this_name</a:t>
            </a:r>
            <a:r>
              <a:rPr lang="en"/>
              <a:t>." ]\n";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$counter++;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