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b004d55c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b004d55c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004d55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004d55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b004d55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b004d55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b004d55c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b004d55c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b004d55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b004d55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Frameworks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Marcelo d’Amorim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Problem:</a:t>
            </a:r>
            <a:r>
              <a:rPr lang="en"/>
              <a:t> </a:t>
            </a:r>
            <a:r>
              <a:rPr lang="en" sz="2750">
                <a:solidFill>
                  <a:srgbClr val="000000"/>
                </a:solidFill>
              </a:rPr>
              <a:t>Coupling between data, presentation, and business logic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81950" y="1197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666666"/>
                </a:solidFill>
              </a:rPr>
              <a:t>Common problem in web apps, affecting </a:t>
            </a:r>
            <a:r>
              <a:rPr lang="en" sz="2200"/>
              <a:t>productivity as apps grow</a:t>
            </a:r>
            <a:endParaRPr sz="2200"/>
          </a:p>
        </p:txBody>
      </p:sp>
      <p:sp>
        <p:nvSpPr>
          <p:cNvPr id="62" name="Google Shape;62;p14"/>
          <p:cNvSpPr txBox="1"/>
          <p:nvPr/>
        </p:nvSpPr>
        <p:spPr>
          <a:xfrm>
            <a:off x="1543950" y="2837125"/>
            <a:ext cx="6056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Originally,</a:t>
            </a:r>
            <a:r>
              <a:rPr lang="en" sz="2600">
                <a:solidFill>
                  <a:schemeClr val="dk1"/>
                </a:solidFill>
              </a:rPr>
              <a:t> PHP promoted this coupling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(all three elements within .php files)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Solution</a:t>
            </a:r>
            <a:r>
              <a:rPr lang="en"/>
              <a:t>: Model-View Controller (MVC) Architecture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788" y="1202075"/>
            <a:ext cx="4280424" cy="298899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62100" y="2164950"/>
            <a:ext cx="23022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Separation of Concerns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Symfony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controller in Symfony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00" y="1110600"/>
            <a:ext cx="670055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5257575" y="1988950"/>
            <a:ext cx="3154500" cy="1011900"/>
          </a:xfrm>
          <a:prstGeom prst="wedgeRectCallout">
            <a:avLst>
              <a:gd fmla="val -113051" name="adj1"/>
              <a:gd fmla="val 9165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route is a map from a URL to a named method/function. Here “/plain” maps to “helloPlain” and the name of this mapping is “plain”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5019500" y="3195475"/>
            <a:ext cx="4077300" cy="1736100"/>
          </a:xfrm>
          <a:prstGeom prst="wedgeRectCallout">
            <a:avLst>
              <a:gd fmla="val -52312" name="adj1"/>
              <a:gd fmla="val 1449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Response object holds all the information that needs to be sent back to the client from a given request. The constructor takes up to three arguments: the response content, the status code, and an array of HTTP headers. The default status code is Response::HTTP_OK and content type text/html.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