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2B223F0D-369A-41E2-98D2-160C57C0C60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estrutura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nível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estrutu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ra 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tópico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4C13C67-F2DD-4F97-A7FE-8DD2BA8C2D24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Object-Relational Mapping (ORM)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Marcelo d’Amorim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ORM provides an infrastructure to manipulate data as objects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12840" y="1584000"/>
            <a:ext cx="8327160" cy="27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Why using ORM?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2021-02-22T09:35:05Z</dcterms:modified>
  <cp:revision>1</cp:revision>
  <dc:subject/>
  <dc:title/>
</cp:coreProperties>
</file>