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94E57CEC-984C-4788-A0FB-FCBDFD014141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9E144077-11A7-401B-856E-735D50FE0B8D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  <a:ea typeface="Arial"/>
              </a:rPr>
              <a:t>Web Frameworks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Marcelo d’Amorim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4000"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0000"/>
                </a:solidFill>
                <a:latin typeface="Arial"/>
                <a:ea typeface="Arial"/>
              </a:rPr>
              <a:t>Problem: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2750" spc="-1" strike="noStrike">
                <a:solidFill>
                  <a:srgbClr val="000000"/>
                </a:solidFill>
                <a:latin typeface="Arial"/>
                <a:ea typeface="Arial"/>
              </a:rPr>
              <a:t>Coupling between data, presentation, and business logic</a:t>
            </a:r>
            <a:endParaRPr b="0" lang="pt-BR" sz="2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81880" y="11970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pt-BR" sz="2200" spc="-1" strike="noStrike">
                <a:solidFill>
                  <a:srgbClr val="666666"/>
                </a:solidFill>
                <a:latin typeface="Arial"/>
                <a:ea typeface="Arial"/>
              </a:rPr>
              <a:t>Common problem in web apps, affecting </a:t>
            </a:r>
            <a:r>
              <a:rPr b="0" lang="pt-BR" sz="2200" spc="-1" strike="noStrike">
                <a:solidFill>
                  <a:srgbClr val="595959"/>
                </a:solidFill>
                <a:latin typeface="Arial"/>
                <a:ea typeface="Arial"/>
              </a:rPr>
              <a:t>productivity as apps grow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544040" y="2837160"/>
            <a:ext cx="605592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Arial"/>
              </a:rPr>
              <a:t>Originally, PHP promoted this coupling 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Arial"/>
              </a:rPr>
              <a:t>(all three elements within .php files)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38761d"/>
                </a:solidFill>
                <a:latin typeface="Arial"/>
                <a:ea typeface="Arial"/>
              </a:rPr>
              <a:t>Solution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: Model-View Controller (MVC) Architecture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68;p15" descr=""/>
          <p:cNvPicPr/>
          <p:nvPr/>
        </p:nvPicPr>
        <p:blipFill>
          <a:blip r:embed="rId1"/>
          <a:stretch/>
        </p:blipFill>
        <p:spPr>
          <a:xfrm>
            <a:off x="2431800" y="1202040"/>
            <a:ext cx="4280040" cy="298872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262080" y="2165040"/>
            <a:ext cx="2301840" cy="406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15000"/>
              </a:lnSpc>
            </a:pPr>
            <a:r>
              <a:rPr b="0" lang="pt-BR" sz="7200" spc="-1" strike="noStrike">
                <a:solidFill>
                  <a:srgbClr val="595959"/>
                </a:solidFill>
                <a:latin typeface="Arial"/>
                <a:ea typeface="Arial"/>
              </a:rPr>
              <a:t>Separation of Concerns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  <a:ea typeface="Arial"/>
              </a:rPr>
              <a:t>Symfony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An example controller in Symfony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81;p17" descr=""/>
          <p:cNvPicPr/>
          <p:nvPr/>
        </p:nvPicPr>
        <p:blipFill>
          <a:blip r:embed="rId1"/>
          <a:stretch/>
        </p:blipFill>
        <p:spPr>
          <a:xfrm>
            <a:off x="340920" y="1110600"/>
            <a:ext cx="6700320" cy="382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5257440" y="1989000"/>
            <a:ext cx="3154320" cy="1011600"/>
          </a:xfrm>
          <a:prstGeom prst="wedgeRectCallout">
            <a:avLst>
              <a:gd name="adj1" fmla="val -113051"/>
              <a:gd name="adj2" fmla="val 9165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 route is a map from a URL to a named method/function. Here “/plain” maps to “helloPlain” and the name of this mapping is “plain”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019480" y="3195360"/>
            <a:ext cx="4077000" cy="1735920"/>
          </a:xfrm>
          <a:prstGeom prst="wedgeRectCallout">
            <a:avLst>
              <a:gd name="adj1" fmla="val -52312"/>
              <a:gd name="adj2" fmla="val 14495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 Response object holds all the information that needs to be sent back to the client from a given request. The constructor takes up to three arguments: the response content, the status code, and an array of HTTP headers. The default status code is Response::HTTP_OK and content type text/html.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2021-02-22T18:25:14Z</dcterms:modified>
  <cp:revision>1</cp:revision>
  <dc:subject/>
  <dc:title/>
</cp:coreProperties>
</file>