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Object-Relational Mapping (ORM)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Marcelo d’Amorim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ORM provides an infrastructure to manipulate data as objects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12840" y="1584000"/>
            <a:ext cx="8326800" cy="27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532440"/>
            <a:ext cx="851976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Why using ORM?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3"/>
          <p:cNvSpPr txBox="1"/>
          <p:nvPr/>
        </p:nvSpPr>
        <p:spPr>
          <a:xfrm>
            <a:off x="282240" y="1197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pt-BR" sz="2200" spc="-1" strike="noStrike">
                <a:latin typeface="Arial"/>
                <a:ea typeface="Arial"/>
              </a:rPr>
              <a:t>To avoid mixing SQL code with application code</a:t>
            </a:r>
            <a:endParaRPr b="0" lang="pt-BR" sz="2200" spc="-1" strike="noStrike">
              <a:latin typeface="Times New Roman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Times New Roman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latin typeface="Arial"/>
                <a:ea typeface="Arial"/>
              </a:rPr>
              <a:t>To avoid repetitive code </a:t>
            </a:r>
            <a:endParaRPr b="0" lang="pt-BR" sz="2200" spc="-1" strike="noStrike">
              <a:latin typeface="Times New Roman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latin typeface="Arial"/>
                <a:ea typeface="Arial"/>
              </a:rPr>
              <a:t>(e.g., reading records from table and show as a table)</a:t>
            </a:r>
            <a:endParaRPr b="0" lang="pt-BR" sz="2200" spc="-1" strike="noStrike">
              <a:latin typeface="Times New Roman"/>
            </a:endParaRPr>
          </a:p>
          <a:p>
            <a:pPr>
              <a:lnSpc>
                <a:spcPct val="115000"/>
              </a:lnSpc>
            </a:pPr>
            <a:endParaRPr b="0" lang="pt-BR" sz="2200" spc="-1" strike="noStrike">
              <a:latin typeface="Times New Roman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latin typeface="Arial"/>
                <a:ea typeface="Arial"/>
              </a:rPr>
              <a:t>To avoid inconsistency in checking data constraints</a:t>
            </a:r>
            <a:endParaRPr b="0" lang="pt-BR" sz="2200" spc="-1" strike="noStrike">
              <a:latin typeface="Times New Roman"/>
            </a:endParaRPr>
          </a:p>
          <a:p>
            <a:pPr>
              <a:lnSpc>
                <a:spcPct val="115000"/>
              </a:lnSpc>
            </a:pPr>
            <a:r>
              <a:rPr b="0" lang="pt-BR" sz="2200" spc="-1" strike="noStrike">
                <a:latin typeface="Arial"/>
                <a:ea typeface="Arial"/>
              </a:rPr>
              <a:t>(e.g., instead of adding code to validate the data, check if some db constraint would be violated with that data)</a:t>
            </a:r>
            <a:endParaRPr b="0" lang="pt-BR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2021-02-22T18:25:09Z</dcterms:modified>
  <cp:revision>3</cp:revision>
  <dc:subject/>
  <dc:title/>
</cp:coreProperties>
</file>