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5F086-13D5-4775-8230-A9EC0EBFC406}" v="284" dt="2025-08-08T12:46:32.642"/>
    <p1510:client id="{7392BABF-B3A0-438C-8BE4-84DFE2CAC38F}" v="607" dt="2025-08-08T10:48:18.969"/>
    <p1510:client id="{B6D0321D-2E12-4D14-86F7-96624B8D5850}" v="442" dt="2025-08-08T12:16:4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7392BABF-B3A0-438C-8BE4-84DFE2CAC38F}"/>
    <pc:docChg chg="undo custSel addSld delSld modSld sldOrd">
      <pc:chgData name="Sotirios Damouras" userId="7c1f99a4-7f99-452e-ad75-41cee7f4fa00" providerId="ADAL" clId="{7392BABF-B3A0-438C-8BE4-84DFE2CAC38F}" dt="2025-08-08T11:18:33.661" v="2996" actId="1076"/>
      <pc:docMkLst>
        <pc:docMk/>
      </pc:docMkLst>
      <pc:sldChg chg="modSp mod">
        <pc:chgData name="Sotirios Damouras" userId="7c1f99a4-7f99-452e-ad75-41cee7f4fa00" providerId="ADAL" clId="{7392BABF-B3A0-438C-8BE4-84DFE2CAC38F}" dt="2025-08-08T10:28:40.190" v="2527" actId="122"/>
        <pc:sldMkLst>
          <pc:docMk/>
          <pc:sldMk cId="2218864007" sldId="256"/>
        </pc:sldMkLst>
        <pc:spChg chg="mod">
          <ac:chgData name="Sotirios Damouras" userId="7c1f99a4-7f99-452e-ad75-41cee7f4fa00" providerId="ADAL" clId="{7392BABF-B3A0-438C-8BE4-84DFE2CAC38F}" dt="2025-08-08T10:28:40.190" v="2527" actId="122"/>
          <ac:spMkLst>
            <pc:docMk/>
            <pc:sldMk cId="2218864007" sldId="256"/>
            <ac:spMk id="3" creationId="{F92D4912-EBCC-073B-764E-E1E6CCCC6A92}"/>
          </ac:spMkLst>
        </pc:spChg>
      </pc:sldChg>
      <pc:sldChg chg="modAnim">
        <pc:chgData name="Sotirios Damouras" userId="7c1f99a4-7f99-452e-ad75-41cee7f4fa00" providerId="ADAL" clId="{7392BABF-B3A0-438C-8BE4-84DFE2CAC38F}" dt="2025-08-08T09:07:03.714" v="68"/>
        <pc:sldMkLst>
          <pc:docMk/>
          <pc:sldMk cId="1055789085" sldId="257"/>
        </pc:sldMkLst>
      </pc:sldChg>
      <pc:sldChg chg="delSp modSp mod modAnim">
        <pc:chgData name="Sotirios Damouras" userId="7c1f99a4-7f99-452e-ad75-41cee7f4fa00" providerId="ADAL" clId="{7392BABF-B3A0-438C-8BE4-84DFE2CAC38F}" dt="2025-08-08T10:29:52.382" v="2576" actId="20577"/>
        <pc:sldMkLst>
          <pc:docMk/>
          <pc:sldMk cId="2738305226" sldId="258"/>
        </pc:sldMkLst>
        <pc:spChg chg="mod">
          <ac:chgData name="Sotirios Damouras" userId="7c1f99a4-7f99-452e-ad75-41cee7f4fa00" providerId="ADAL" clId="{7392BABF-B3A0-438C-8BE4-84DFE2CAC38F}" dt="2025-08-08T10:29:52.382" v="2576" actId="20577"/>
          <ac:spMkLst>
            <pc:docMk/>
            <pc:sldMk cId="2738305226" sldId="258"/>
            <ac:spMk id="3" creationId="{BAC3BB93-3AE6-CABF-0ED3-B658A54EBD3E}"/>
          </ac:spMkLst>
        </pc:spChg>
        <pc:picChg chg="del mod">
          <ac:chgData name="Sotirios Damouras" userId="7c1f99a4-7f99-452e-ad75-41cee7f4fa00" providerId="ADAL" clId="{7392BABF-B3A0-438C-8BE4-84DFE2CAC38F}" dt="2025-08-08T09:19:40.957" v="337" actId="478"/>
          <ac:picMkLst>
            <pc:docMk/>
            <pc:sldMk cId="2738305226" sldId="258"/>
            <ac:picMk id="5" creationId="{5C0AEBF4-7267-8FDC-A05E-4845E025B7A2}"/>
          </ac:picMkLst>
        </pc:picChg>
        <pc:picChg chg="mod ord">
          <ac:chgData name="Sotirios Damouras" userId="7c1f99a4-7f99-452e-ad75-41cee7f4fa00" providerId="ADAL" clId="{7392BABF-B3A0-438C-8BE4-84DFE2CAC38F}" dt="2025-08-08T09:20:10.760" v="348" actId="1076"/>
          <ac:picMkLst>
            <pc:docMk/>
            <pc:sldMk cId="2738305226" sldId="258"/>
            <ac:picMk id="6" creationId="{41574B47-C6F7-1EEA-23D8-BEEDEC8EDF6B}"/>
          </ac:picMkLst>
        </pc:picChg>
      </pc:sldChg>
      <pc:sldChg chg="addSp delSp modSp new mod ord modAnim">
        <pc:chgData name="Sotirios Damouras" userId="7c1f99a4-7f99-452e-ad75-41cee7f4fa00" providerId="ADAL" clId="{7392BABF-B3A0-438C-8BE4-84DFE2CAC38F}" dt="2025-08-08T10:03:55.824" v="1329" actId="1036"/>
        <pc:sldMkLst>
          <pc:docMk/>
          <pc:sldMk cId="4046263197" sldId="259"/>
        </pc:sldMkLst>
        <pc:spChg chg="mod">
          <ac:chgData name="Sotirios Damouras" userId="7c1f99a4-7f99-452e-ad75-41cee7f4fa00" providerId="ADAL" clId="{7392BABF-B3A0-438C-8BE4-84DFE2CAC38F}" dt="2025-08-08T09:08:52.081" v="149" actId="20577"/>
          <ac:spMkLst>
            <pc:docMk/>
            <pc:sldMk cId="4046263197" sldId="259"/>
            <ac:spMk id="2" creationId="{7E52E8A2-5FBF-04A0-2760-66457DC26E7B}"/>
          </ac:spMkLst>
        </pc:spChg>
        <pc:spChg chg="mod">
          <ac:chgData name="Sotirios Damouras" userId="7c1f99a4-7f99-452e-ad75-41cee7f4fa00" providerId="ADAL" clId="{7392BABF-B3A0-438C-8BE4-84DFE2CAC38F}" dt="2025-08-08T09:53:26.811" v="1247" actId="403"/>
          <ac:spMkLst>
            <pc:docMk/>
            <pc:sldMk cId="4046263197" sldId="259"/>
            <ac:spMk id="3" creationId="{AA860422-1D5D-5863-78EC-71C875941A2F}"/>
          </ac:spMkLst>
        </pc:spChg>
        <pc:picChg chg="add del mod">
          <ac:chgData name="Sotirios Damouras" userId="7c1f99a4-7f99-452e-ad75-41cee7f4fa00" providerId="ADAL" clId="{7392BABF-B3A0-438C-8BE4-84DFE2CAC38F}" dt="2025-08-08T09:20:53.435" v="396" actId="478"/>
          <ac:picMkLst>
            <pc:docMk/>
            <pc:sldMk cId="4046263197" sldId="259"/>
            <ac:picMk id="4" creationId="{095EFE7A-7FF5-8E4C-755F-8213EF0C1D37}"/>
          </ac:picMkLst>
        </pc:picChg>
        <pc:picChg chg="del mod ord">
          <ac:chgData name="Sotirios Damouras" userId="7c1f99a4-7f99-452e-ad75-41cee7f4fa00" providerId="ADAL" clId="{7392BABF-B3A0-438C-8BE4-84DFE2CAC38F}" dt="2025-08-08T09:23:20.992" v="409" actId="478"/>
          <ac:picMkLst>
            <pc:docMk/>
            <pc:sldMk cId="4046263197" sldId="259"/>
            <ac:picMk id="6" creationId="{3F371C49-06F5-85B7-B5F9-3F270C49D2EC}"/>
          </ac:picMkLst>
        </pc:picChg>
        <pc:picChg chg="del mod ord">
          <ac:chgData name="Sotirios Damouras" userId="7c1f99a4-7f99-452e-ad75-41cee7f4fa00" providerId="ADAL" clId="{7392BABF-B3A0-438C-8BE4-84DFE2CAC38F}" dt="2025-08-08T09:23:36.566" v="421" actId="478"/>
          <ac:picMkLst>
            <pc:docMk/>
            <pc:sldMk cId="4046263197" sldId="259"/>
            <ac:picMk id="8" creationId="{B30218C3-8A69-4274-B02A-62A18D5A5A9A}"/>
          </ac:picMkLst>
        </pc:picChg>
        <pc:picChg chg="mod ord">
          <ac:chgData name="Sotirios Damouras" userId="7c1f99a4-7f99-452e-ad75-41cee7f4fa00" providerId="ADAL" clId="{7392BABF-B3A0-438C-8BE4-84DFE2CAC38F}" dt="2025-08-08T09:53:30.784" v="1249" actId="14100"/>
          <ac:picMkLst>
            <pc:docMk/>
            <pc:sldMk cId="4046263197" sldId="259"/>
            <ac:picMk id="10" creationId="{BA709055-F965-106C-2501-9067B95ABA47}"/>
          </ac:picMkLst>
        </pc:picChg>
        <pc:picChg chg="add del mod">
          <ac:chgData name="Sotirios Damouras" userId="7c1f99a4-7f99-452e-ad75-41cee7f4fa00" providerId="ADAL" clId="{7392BABF-B3A0-438C-8BE4-84DFE2CAC38F}" dt="2025-08-08T09:27:18.052" v="581" actId="478"/>
          <ac:picMkLst>
            <pc:docMk/>
            <pc:sldMk cId="4046263197" sldId="259"/>
            <ac:picMk id="11" creationId="{C8B127BE-6773-C616-64ED-7E8F231F5384}"/>
          </ac:picMkLst>
        </pc:picChg>
        <pc:picChg chg="mod ord">
          <ac:chgData name="Sotirios Damouras" userId="7c1f99a4-7f99-452e-ad75-41cee7f4fa00" providerId="ADAL" clId="{7392BABF-B3A0-438C-8BE4-84DFE2CAC38F}" dt="2025-08-08T10:03:55.824" v="1329" actId="1036"/>
          <ac:picMkLst>
            <pc:docMk/>
            <pc:sldMk cId="4046263197" sldId="259"/>
            <ac:picMk id="13" creationId="{59CDF1B3-2A83-DCDD-7AAA-6C90DD1B9B83}"/>
          </ac:picMkLst>
        </pc:picChg>
      </pc:sldChg>
      <pc:sldChg chg="addSp delSp modSp new mod ord modAnim">
        <pc:chgData name="Sotirios Damouras" userId="7c1f99a4-7f99-452e-ad75-41cee7f4fa00" providerId="ADAL" clId="{7392BABF-B3A0-438C-8BE4-84DFE2CAC38F}" dt="2025-08-08T10:28:27.777" v="2526"/>
        <pc:sldMkLst>
          <pc:docMk/>
          <pc:sldMk cId="1272771471" sldId="260"/>
        </pc:sldMkLst>
        <pc:spChg chg="mod">
          <ac:chgData name="Sotirios Damouras" userId="7c1f99a4-7f99-452e-ad75-41cee7f4fa00" providerId="ADAL" clId="{7392BABF-B3A0-438C-8BE4-84DFE2CAC38F}" dt="2025-08-08T09:42:53.434" v="918" actId="20577"/>
          <ac:spMkLst>
            <pc:docMk/>
            <pc:sldMk cId="1272771471" sldId="260"/>
            <ac:spMk id="2" creationId="{290A570E-1648-7B06-69D0-561D75CDE42C}"/>
          </ac:spMkLst>
        </pc:spChg>
        <pc:spChg chg="mod">
          <ac:chgData name="Sotirios Damouras" userId="7c1f99a4-7f99-452e-ad75-41cee7f4fa00" providerId="ADAL" clId="{7392BABF-B3A0-438C-8BE4-84DFE2CAC38F}" dt="2025-08-08T09:14:44.017" v="275" actId="1076"/>
          <ac:spMkLst>
            <pc:docMk/>
            <pc:sldMk cId="1272771471" sldId="260"/>
            <ac:spMk id="3" creationId="{50D7A213-D380-236B-C0B2-962051E5E4AE}"/>
          </ac:spMkLst>
        </pc:spChg>
        <pc:picChg chg="mod">
          <ac:chgData name="Sotirios Damouras" userId="7c1f99a4-7f99-452e-ad75-41cee7f4fa00" providerId="ADAL" clId="{7392BABF-B3A0-438C-8BE4-84DFE2CAC38F}" dt="2025-08-08T10:28:02.439" v="2519" actId="1035"/>
          <ac:picMkLst>
            <pc:docMk/>
            <pc:sldMk cId="1272771471" sldId="260"/>
            <ac:picMk id="5" creationId="{5277FB41-E3DD-29DE-1AEA-6107F00CEE3F}"/>
          </ac:picMkLst>
        </pc:picChg>
        <pc:picChg chg="add del mod">
          <ac:chgData name="Sotirios Damouras" userId="7c1f99a4-7f99-452e-ad75-41cee7f4fa00" providerId="ADAL" clId="{7392BABF-B3A0-438C-8BE4-84DFE2CAC38F}" dt="2025-08-08T09:11:07.752" v="270" actId="478"/>
          <ac:picMkLst>
            <pc:docMk/>
            <pc:sldMk cId="1272771471" sldId="260"/>
            <ac:picMk id="6" creationId="{107645F4-B511-0123-67A1-77134C61B0F3}"/>
          </ac:picMkLst>
        </pc:picChg>
        <pc:picChg chg="add del mod ord">
          <ac:chgData name="Sotirios Damouras" userId="7c1f99a4-7f99-452e-ad75-41cee7f4fa00" providerId="ADAL" clId="{7392BABF-B3A0-438C-8BE4-84DFE2CAC38F}" dt="2025-08-08T10:27:58.815" v="2516" actId="1076"/>
          <ac:picMkLst>
            <pc:docMk/>
            <pc:sldMk cId="1272771471" sldId="260"/>
            <ac:picMk id="8" creationId="{78774A79-2F75-5C80-BED8-0B7398EC80F0}"/>
          </ac:picMkLst>
        </pc:picChg>
        <pc:picChg chg="add del mod">
          <ac:chgData name="Sotirios Damouras" userId="7c1f99a4-7f99-452e-ad75-41cee7f4fa00" providerId="ADAL" clId="{7392BABF-B3A0-438C-8BE4-84DFE2CAC38F}" dt="2025-08-08T09:15:15.752" v="290" actId="478"/>
          <ac:picMkLst>
            <pc:docMk/>
            <pc:sldMk cId="1272771471" sldId="260"/>
            <ac:picMk id="9" creationId="{4315F7AF-9FA2-88D3-9043-567CE8F33F0B}"/>
          </ac:picMkLst>
        </pc:picChg>
        <pc:picChg chg="mod ord">
          <ac:chgData name="Sotirios Damouras" userId="7c1f99a4-7f99-452e-ad75-41cee7f4fa00" providerId="ADAL" clId="{7392BABF-B3A0-438C-8BE4-84DFE2CAC38F}" dt="2025-08-08T10:28:01.081" v="2518" actId="1076"/>
          <ac:picMkLst>
            <pc:docMk/>
            <pc:sldMk cId="1272771471" sldId="260"/>
            <ac:picMk id="11" creationId="{C666D81A-563E-D56F-15C9-9B34001D8E8F}"/>
          </ac:picMkLst>
        </pc:picChg>
      </pc:sldChg>
      <pc:sldChg chg="addSp delSp modSp new mod addAnim delAnim modAnim">
        <pc:chgData name="Sotirios Damouras" userId="7c1f99a4-7f99-452e-ad75-41cee7f4fa00" providerId="ADAL" clId="{7392BABF-B3A0-438C-8BE4-84DFE2CAC38F}" dt="2025-08-08T10:27:48.198" v="2514"/>
        <pc:sldMkLst>
          <pc:docMk/>
          <pc:sldMk cId="2783365294" sldId="261"/>
        </pc:sldMkLst>
        <pc:spChg chg="mod">
          <ac:chgData name="Sotirios Damouras" userId="7c1f99a4-7f99-452e-ad75-41cee7f4fa00" providerId="ADAL" clId="{7392BABF-B3A0-438C-8BE4-84DFE2CAC38F}" dt="2025-08-08T09:16:06.355" v="311" actId="20577"/>
          <ac:spMkLst>
            <pc:docMk/>
            <pc:sldMk cId="2783365294" sldId="261"/>
            <ac:spMk id="2" creationId="{84F47318-43D5-C789-C5E0-0EF4E0285E48}"/>
          </ac:spMkLst>
        </pc:spChg>
        <pc:spChg chg="mod">
          <ac:chgData name="Sotirios Damouras" userId="7c1f99a4-7f99-452e-ad75-41cee7f4fa00" providerId="ADAL" clId="{7392BABF-B3A0-438C-8BE4-84DFE2CAC38F}" dt="2025-08-08T10:08:38.874" v="1524" actId="6549"/>
          <ac:spMkLst>
            <pc:docMk/>
            <pc:sldMk cId="2783365294" sldId="261"/>
            <ac:spMk id="3" creationId="{8E8D5D8E-BA17-9228-9C9F-CF1A9B8FC269}"/>
          </ac:spMkLst>
        </pc:spChg>
        <pc:picChg chg="add del mod">
          <ac:chgData name="Sotirios Damouras" userId="7c1f99a4-7f99-452e-ad75-41cee7f4fa00" providerId="ADAL" clId="{7392BABF-B3A0-438C-8BE4-84DFE2CAC38F}" dt="2025-08-08T10:02:34.510" v="1263" actId="478"/>
          <ac:picMkLst>
            <pc:docMk/>
            <pc:sldMk cId="2783365294" sldId="261"/>
            <ac:picMk id="4" creationId="{DA71EB7B-F627-57FE-2BDC-691B89F82AD5}"/>
          </ac:picMkLst>
        </pc:picChg>
        <pc:picChg chg="del mod ord">
          <ac:chgData name="Sotirios Damouras" userId="7c1f99a4-7f99-452e-ad75-41cee7f4fa00" providerId="ADAL" clId="{7392BABF-B3A0-438C-8BE4-84DFE2CAC38F}" dt="2025-08-08T10:03:08.927" v="1276" actId="478"/>
          <ac:picMkLst>
            <pc:docMk/>
            <pc:sldMk cId="2783365294" sldId="261"/>
            <ac:picMk id="6" creationId="{A89894A4-3E73-FDDE-5150-310C22F44075}"/>
          </ac:picMkLst>
        </pc:picChg>
        <pc:picChg chg="del mod ord">
          <ac:chgData name="Sotirios Damouras" userId="7c1f99a4-7f99-452e-ad75-41cee7f4fa00" providerId="ADAL" clId="{7392BABF-B3A0-438C-8BE4-84DFE2CAC38F}" dt="2025-08-08T10:03:17.439" v="1288" actId="478"/>
          <ac:picMkLst>
            <pc:docMk/>
            <pc:sldMk cId="2783365294" sldId="261"/>
            <ac:picMk id="8" creationId="{5D5BC878-8DAC-6D77-2AF2-9003F824A446}"/>
          </ac:picMkLst>
        </pc:picChg>
        <pc:picChg chg="mod ord">
          <ac:chgData name="Sotirios Damouras" userId="7c1f99a4-7f99-452e-ad75-41cee7f4fa00" providerId="ADAL" clId="{7392BABF-B3A0-438C-8BE4-84DFE2CAC38F}" dt="2025-08-08T10:08:13.104" v="1522" actId="1036"/>
          <ac:picMkLst>
            <pc:docMk/>
            <pc:sldMk cId="2783365294" sldId="261"/>
            <ac:picMk id="10" creationId="{120ACF5D-9C2B-5149-34B9-D446CFC16071}"/>
          </ac:picMkLst>
        </pc:picChg>
        <pc:picChg chg="add del mod">
          <ac:chgData name="Sotirios Damouras" userId="7c1f99a4-7f99-452e-ad75-41cee7f4fa00" providerId="ADAL" clId="{7392BABF-B3A0-438C-8BE4-84DFE2CAC38F}" dt="2025-08-08T10:08:47.773" v="1529" actId="478"/>
          <ac:picMkLst>
            <pc:docMk/>
            <pc:sldMk cId="2783365294" sldId="261"/>
            <ac:picMk id="11" creationId="{405561A8-F124-25C6-7767-CFAAEF1B1C6F}"/>
          </ac:picMkLst>
        </pc:picChg>
        <pc:picChg chg="mod">
          <ac:chgData name="Sotirios Damouras" userId="7c1f99a4-7f99-452e-ad75-41cee7f4fa00" providerId="ADAL" clId="{7392BABF-B3A0-438C-8BE4-84DFE2CAC38F}" dt="2025-08-08T10:07:05.651" v="1486" actId="1076"/>
          <ac:picMkLst>
            <pc:docMk/>
            <pc:sldMk cId="2783365294" sldId="261"/>
            <ac:picMk id="13" creationId="{B38A6FE7-D1EA-75C1-FABA-073BD788B940}"/>
          </ac:picMkLst>
        </pc:picChg>
        <pc:picChg chg="add del mod">
          <ac:chgData name="Sotirios Damouras" userId="7c1f99a4-7f99-452e-ad75-41cee7f4fa00" providerId="ADAL" clId="{7392BABF-B3A0-438C-8BE4-84DFE2CAC38F}" dt="2025-08-08T10:07:24.687" v="1498" actId="478"/>
          <ac:picMkLst>
            <pc:docMk/>
            <pc:sldMk cId="2783365294" sldId="261"/>
            <ac:picMk id="14" creationId="{1A4763D1-7A99-167C-780C-7CA1D7BCF7B6}"/>
          </ac:picMkLst>
        </pc:picChg>
        <pc:picChg chg="mod ord">
          <ac:chgData name="Sotirios Damouras" userId="7c1f99a4-7f99-452e-ad75-41cee7f4fa00" providerId="ADAL" clId="{7392BABF-B3A0-438C-8BE4-84DFE2CAC38F}" dt="2025-08-08T10:07:24.686" v="1497" actId="108"/>
          <ac:picMkLst>
            <pc:docMk/>
            <pc:sldMk cId="2783365294" sldId="261"/>
            <ac:picMk id="16" creationId="{7911E965-0F02-0671-E65C-8E5645F48BFD}"/>
          </ac:picMkLst>
        </pc:picChg>
      </pc:sldChg>
      <pc:sldChg chg="addSp delSp modSp new mod modAnim">
        <pc:chgData name="Sotirios Damouras" userId="7c1f99a4-7f99-452e-ad75-41cee7f4fa00" providerId="ADAL" clId="{7392BABF-B3A0-438C-8BE4-84DFE2CAC38F}" dt="2025-08-08T09:51:58.570" v="1204"/>
        <pc:sldMkLst>
          <pc:docMk/>
          <pc:sldMk cId="3830686452" sldId="262"/>
        </pc:sldMkLst>
        <pc:spChg chg="mod">
          <ac:chgData name="Sotirios Damouras" userId="7c1f99a4-7f99-452e-ad75-41cee7f4fa00" providerId="ADAL" clId="{7392BABF-B3A0-438C-8BE4-84DFE2CAC38F}" dt="2025-08-08T09:33:08.884" v="857" actId="20577"/>
          <ac:spMkLst>
            <pc:docMk/>
            <pc:sldMk cId="3830686452" sldId="262"/>
            <ac:spMk id="2" creationId="{DEAEC0E6-8CD9-431D-9FD8-32F830961A98}"/>
          </ac:spMkLst>
        </pc:spChg>
        <pc:spChg chg="mod">
          <ac:chgData name="Sotirios Damouras" userId="7c1f99a4-7f99-452e-ad75-41cee7f4fa00" providerId="ADAL" clId="{7392BABF-B3A0-438C-8BE4-84DFE2CAC38F}" dt="2025-08-08T09:51:54.575" v="1203" actId="6549"/>
          <ac:spMkLst>
            <pc:docMk/>
            <pc:sldMk cId="3830686452" sldId="262"/>
            <ac:spMk id="3" creationId="{C2148460-55C5-B6DB-86C9-249AFF524768}"/>
          </ac:spMkLst>
        </pc:spChg>
        <pc:spChg chg="add mod">
          <ac:chgData name="Sotirios Damouras" userId="7c1f99a4-7f99-452e-ad75-41cee7f4fa00" providerId="ADAL" clId="{7392BABF-B3A0-438C-8BE4-84DFE2CAC38F}" dt="2025-08-08T09:50:36.443" v="1135" actId="20577"/>
          <ac:spMkLst>
            <pc:docMk/>
            <pc:sldMk cId="3830686452" sldId="262"/>
            <ac:spMk id="15" creationId="{19DA93BB-A870-5AF1-36A6-0DD8EBE5769D}"/>
          </ac:spMkLst>
        </pc:spChg>
        <pc:picChg chg="add del mod">
          <ac:chgData name="Sotirios Damouras" userId="7c1f99a4-7f99-452e-ad75-41cee7f4fa00" providerId="ADAL" clId="{7392BABF-B3A0-438C-8BE4-84DFE2CAC38F}" dt="2025-08-08T09:43:58.852" v="938" actId="478"/>
          <ac:picMkLst>
            <pc:docMk/>
            <pc:sldMk cId="3830686452" sldId="262"/>
            <ac:picMk id="4" creationId="{50D6DE12-51E3-D126-4CA3-D3864F75B7A3}"/>
          </ac:picMkLst>
        </pc:picChg>
        <pc:picChg chg="del mod ord">
          <ac:chgData name="Sotirios Damouras" userId="7c1f99a4-7f99-452e-ad75-41cee7f4fa00" providerId="ADAL" clId="{7392BABF-B3A0-438C-8BE4-84DFE2CAC38F}" dt="2025-08-08T09:44:35.171" v="952" actId="478"/>
          <ac:picMkLst>
            <pc:docMk/>
            <pc:sldMk cId="3830686452" sldId="262"/>
            <ac:picMk id="6" creationId="{36E6FDE0-E948-FEB7-EA9C-92159ACB9640}"/>
          </ac:picMkLst>
        </pc:picChg>
        <pc:picChg chg="del mod ord">
          <ac:chgData name="Sotirios Damouras" userId="7c1f99a4-7f99-452e-ad75-41cee7f4fa00" providerId="ADAL" clId="{7392BABF-B3A0-438C-8BE4-84DFE2CAC38F}" dt="2025-08-08T09:45:03.484" v="965" actId="478"/>
          <ac:picMkLst>
            <pc:docMk/>
            <pc:sldMk cId="3830686452" sldId="262"/>
            <ac:picMk id="8" creationId="{16F1B0E6-A43F-33C5-63A9-A89F01B46B62}"/>
          </ac:picMkLst>
        </pc:picChg>
        <pc:picChg chg="del mod ord">
          <ac:chgData name="Sotirios Damouras" userId="7c1f99a4-7f99-452e-ad75-41cee7f4fa00" providerId="ADAL" clId="{7392BABF-B3A0-438C-8BE4-84DFE2CAC38F}" dt="2025-08-08T09:45:54.270" v="977" actId="478"/>
          <ac:picMkLst>
            <pc:docMk/>
            <pc:sldMk cId="3830686452" sldId="262"/>
            <ac:picMk id="10" creationId="{2BA03C6A-5B13-7C76-0D69-D6E51F21A110}"/>
          </ac:picMkLst>
        </pc:picChg>
        <pc:picChg chg="mod ord">
          <ac:chgData name="Sotirios Damouras" userId="7c1f99a4-7f99-452e-ad75-41cee7f4fa00" providerId="ADAL" clId="{7392BABF-B3A0-438C-8BE4-84DFE2CAC38F}" dt="2025-08-08T09:45:54.270" v="976" actId="108"/>
          <ac:picMkLst>
            <pc:docMk/>
            <pc:sldMk cId="3830686452" sldId="262"/>
            <ac:picMk id="12" creationId="{0C1735BE-1E57-55EB-7826-6814DDAA57A0}"/>
          </ac:picMkLst>
        </pc:picChg>
        <pc:picChg chg="add mod">
          <ac:chgData name="Sotirios Damouras" userId="7c1f99a4-7f99-452e-ad75-41cee7f4fa00" providerId="ADAL" clId="{7392BABF-B3A0-438C-8BE4-84DFE2CAC38F}" dt="2025-08-08T09:50:31.592" v="1128" actId="1076"/>
          <ac:picMkLst>
            <pc:docMk/>
            <pc:sldMk cId="3830686452" sldId="262"/>
            <ac:picMk id="14" creationId="{9DF3A19F-D203-721F-85B9-2B8A596C5D9B}"/>
          </ac:picMkLst>
        </pc:picChg>
      </pc:sldChg>
      <pc:sldChg chg="addSp delSp modSp new mod modAnim">
        <pc:chgData name="Sotirios Damouras" userId="7c1f99a4-7f99-452e-ad75-41cee7f4fa00" providerId="ADAL" clId="{7392BABF-B3A0-438C-8BE4-84DFE2CAC38F}" dt="2025-08-08T10:27:29.662" v="2510"/>
        <pc:sldMkLst>
          <pc:docMk/>
          <pc:sldMk cId="1900785627" sldId="263"/>
        </pc:sldMkLst>
        <pc:spChg chg="mod">
          <ac:chgData name="Sotirios Damouras" userId="7c1f99a4-7f99-452e-ad75-41cee7f4fa00" providerId="ADAL" clId="{7392BABF-B3A0-438C-8BE4-84DFE2CAC38F}" dt="2025-08-08T10:09:21.980" v="1542" actId="20577"/>
          <ac:spMkLst>
            <pc:docMk/>
            <pc:sldMk cId="1900785627" sldId="263"/>
            <ac:spMk id="2" creationId="{7199CD6A-AF80-A3ED-4B7D-3F7803195D9E}"/>
          </ac:spMkLst>
        </pc:spChg>
        <pc:spChg chg="mod">
          <ac:chgData name="Sotirios Damouras" userId="7c1f99a4-7f99-452e-ad75-41cee7f4fa00" providerId="ADAL" clId="{7392BABF-B3A0-438C-8BE4-84DFE2CAC38F}" dt="2025-08-08T10:14:15.976" v="1719" actId="20577"/>
          <ac:spMkLst>
            <pc:docMk/>
            <pc:sldMk cId="1900785627" sldId="263"/>
            <ac:spMk id="3" creationId="{FF0561A9-39CF-4CCB-663E-17AC0016501C}"/>
          </ac:spMkLst>
        </pc:spChg>
        <pc:picChg chg="mod">
          <ac:chgData name="Sotirios Damouras" userId="7c1f99a4-7f99-452e-ad75-41cee7f4fa00" providerId="ADAL" clId="{7392BABF-B3A0-438C-8BE4-84DFE2CAC38F}" dt="2025-08-08T10:12:29.077" v="1681" actId="1037"/>
          <ac:picMkLst>
            <pc:docMk/>
            <pc:sldMk cId="1900785627" sldId="263"/>
            <ac:picMk id="5" creationId="{FDAD41AC-7FAF-E435-7385-AC0B619A8683}"/>
          </ac:picMkLst>
        </pc:picChg>
        <pc:picChg chg="del mod">
          <ac:chgData name="Sotirios Damouras" userId="7c1f99a4-7f99-452e-ad75-41cee7f4fa00" providerId="ADAL" clId="{7392BABF-B3A0-438C-8BE4-84DFE2CAC38F}" dt="2025-08-08T10:13:24.003" v="1700" actId="478"/>
          <ac:picMkLst>
            <pc:docMk/>
            <pc:sldMk cId="1900785627" sldId="263"/>
            <ac:picMk id="7" creationId="{44A8C959-0A4B-DC33-79CA-2002090EDD5D}"/>
          </ac:picMkLst>
        </pc:picChg>
        <pc:picChg chg="mod ord">
          <ac:chgData name="Sotirios Damouras" userId="7c1f99a4-7f99-452e-ad75-41cee7f4fa00" providerId="ADAL" clId="{7392BABF-B3A0-438C-8BE4-84DFE2CAC38F}" dt="2025-08-08T10:13:26.904" v="1701" actId="1076"/>
          <ac:picMkLst>
            <pc:docMk/>
            <pc:sldMk cId="1900785627" sldId="263"/>
            <ac:picMk id="9" creationId="{C1B93159-6E15-F46C-78E9-6437F74259D8}"/>
          </ac:picMkLst>
        </pc:picChg>
        <pc:picChg chg="add del mod">
          <ac:chgData name="Sotirios Damouras" userId="7c1f99a4-7f99-452e-ad75-41cee7f4fa00" providerId="ADAL" clId="{7392BABF-B3A0-438C-8BE4-84DFE2CAC38F}" dt="2025-08-08T10:14:23.961" v="1732" actId="478"/>
          <ac:picMkLst>
            <pc:docMk/>
            <pc:sldMk cId="1900785627" sldId="263"/>
            <ac:picMk id="10" creationId="{E673E81D-1EF5-546F-26F2-CAD8C42B63EE}"/>
          </ac:picMkLst>
        </pc:picChg>
        <pc:picChg chg="mod ord">
          <ac:chgData name="Sotirios Damouras" userId="7c1f99a4-7f99-452e-ad75-41cee7f4fa00" providerId="ADAL" clId="{7392BABF-B3A0-438C-8BE4-84DFE2CAC38F}" dt="2025-08-08T10:14:23.961" v="1731" actId="108"/>
          <ac:picMkLst>
            <pc:docMk/>
            <pc:sldMk cId="1900785627" sldId="263"/>
            <ac:picMk id="12" creationId="{D36A4977-88B6-DAC4-6116-C2072C93F2C7}"/>
          </ac:picMkLst>
        </pc:picChg>
      </pc:sldChg>
      <pc:sldChg chg="delSp modSp new mod modAnim">
        <pc:chgData name="Sotirios Damouras" userId="7c1f99a4-7f99-452e-ad75-41cee7f4fa00" providerId="ADAL" clId="{7392BABF-B3A0-438C-8BE4-84DFE2CAC38F}" dt="2025-08-08T10:37:58.450" v="2735" actId="1076"/>
        <pc:sldMkLst>
          <pc:docMk/>
          <pc:sldMk cId="3752996883" sldId="264"/>
        </pc:sldMkLst>
        <pc:spChg chg="mod">
          <ac:chgData name="Sotirios Damouras" userId="7c1f99a4-7f99-452e-ad75-41cee7f4fa00" providerId="ADAL" clId="{7392BABF-B3A0-438C-8BE4-84DFE2CAC38F}" dt="2025-08-08T10:18:00.393" v="1831" actId="20577"/>
          <ac:spMkLst>
            <pc:docMk/>
            <pc:sldMk cId="3752996883" sldId="264"/>
            <ac:spMk id="2" creationId="{240D5E59-AD02-07AE-433C-06852CF3B8AD}"/>
          </ac:spMkLst>
        </pc:spChg>
        <pc:spChg chg="mod">
          <ac:chgData name="Sotirios Damouras" userId="7c1f99a4-7f99-452e-ad75-41cee7f4fa00" providerId="ADAL" clId="{7392BABF-B3A0-438C-8BE4-84DFE2CAC38F}" dt="2025-08-08T10:26:44.733" v="2492" actId="6549"/>
          <ac:spMkLst>
            <pc:docMk/>
            <pc:sldMk cId="3752996883" sldId="264"/>
            <ac:spMk id="3" creationId="{91703F77-3B61-7BF6-43A4-4DD4BD75D934}"/>
          </ac:spMkLst>
        </pc:spChg>
        <pc:picChg chg="del mod">
          <ac:chgData name="Sotirios Damouras" userId="7c1f99a4-7f99-452e-ad75-41cee7f4fa00" providerId="ADAL" clId="{7392BABF-B3A0-438C-8BE4-84DFE2CAC38F}" dt="2025-08-08T10:21:41.074" v="2073" actId="478"/>
          <ac:picMkLst>
            <pc:docMk/>
            <pc:sldMk cId="3752996883" sldId="264"/>
            <ac:picMk id="5" creationId="{9AEFBE83-C94F-3D31-28E6-13448766CD7E}"/>
          </ac:picMkLst>
        </pc:picChg>
        <pc:picChg chg="del mod ord">
          <ac:chgData name="Sotirios Damouras" userId="7c1f99a4-7f99-452e-ad75-41cee7f4fa00" providerId="ADAL" clId="{7392BABF-B3A0-438C-8BE4-84DFE2CAC38F}" dt="2025-08-08T10:37:45.441" v="2733" actId="478"/>
          <ac:picMkLst>
            <pc:docMk/>
            <pc:sldMk cId="3752996883" sldId="264"/>
            <ac:picMk id="7" creationId="{8F3948FC-EBAB-7457-4977-08FE9B706B28}"/>
          </ac:picMkLst>
        </pc:picChg>
        <pc:picChg chg="mod ord">
          <ac:chgData name="Sotirios Damouras" userId="7c1f99a4-7f99-452e-ad75-41cee7f4fa00" providerId="ADAL" clId="{7392BABF-B3A0-438C-8BE4-84DFE2CAC38F}" dt="2025-08-08T10:37:58.450" v="2735" actId="1076"/>
          <ac:picMkLst>
            <pc:docMk/>
            <pc:sldMk cId="3752996883" sldId="264"/>
            <ac:picMk id="9" creationId="{28EBA838-39EA-65A3-5EA9-7CA1EA9AA0B9}"/>
          </ac:picMkLst>
        </pc:picChg>
      </pc:sldChg>
      <pc:sldChg chg="addSp delSp modSp new mod">
        <pc:chgData name="Sotirios Damouras" userId="7c1f99a4-7f99-452e-ad75-41cee7f4fa00" providerId="ADAL" clId="{7392BABF-B3A0-438C-8BE4-84DFE2CAC38F}" dt="2025-08-08T10:36:37.225" v="2719" actId="21"/>
        <pc:sldMkLst>
          <pc:docMk/>
          <pc:sldMk cId="2416678311" sldId="265"/>
        </pc:sldMkLst>
        <pc:spChg chg="mod">
          <ac:chgData name="Sotirios Damouras" userId="7c1f99a4-7f99-452e-ad75-41cee7f4fa00" providerId="ADAL" clId="{7392BABF-B3A0-438C-8BE4-84DFE2CAC38F}" dt="2025-08-08T10:23:01.943" v="2157" actId="20577"/>
          <ac:spMkLst>
            <pc:docMk/>
            <pc:sldMk cId="2416678311" sldId="265"/>
            <ac:spMk id="2" creationId="{81E92072-F873-E7DD-3738-1FE266CE38A0}"/>
          </ac:spMkLst>
        </pc:spChg>
        <pc:spChg chg="mod">
          <ac:chgData name="Sotirios Damouras" userId="7c1f99a4-7f99-452e-ad75-41cee7f4fa00" providerId="ADAL" clId="{7392BABF-B3A0-438C-8BE4-84DFE2CAC38F}" dt="2025-08-08T10:31:17.090" v="2581" actId="6549"/>
          <ac:spMkLst>
            <pc:docMk/>
            <pc:sldMk cId="2416678311" sldId="265"/>
            <ac:spMk id="3" creationId="{160452B9-12F7-A103-5178-4A9816FADFE4}"/>
          </ac:spMkLst>
        </pc:spChg>
        <pc:picChg chg="mod">
          <ac:chgData name="Sotirios Damouras" userId="7c1f99a4-7f99-452e-ad75-41cee7f4fa00" providerId="ADAL" clId="{7392BABF-B3A0-438C-8BE4-84DFE2CAC38F}" dt="2025-08-08T10:23:47.147" v="2197" actId="14100"/>
          <ac:picMkLst>
            <pc:docMk/>
            <pc:sldMk cId="2416678311" sldId="265"/>
            <ac:picMk id="5" creationId="{3663DFCB-AA29-F0E1-86D0-1CC3751033FC}"/>
          </ac:picMkLst>
        </pc:picChg>
        <pc:picChg chg="add del mod">
          <ac:chgData name="Sotirios Damouras" userId="7c1f99a4-7f99-452e-ad75-41cee7f4fa00" providerId="ADAL" clId="{7392BABF-B3A0-438C-8BE4-84DFE2CAC38F}" dt="2025-08-08T10:31:19.111" v="2582" actId="478"/>
          <ac:picMkLst>
            <pc:docMk/>
            <pc:sldMk cId="2416678311" sldId="265"/>
            <ac:picMk id="6" creationId="{B1B3D6B5-B37D-8B04-C60D-823146A473ED}"/>
          </ac:picMkLst>
        </pc:picChg>
        <pc:picChg chg="add del mod">
          <ac:chgData name="Sotirios Damouras" userId="7c1f99a4-7f99-452e-ad75-41cee7f4fa00" providerId="ADAL" clId="{7392BABF-B3A0-438C-8BE4-84DFE2CAC38F}" dt="2025-08-08T10:36:37.225" v="2719" actId="21"/>
          <ac:picMkLst>
            <pc:docMk/>
            <pc:sldMk cId="2416678311" sldId="265"/>
            <ac:picMk id="8" creationId="{0F043C56-5ACD-FABD-59C8-EB1A2E697340}"/>
          </ac:picMkLst>
        </pc:picChg>
      </pc:sldChg>
      <pc:sldChg chg="addSp delSp modSp new mod">
        <pc:chgData name="Sotirios Damouras" userId="7c1f99a4-7f99-452e-ad75-41cee7f4fa00" providerId="ADAL" clId="{7392BABF-B3A0-438C-8BE4-84DFE2CAC38F}" dt="2025-08-08T10:48:14.624" v="2993" actId="478"/>
        <pc:sldMkLst>
          <pc:docMk/>
          <pc:sldMk cId="633075678" sldId="266"/>
        </pc:sldMkLst>
        <pc:spChg chg="mod">
          <ac:chgData name="Sotirios Damouras" userId="7c1f99a4-7f99-452e-ad75-41cee7f4fa00" providerId="ADAL" clId="{7392BABF-B3A0-438C-8BE4-84DFE2CAC38F}" dt="2025-08-08T10:32:02.522" v="2645" actId="20577"/>
          <ac:spMkLst>
            <pc:docMk/>
            <pc:sldMk cId="633075678" sldId="266"/>
            <ac:spMk id="2" creationId="{66F53415-D7A7-6D83-B52A-AFA47F70258B}"/>
          </ac:spMkLst>
        </pc:spChg>
        <pc:spChg chg="mod">
          <ac:chgData name="Sotirios Damouras" userId="7c1f99a4-7f99-452e-ad75-41cee7f4fa00" providerId="ADAL" clId="{7392BABF-B3A0-438C-8BE4-84DFE2CAC38F}" dt="2025-08-08T10:41:23.682" v="2831" actId="113"/>
          <ac:spMkLst>
            <pc:docMk/>
            <pc:sldMk cId="633075678" sldId="266"/>
            <ac:spMk id="3" creationId="{8C6E51B0-5B1E-9C4E-3A93-3F9035486207}"/>
          </ac:spMkLst>
        </pc:spChg>
        <pc:picChg chg="add del mod">
          <ac:chgData name="Sotirios Damouras" userId="7c1f99a4-7f99-452e-ad75-41cee7f4fa00" providerId="ADAL" clId="{7392BABF-B3A0-438C-8BE4-84DFE2CAC38F}" dt="2025-08-08T10:34:51.127" v="2702" actId="22"/>
          <ac:picMkLst>
            <pc:docMk/>
            <pc:sldMk cId="633075678" sldId="266"/>
            <ac:picMk id="5" creationId="{160F7AB0-7B49-8153-A32D-0725BECF57D2}"/>
          </ac:picMkLst>
        </pc:picChg>
        <pc:picChg chg="add mod">
          <ac:chgData name="Sotirios Damouras" userId="7c1f99a4-7f99-452e-ad75-41cee7f4fa00" providerId="ADAL" clId="{7392BABF-B3A0-438C-8BE4-84DFE2CAC38F}" dt="2025-08-08T10:46:24.614" v="2899" actId="1076"/>
          <ac:picMkLst>
            <pc:docMk/>
            <pc:sldMk cId="633075678" sldId="266"/>
            <ac:picMk id="7" creationId="{D29ED3A4-D0BA-3489-0F44-38FD4B981D6A}"/>
          </ac:picMkLst>
        </pc:picChg>
        <pc:picChg chg="add del mod">
          <ac:chgData name="Sotirios Damouras" userId="7c1f99a4-7f99-452e-ad75-41cee7f4fa00" providerId="ADAL" clId="{7392BABF-B3A0-438C-8BE4-84DFE2CAC38F}" dt="2025-08-08T10:48:14.624" v="2993" actId="478"/>
          <ac:picMkLst>
            <pc:docMk/>
            <pc:sldMk cId="633075678" sldId="266"/>
            <ac:picMk id="8" creationId="{0F043C56-5ACD-FABD-59C8-EB1A2E697340}"/>
          </ac:picMkLst>
        </pc:picChg>
        <pc:picChg chg="mod">
          <ac:chgData name="Sotirios Damouras" userId="7c1f99a4-7f99-452e-ad75-41cee7f4fa00" providerId="ADAL" clId="{7392BABF-B3A0-438C-8BE4-84DFE2CAC38F}" dt="2025-08-08T10:40:56.405" v="2816" actId="1036"/>
          <ac:picMkLst>
            <pc:docMk/>
            <pc:sldMk cId="633075678" sldId="266"/>
            <ac:picMk id="10" creationId="{95D154AF-A77B-5773-1037-8338CD95E9A6}"/>
          </ac:picMkLst>
        </pc:picChg>
        <pc:picChg chg="mod ord">
          <ac:chgData name="Sotirios Damouras" userId="7c1f99a4-7f99-452e-ad75-41cee7f4fa00" providerId="ADAL" clId="{7392BABF-B3A0-438C-8BE4-84DFE2CAC38F}" dt="2025-08-08T10:48:14.624" v="2992" actId="108"/>
          <ac:picMkLst>
            <pc:docMk/>
            <pc:sldMk cId="633075678" sldId="266"/>
            <ac:picMk id="12" creationId="{4816F4A4-3BA5-18CA-E764-C463456A5387}"/>
          </ac:picMkLst>
        </pc:picChg>
      </pc:sldChg>
      <pc:sldChg chg="addSp delSp modSp new mod">
        <pc:chgData name="Sotirios Damouras" userId="7c1f99a4-7f99-452e-ad75-41cee7f4fa00" providerId="ADAL" clId="{7392BABF-B3A0-438C-8BE4-84DFE2CAC38F}" dt="2025-08-08T10:47:23.495" v="2930" actId="478"/>
        <pc:sldMkLst>
          <pc:docMk/>
          <pc:sldMk cId="475932519" sldId="267"/>
        </pc:sldMkLst>
        <pc:spChg chg="mod">
          <ac:chgData name="Sotirios Damouras" userId="7c1f99a4-7f99-452e-ad75-41cee7f4fa00" providerId="ADAL" clId="{7392BABF-B3A0-438C-8BE4-84DFE2CAC38F}" dt="2025-08-08T10:41:13.991" v="2830" actId="20577"/>
          <ac:spMkLst>
            <pc:docMk/>
            <pc:sldMk cId="475932519" sldId="267"/>
            <ac:spMk id="2" creationId="{D0AFA84B-18A1-2577-8370-4BD0E891A503}"/>
          </ac:spMkLst>
        </pc:spChg>
        <pc:spChg chg="mod">
          <ac:chgData name="Sotirios Damouras" userId="7c1f99a4-7f99-452e-ad75-41cee7f4fa00" providerId="ADAL" clId="{7392BABF-B3A0-438C-8BE4-84DFE2CAC38F}" dt="2025-08-08T10:46:35.710" v="2902" actId="15"/>
          <ac:spMkLst>
            <pc:docMk/>
            <pc:sldMk cId="475932519" sldId="267"/>
            <ac:spMk id="3" creationId="{71F73D91-94B6-0D45-A502-D673B883FA40}"/>
          </ac:spMkLst>
        </pc:spChg>
        <pc:picChg chg="add mod">
          <ac:chgData name="Sotirios Damouras" userId="7c1f99a4-7f99-452e-ad75-41cee7f4fa00" providerId="ADAL" clId="{7392BABF-B3A0-438C-8BE4-84DFE2CAC38F}" dt="2025-08-08T10:46:32.569" v="2901" actId="1076"/>
          <ac:picMkLst>
            <pc:docMk/>
            <pc:sldMk cId="475932519" sldId="267"/>
            <ac:picMk id="5" creationId="{14796E7A-BDD9-1A74-951C-C2620A97B276}"/>
          </ac:picMkLst>
        </pc:picChg>
        <pc:picChg chg="del mod">
          <ac:chgData name="Sotirios Damouras" userId="7c1f99a4-7f99-452e-ad75-41cee7f4fa00" providerId="ADAL" clId="{7392BABF-B3A0-438C-8BE4-84DFE2CAC38F}" dt="2025-08-08T10:46:10.048" v="2895" actId="478"/>
          <ac:picMkLst>
            <pc:docMk/>
            <pc:sldMk cId="475932519" sldId="267"/>
            <ac:picMk id="7" creationId="{A733463E-D16C-EF04-A94C-87DE3E203E38}"/>
          </ac:picMkLst>
        </pc:picChg>
        <pc:picChg chg="del mod">
          <ac:chgData name="Sotirios Damouras" userId="7c1f99a4-7f99-452e-ad75-41cee7f4fa00" providerId="ADAL" clId="{7392BABF-B3A0-438C-8BE4-84DFE2CAC38F}" dt="2025-08-08T10:47:15.926" v="2917" actId="478"/>
          <ac:picMkLst>
            <pc:docMk/>
            <pc:sldMk cId="475932519" sldId="267"/>
            <ac:picMk id="9" creationId="{C5E33615-98DD-3B47-B496-583326F45FB7}"/>
          </ac:picMkLst>
        </pc:picChg>
        <pc:picChg chg="del mod ord">
          <ac:chgData name="Sotirios Damouras" userId="7c1f99a4-7f99-452e-ad75-41cee7f4fa00" providerId="ADAL" clId="{7392BABF-B3A0-438C-8BE4-84DFE2CAC38F}" dt="2025-08-08T10:47:23.495" v="2930" actId="478"/>
          <ac:picMkLst>
            <pc:docMk/>
            <pc:sldMk cId="475932519" sldId="267"/>
            <ac:picMk id="11" creationId="{BD201ACD-961C-2270-C433-D72DD1BC6AED}"/>
          </ac:picMkLst>
        </pc:picChg>
        <pc:picChg chg="mod ord">
          <ac:chgData name="Sotirios Damouras" userId="7c1f99a4-7f99-452e-ad75-41cee7f4fa00" providerId="ADAL" clId="{7392BABF-B3A0-438C-8BE4-84DFE2CAC38F}" dt="2025-08-08T10:47:15.926" v="2916" actId="108"/>
          <ac:picMkLst>
            <pc:docMk/>
            <pc:sldMk cId="475932519" sldId="267"/>
            <ac:picMk id="13" creationId="{BF06710C-BD4A-2D56-FF36-9FC358B13DE7}"/>
          </ac:picMkLst>
        </pc:picChg>
        <pc:picChg chg="mod ord">
          <ac:chgData name="Sotirios Damouras" userId="7c1f99a4-7f99-452e-ad75-41cee7f4fa00" providerId="ADAL" clId="{7392BABF-B3A0-438C-8BE4-84DFE2CAC38F}" dt="2025-08-08T10:47:23.495" v="2929" actId="108"/>
          <ac:picMkLst>
            <pc:docMk/>
            <pc:sldMk cId="475932519" sldId="267"/>
            <ac:picMk id="15" creationId="{E0DA9418-4666-1E72-38E2-AC76863C8AE9}"/>
          </ac:picMkLst>
        </pc:picChg>
      </pc:sldChg>
      <pc:sldChg chg="add del">
        <pc:chgData name="Sotirios Damouras" userId="7c1f99a4-7f99-452e-ad75-41cee7f4fa00" providerId="ADAL" clId="{7392BABF-B3A0-438C-8BE4-84DFE2CAC38F}" dt="2025-08-08T10:36:35.852" v="2717"/>
        <pc:sldMkLst>
          <pc:docMk/>
          <pc:sldMk cId="700060014" sldId="267"/>
        </pc:sldMkLst>
      </pc:sldChg>
      <pc:sldChg chg="addSp modSp new mod">
        <pc:chgData name="Sotirios Damouras" userId="7c1f99a4-7f99-452e-ad75-41cee7f4fa00" providerId="ADAL" clId="{7392BABF-B3A0-438C-8BE4-84DFE2CAC38F}" dt="2025-08-08T11:18:33.661" v="2996" actId="1076"/>
        <pc:sldMkLst>
          <pc:docMk/>
          <pc:sldMk cId="1253115269" sldId="268"/>
        </pc:sldMkLst>
        <pc:spChg chg="mod">
          <ac:chgData name="Sotirios Damouras" userId="7c1f99a4-7f99-452e-ad75-41cee7f4fa00" providerId="ADAL" clId="{7392BABF-B3A0-438C-8BE4-84DFE2CAC38F}" dt="2025-08-08T10:47:46.386" v="2980" actId="20577"/>
          <ac:spMkLst>
            <pc:docMk/>
            <pc:sldMk cId="1253115269" sldId="268"/>
            <ac:spMk id="2" creationId="{766328C2-F6C3-F454-C117-374A5C1776D8}"/>
          </ac:spMkLst>
        </pc:spChg>
        <pc:picChg chg="add mod">
          <ac:chgData name="Sotirios Damouras" userId="7c1f99a4-7f99-452e-ad75-41cee7f4fa00" providerId="ADAL" clId="{7392BABF-B3A0-438C-8BE4-84DFE2CAC38F}" dt="2025-08-08T11:18:33.661" v="2996" actId="1076"/>
          <ac:picMkLst>
            <pc:docMk/>
            <pc:sldMk cId="1253115269" sldId="268"/>
            <ac:picMk id="4" creationId="{70BBD3BC-D5FD-963F-51DA-E09C3003097A}"/>
          </ac:picMkLst>
        </pc:picChg>
      </pc:sldChg>
    </pc:docChg>
  </pc:docChgLst>
  <pc:docChgLst>
    <pc:chgData name="Sotirios Damouras" userId="7c1f99a4-7f99-452e-ad75-41cee7f4fa00" providerId="ADAL" clId="{B6D0321D-2E12-4D14-86F7-96624B8D5850}"/>
    <pc:docChg chg="undo custSel addSld modSld">
      <pc:chgData name="Sotirios Damouras" userId="7c1f99a4-7f99-452e-ad75-41cee7f4fa00" providerId="ADAL" clId="{B6D0321D-2E12-4D14-86F7-96624B8D5850}" dt="2025-08-08T12:16:42.569" v="1510"/>
      <pc:docMkLst>
        <pc:docMk/>
      </pc:docMkLst>
      <pc:sldChg chg="addSp modSp new mod">
        <pc:chgData name="Sotirios Damouras" userId="7c1f99a4-7f99-452e-ad75-41cee7f4fa00" providerId="ADAL" clId="{B6D0321D-2E12-4D14-86F7-96624B8D5850}" dt="2025-08-08T00:35:29.581" v="46" actId="120"/>
        <pc:sldMkLst>
          <pc:docMk/>
          <pc:sldMk cId="2218864007" sldId="256"/>
        </pc:sldMkLst>
        <pc:spChg chg="mod">
          <ac:chgData name="Sotirios Damouras" userId="7c1f99a4-7f99-452e-ad75-41cee7f4fa00" providerId="ADAL" clId="{B6D0321D-2E12-4D14-86F7-96624B8D5850}" dt="2025-08-08T00:34:09.904" v="33" actId="27636"/>
          <ac:spMkLst>
            <pc:docMk/>
            <pc:sldMk cId="2218864007" sldId="256"/>
            <ac:spMk id="2" creationId="{2DE3486E-31BF-03BC-7C2F-5952D4ECFFEC}"/>
          </ac:spMkLst>
        </pc:spChg>
        <pc:spChg chg="mod">
          <ac:chgData name="Sotirios Damouras" userId="7c1f99a4-7f99-452e-ad75-41cee7f4fa00" providerId="ADAL" clId="{B6D0321D-2E12-4D14-86F7-96624B8D5850}" dt="2025-08-08T00:35:29.581" v="46" actId="120"/>
          <ac:spMkLst>
            <pc:docMk/>
            <pc:sldMk cId="2218864007" sldId="256"/>
            <ac:spMk id="3" creationId="{F92D4912-EBCC-073B-764E-E1E6CCCC6A92}"/>
          </ac:spMkLst>
        </pc:spChg>
        <pc:picChg chg="add mod">
          <ac:chgData name="Sotirios Damouras" userId="7c1f99a4-7f99-452e-ad75-41cee7f4fa00" providerId="ADAL" clId="{B6D0321D-2E12-4D14-86F7-96624B8D5850}" dt="2025-08-08T00:35:24.078" v="45"/>
          <ac:picMkLst>
            <pc:docMk/>
            <pc:sldMk cId="2218864007" sldId="256"/>
            <ac:picMk id="4" creationId="{5D56D73F-AD80-8045-8B43-8FE71A8F2D41}"/>
          </ac:picMkLst>
        </pc:picChg>
        <pc:picChg chg="add mod">
          <ac:chgData name="Sotirios Damouras" userId="7c1f99a4-7f99-452e-ad75-41cee7f4fa00" providerId="ADAL" clId="{B6D0321D-2E12-4D14-86F7-96624B8D5850}" dt="2025-08-08T00:35:24.078" v="45"/>
          <ac:picMkLst>
            <pc:docMk/>
            <pc:sldMk cId="2218864007" sldId="256"/>
            <ac:picMk id="5" creationId="{E9F1F8FC-FE01-AAC4-0037-A65721A81E9B}"/>
          </ac:picMkLst>
        </pc:picChg>
        <pc:picChg chg="add mod">
          <ac:chgData name="Sotirios Damouras" userId="7c1f99a4-7f99-452e-ad75-41cee7f4fa00" providerId="ADAL" clId="{B6D0321D-2E12-4D14-86F7-96624B8D5850}" dt="2025-08-08T00:35:24.078" v="45"/>
          <ac:picMkLst>
            <pc:docMk/>
            <pc:sldMk cId="2218864007" sldId="256"/>
            <ac:picMk id="6" creationId="{48698C57-9E7F-28E0-5A83-B1FC26952B22}"/>
          </ac:picMkLst>
        </pc:picChg>
      </pc:sldChg>
      <pc:sldChg chg="addSp modSp new mod">
        <pc:chgData name="Sotirios Damouras" userId="7c1f99a4-7f99-452e-ad75-41cee7f4fa00" providerId="ADAL" clId="{B6D0321D-2E12-4D14-86F7-96624B8D5850}" dt="2025-08-08T00:41:49.693" v="190" actId="20577"/>
        <pc:sldMkLst>
          <pc:docMk/>
          <pc:sldMk cId="1055789085" sldId="257"/>
        </pc:sldMkLst>
        <pc:spChg chg="mod">
          <ac:chgData name="Sotirios Damouras" userId="7c1f99a4-7f99-452e-ad75-41cee7f4fa00" providerId="ADAL" clId="{B6D0321D-2E12-4D14-86F7-96624B8D5850}" dt="2025-08-08T00:35:43.370" v="59" actId="20577"/>
          <ac:spMkLst>
            <pc:docMk/>
            <pc:sldMk cId="1055789085" sldId="257"/>
            <ac:spMk id="2" creationId="{EAB07798-F40F-909B-8B04-B6BD7D0E4295}"/>
          </ac:spMkLst>
        </pc:spChg>
        <pc:spChg chg="mod">
          <ac:chgData name="Sotirios Damouras" userId="7c1f99a4-7f99-452e-ad75-41cee7f4fa00" providerId="ADAL" clId="{B6D0321D-2E12-4D14-86F7-96624B8D5850}" dt="2025-08-08T00:41:49.693" v="190" actId="20577"/>
          <ac:spMkLst>
            <pc:docMk/>
            <pc:sldMk cId="1055789085" sldId="257"/>
            <ac:spMk id="3" creationId="{4C582891-0BFF-2F3B-6D2A-480BE89F2C10}"/>
          </ac:spMkLst>
        </pc:spChg>
        <pc:graphicFrameChg chg="add mod">
          <ac:chgData name="Sotirios Damouras" userId="7c1f99a4-7f99-452e-ad75-41cee7f4fa00" providerId="ADAL" clId="{B6D0321D-2E12-4D14-86F7-96624B8D5850}" dt="2025-08-08T00:41:09.134" v="161"/>
          <ac:graphicFrameMkLst>
            <pc:docMk/>
            <pc:sldMk cId="1055789085" sldId="257"/>
            <ac:graphicFrameMk id="4" creationId="{BB3AB04F-4FE1-2131-45A1-3690481CC5E7}"/>
          </ac:graphicFrameMkLst>
        </pc:graphicFrameChg>
        <pc:graphicFrameChg chg="add mod">
          <ac:chgData name="Sotirios Damouras" userId="7c1f99a4-7f99-452e-ad75-41cee7f4fa00" providerId="ADAL" clId="{B6D0321D-2E12-4D14-86F7-96624B8D5850}" dt="2025-08-08T00:41:14.122" v="163"/>
          <ac:graphicFrameMkLst>
            <pc:docMk/>
            <pc:sldMk cId="1055789085" sldId="257"/>
            <ac:graphicFrameMk id="5" creationId="{00BC5FF4-9A53-1A15-4BA9-4B0D8BA0EA1C}"/>
          </ac:graphicFrameMkLst>
        </pc:graphicFrameChg>
      </pc:sldChg>
      <pc:sldChg chg="modSp new mod">
        <pc:chgData name="Sotirios Damouras" userId="7c1f99a4-7f99-452e-ad75-41cee7f4fa00" providerId="ADAL" clId="{B6D0321D-2E12-4D14-86F7-96624B8D5850}" dt="2025-08-08T12:03:57.952" v="1220" actId="20577"/>
        <pc:sldMkLst>
          <pc:docMk/>
          <pc:sldMk cId="2738305226" sldId="258"/>
        </pc:sldMkLst>
        <pc:spChg chg="mod">
          <ac:chgData name="Sotirios Damouras" userId="7c1f99a4-7f99-452e-ad75-41cee7f4fa00" providerId="ADAL" clId="{B6D0321D-2E12-4D14-86F7-96624B8D5850}" dt="2025-08-08T00:42:31.381" v="199" actId="20577"/>
          <ac:spMkLst>
            <pc:docMk/>
            <pc:sldMk cId="2738305226" sldId="258"/>
            <ac:spMk id="2" creationId="{EC9AD1E8-5A96-A558-7F9B-210879617BD5}"/>
          </ac:spMkLst>
        </pc:spChg>
        <pc:spChg chg="mod">
          <ac:chgData name="Sotirios Damouras" userId="7c1f99a4-7f99-452e-ad75-41cee7f4fa00" providerId="ADAL" clId="{B6D0321D-2E12-4D14-86F7-96624B8D5850}" dt="2025-08-08T12:03:57.952" v="1220" actId="20577"/>
          <ac:spMkLst>
            <pc:docMk/>
            <pc:sldMk cId="2738305226" sldId="258"/>
            <ac:spMk id="3" creationId="{BAC3BB93-3AE6-CABF-0ED3-B658A54EBD3E}"/>
          </ac:spMkLst>
        </pc:spChg>
        <pc:picChg chg="mod">
          <ac:chgData name="Sotirios Damouras" userId="7c1f99a4-7f99-452e-ad75-41cee7f4fa00" providerId="ADAL" clId="{B6D0321D-2E12-4D14-86F7-96624B8D5850}" dt="2025-08-08T00:49:14.016" v="549" actId="1076"/>
          <ac:picMkLst>
            <pc:docMk/>
            <pc:sldMk cId="2738305226" sldId="258"/>
            <ac:picMk id="5" creationId="{5C0AEBF4-7267-8FDC-A05E-4845E025B7A2}"/>
          </ac:picMkLst>
        </pc:picChg>
      </pc:sldChg>
      <pc:sldChg chg="modSp mod modAnim">
        <pc:chgData name="Sotirios Damouras" userId="7c1f99a4-7f99-452e-ad75-41cee7f4fa00" providerId="ADAL" clId="{B6D0321D-2E12-4D14-86F7-96624B8D5850}" dt="2025-08-08T12:04:34.513" v="1254" actId="20577"/>
        <pc:sldMkLst>
          <pc:docMk/>
          <pc:sldMk cId="4046263197" sldId="259"/>
        </pc:sldMkLst>
        <pc:spChg chg="mod">
          <ac:chgData name="Sotirios Damouras" userId="7c1f99a4-7f99-452e-ad75-41cee7f4fa00" providerId="ADAL" clId="{B6D0321D-2E12-4D14-86F7-96624B8D5850}" dt="2025-08-08T12:04:34.513" v="1254" actId="20577"/>
          <ac:spMkLst>
            <pc:docMk/>
            <pc:sldMk cId="4046263197" sldId="259"/>
            <ac:spMk id="3" creationId="{AA860422-1D5D-5863-78EC-71C875941A2F}"/>
          </ac:spMkLst>
        </pc:spChg>
      </pc:sldChg>
      <pc:sldChg chg="modSp mod modAnim">
        <pc:chgData name="Sotirios Damouras" userId="7c1f99a4-7f99-452e-ad75-41cee7f4fa00" providerId="ADAL" clId="{B6D0321D-2E12-4D14-86F7-96624B8D5850}" dt="2025-08-08T12:05:43.083" v="1286" actId="20577"/>
        <pc:sldMkLst>
          <pc:docMk/>
          <pc:sldMk cId="1900785627" sldId="263"/>
        </pc:sldMkLst>
        <pc:spChg chg="mod">
          <ac:chgData name="Sotirios Damouras" userId="7c1f99a4-7f99-452e-ad75-41cee7f4fa00" providerId="ADAL" clId="{B6D0321D-2E12-4D14-86F7-96624B8D5850}" dt="2025-08-08T12:05:35.842" v="1280" actId="20577"/>
          <ac:spMkLst>
            <pc:docMk/>
            <pc:sldMk cId="1900785627" sldId="263"/>
            <ac:spMk id="3" creationId="{FF0561A9-39CF-4CCB-663E-17AC0016501C}"/>
          </ac:spMkLst>
        </pc:spChg>
        <pc:picChg chg="mod">
          <ac:chgData name="Sotirios Damouras" userId="7c1f99a4-7f99-452e-ad75-41cee7f4fa00" providerId="ADAL" clId="{B6D0321D-2E12-4D14-86F7-96624B8D5850}" dt="2025-08-08T12:05:19.776" v="1257" actId="1035"/>
          <ac:picMkLst>
            <pc:docMk/>
            <pc:sldMk cId="1900785627" sldId="263"/>
            <ac:picMk id="9" creationId="{C1B93159-6E15-F46C-78E9-6437F74259D8}"/>
          </ac:picMkLst>
        </pc:picChg>
      </pc:sldChg>
      <pc:sldChg chg="modSp">
        <pc:chgData name="Sotirios Damouras" userId="7c1f99a4-7f99-452e-ad75-41cee7f4fa00" providerId="ADAL" clId="{B6D0321D-2E12-4D14-86F7-96624B8D5850}" dt="2025-08-08T12:11:44.664" v="1477" actId="20577"/>
        <pc:sldMkLst>
          <pc:docMk/>
          <pc:sldMk cId="3752996883" sldId="264"/>
        </pc:sldMkLst>
        <pc:spChg chg="mod">
          <ac:chgData name="Sotirios Damouras" userId="7c1f99a4-7f99-452e-ad75-41cee7f4fa00" providerId="ADAL" clId="{B6D0321D-2E12-4D14-86F7-96624B8D5850}" dt="2025-08-08T12:11:44.664" v="1477" actId="20577"/>
          <ac:spMkLst>
            <pc:docMk/>
            <pc:sldMk cId="3752996883" sldId="264"/>
            <ac:spMk id="3" creationId="{91703F77-3B61-7BF6-43A4-4DD4BD75D934}"/>
          </ac:spMkLst>
        </pc:spChg>
      </pc:sldChg>
      <pc:sldChg chg="modSp">
        <pc:chgData name="Sotirios Damouras" userId="7c1f99a4-7f99-452e-ad75-41cee7f4fa00" providerId="ADAL" clId="{B6D0321D-2E12-4D14-86F7-96624B8D5850}" dt="2025-08-08T12:16:21.013" v="1509"/>
        <pc:sldMkLst>
          <pc:docMk/>
          <pc:sldMk cId="633075678" sldId="266"/>
        </pc:sldMkLst>
        <pc:picChg chg="mod">
          <ac:chgData name="Sotirios Damouras" userId="7c1f99a4-7f99-452e-ad75-41cee7f4fa00" providerId="ADAL" clId="{B6D0321D-2E12-4D14-86F7-96624B8D5850}" dt="2025-08-08T12:16:21.013" v="1509"/>
          <ac:picMkLst>
            <pc:docMk/>
            <pc:sldMk cId="633075678" sldId="266"/>
            <ac:picMk id="7" creationId="{D29ED3A4-D0BA-3489-0F44-38FD4B981D6A}"/>
          </ac:picMkLst>
        </pc:picChg>
      </pc:sldChg>
      <pc:sldChg chg="addSp modSp mod modAnim">
        <pc:chgData name="Sotirios Damouras" userId="7c1f99a4-7f99-452e-ad75-41cee7f4fa00" providerId="ADAL" clId="{B6D0321D-2E12-4D14-86F7-96624B8D5850}" dt="2025-08-08T12:16:01.725" v="1508"/>
        <pc:sldMkLst>
          <pc:docMk/>
          <pc:sldMk cId="475932519" sldId="267"/>
        </pc:sldMkLst>
        <pc:picChg chg="mod">
          <ac:chgData name="Sotirios Damouras" userId="7c1f99a4-7f99-452e-ad75-41cee7f4fa00" providerId="ADAL" clId="{B6D0321D-2E12-4D14-86F7-96624B8D5850}" dt="2025-08-08T12:16:01.725" v="1508"/>
          <ac:picMkLst>
            <pc:docMk/>
            <pc:sldMk cId="475932519" sldId="267"/>
            <ac:picMk id="5" creationId="{14796E7A-BDD9-1A74-951C-C2620A97B276}"/>
          </ac:picMkLst>
        </pc:picChg>
        <pc:picChg chg="add mod">
          <ac:chgData name="Sotirios Damouras" userId="7c1f99a4-7f99-452e-ad75-41cee7f4fa00" providerId="ADAL" clId="{B6D0321D-2E12-4D14-86F7-96624B8D5850}" dt="2025-08-08T12:15:37.418" v="1507" actId="1076"/>
          <ac:picMkLst>
            <pc:docMk/>
            <pc:sldMk cId="475932519" sldId="267"/>
            <ac:picMk id="6" creationId="{EEAE2966-EF7E-CE51-090A-A1B8F8084F7B}"/>
          </ac:picMkLst>
        </pc:picChg>
      </pc:sldChg>
      <pc:sldChg chg="delSp modSp mod">
        <pc:chgData name="Sotirios Damouras" userId="7c1f99a4-7f99-452e-ad75-41cee7f4fa00" providerId="ADAL" clId="{B6D0321D-2E12-4D14-86F7-96624B8D5850}" dt="2025-08-08T12:12:15.013" v="1495" actId="20577"/>
        <pc:sldMkLst>
          <pc:docMk/>
          <pc:sldMk cId="1253115269" sldId="268"/>
        </pc:sldMkLst>
        <pc:spChg chg="mod">
          <ac:chgData name="Sotirios Damouras" userId="7c1f99a4-7f99-452e-ad75-41cee7f4fa00" providerId="ADAL" clId="{B6D0321D-2E12-4D14-86F7-96624B8D5850}" dt="2025-08-08T12:12:15.013" v="1495" actId="20577"/>
          <ac:spMkLst>
            <pc:docMk/>
            <pc:sldMk cId="1253115269" sldId="268"/>
            <ac:spMk id="3" creationId="{BFE121E7-E097-55C5-1A1A-51C97E6310D6}"/>
          </ac:spMkLst>
        </pc:spChg>
        <pc:picChg chg="del mod">
          <ac:chgData name="Sotirios Damouras" userId="7c1f99a4-7f99-452e-ad75-41cee7f4fa00" providerId="ADAL" clId="{B6D0321D-2E12-4D14-86F7-96624B8D5850}" dt="2025-08-08T11:34:49.542" v="632" actId="478"/>
          <ac:picMkLst>
            <pc:docMk/>
            <pc:sldMk cId="1253115269" sldId="268"/>
            <ac:picMk id="4" creationId="{70BBD3BC-D5FD-963F-51DA-E09C3003097A}"/>
          </ac:picMkLst>
        </pc:picChg>
        <pc:picChg chg="del mod">
          <ac:chgData name="Sotirios Damouras" userId="7c1f99a4-7f99-452e-ad75-41cee7f4fa00" providerId="ADAL" clId="{B6D0321D-2E12-4D14-86F7-96624B8D5850}" dt="2025-08-08T11:30:16.633" v="597" actId="478"/>
          <ac:picMkLst>
            <pc:docMk/>
            <pc:sldMk cId="1253115269" sldId="268"/>
            <ac:picMk id="6" creationId="{FEDF2D49-52BA-1286-03C2-55538E2379BA}"/>
          </ac:picMkLst>
        </pc:picChg>
        <pc:picChg chg="del mod ord">
          <ac:chgData name="Sotirios Damouras" userId="7c1f99a4-7f99-452e-ad75-41cee7f4fa00" providerId="ADAL" clId="{B6D0321D-2E12-4D14-86F7-96624B8D5850}" dt="2025-08-08T11:35:18.801" v="644" actId="478"/>
          <ac:picMkLst>
            <pc:docMk/>
            <pc:sldMk cId="1253115269" sldId="268"/>
            <ac:picMk id="8" creationId="{CAC15D9C-4520-814A-C897-9E2BBDADA032}"/>
          </ac:picMkLst>
        </pc:picChg>
        <pc:picChg chg="del mod ord">
          <ac:chgData name="Sotirios Damouras" userId="7c1f99a4-7f99-452e-ad75-41cee7f4fa00" providerId="ADAL" clId="{B6D0321D-2E12-4D14-86F7-96624B8D5850}" dt="2025-08-08T11:38:25.125" v="656" actId="478"/>
          <ac:picMkLst>
            <pc:docMk/>
            <pc:sldMk cId="1253115269" sldId="268"/>
            <ac:picMk id="10" creationId="{F1A94AF3-E568-EDC8-327D-23774C20FDCC}"/>
          </ac:picMkLst>
        </pc:picChg>
        <pc:picChg chg="del mod ord">
          <ac:chgData name="Sotirios Damouras" userId="7c1f99a4-7f99-452e-ad75-41cee7f4fa00" providerId="ADAL" clId="{B6D0321D-2E12-4D14-86F7-96624B8D5850}" dt="2025-08-08T11:39:54.298" v="670" actId="478"/>
          <ac:picMkLst>
            <pc:docMk/>
            <pc:sldMk cId="1253115269" sldId="268"/>
            <ac:picMk id="12" creationId="{E767F631-DB77-2CFF-352F-0D1CE7C8C7A1}"/>
          </ac:picMkLst>
        </pc:picChg>
        <pc:picChg chg="del mod ord">
          <ac:chgData name="Sotirios Damouras" userId="7c1f99a4-7f99-452e-ad75-41cee7f4fa00" providerId="ADAL" clId="{B6D0321D-2E12-4D14-86F7-96624B8D5850}" dt="2025-08-08T11:40:50.787" v="683" actId="478"/>
          <ac:picMkLst>
            <pc:docMk/>
            <pc:sldMk cId="1253115269" sldId="268"/>
            <ac:picMk id="14" creationId="{8A51D69B-5516-E55E-5990-930F4B4B15CC}"/>
          </ac:picMkLst>
        </pc:picChg>
        <pc:picChg chg="del mod ord">
          <ac:chgData name="Sotirios Damouras" userId="7c1f99a4-7f99-452e-ad75-41cee7f4fa00" providerId="ADAL" clId="{B6D0321D-2E12-4D14-86F7-96624B8D5850}" dt="2025-08-08T11:41:34.147" v="695" actId="478"/>
          <ac:picMkLst>
            <pc:docMk/>
            <pc:sldMk cId="1253115269" sldId="268"/>
            <ac:picMk id="16" creationId="{0CAF3812-ED7B-942B-3310-C263D4C52EFA}"/>
          </ac:picMkLst>
        </pc:picChg>
        <pc:picChg chg="del mod ord">
          <ac:chgData name="Sotirios Damouras" userId="7c1f99a4-7f99-452e-ad75-41cee7f4fa00" providerId="ADAL" clId="{B6D0321D-2E12-4D14-86F7-96624B8D5850}" dt="2025-08-08T11:42:09.535" v="707" actId="478"/>
          <ac:picMkLst>
            <pc:docMk/>
            <pc:sldMk cId="1253115269" sldId="268"/>
            <ac:picMk id="18" creationId="{2D68A552-8F5A-6730-0142-8FE0EBB5C0D3}"/>
          </ac:picMkLst>
        </pc:picChg>
        <pc:picChg chg="del mod ord">
          <ac:chgData name="Sotirios Damouras" userId="7c1f99a4-7f99-452e-ad75-41cee7f4fa00" providerId="ADAL" clId="{B6D0321D-2E12-4D14-86F7-96624B8D5850}" dt="2025-08-08T11:42:16.778" v="719" actId="478"/>
          <ac:picMkLst>
            <pc:docMk/>
            <pc:sldMk cId="1253115269" sldId="268"/>
            <ac:picMk id="20" creationId="{FDAAD179-99D6-6B9F-740A-91E2C288C80A}"/>
          </ac:picMkLst>
        </pc:picChg>
        <pc:picChg chg="del mod ord">
          <ac:chgData name="Sotirios Damouras" userId="7c1f99a4-7f99-452e-ad75-41cee7f4fa00" providerId="ADAL" clId="{B6D0321D-2E12-4D14-86F7-96624B8D5850}" dt="2025-08-08T11:42:31.757" v="731" actId="478"/>
          <ac:picMkLst>
            <pc:docMk/>
            <pc:sldMk cId="1253115269" sldId="268"/>
            <ac:picMk id="22" creationId="{A40B1C62-86C4-207D-825C-4DD50C335BAD}"/>
          </ac:picMkLst>
        </pc:picChg>
        <pc:picChg chg="mod ord">
          <ac:chgData name="Sotirios Damouras" userId="7c1f99a4-7f99-452e-ad75-41cee7f4fa00" providerId="ADAL" clId="{B6D0321D-2E12-4D14-86F7-96624B8D5850}" dt="2025-08-08T12:12:09.742" v="1479" actId="1076"/>
          <ac:picMkLst>
            <pc:docMk/>
            <pc:sldMk cId="1253115269" sldId="268"/>
            <ac:picMk id="24" creationId="{D2F1FD8A-7F47-9FB2-21A4-2F374A338398}"/>
          </ac:picMkLst>
        </pc:picChg>
      </pc:sldChg>
      <pc:sldChg chg="modSp new mod">
        <pc:chgData name="Sotirios Damouras" userId="7c1f99a4-7f99-452e-ad75-41cee7f4fa00" providerId="ADAL" clId="{B6D0321D-2E12-4D14-86F7-96624B8D5850}" dt="2025-08-08T12:10:52.270" v="1441" actId="20577"/>
        <pc:sldMkLst>
          <pc:docMk/>
          <pc:sldMk cId="4180034831" sldId="269"/>
        </pc:sldMkLst>
        <pc:spChg chg="mod">
          <ac:chgData name="Sotirios Damouras" userId="7c1f99a4-7f99-452e-ad75-41cee7f4fa00" providerId="ADAL" clId="{B6D0321D-2E12-4D14-86F7-96624B8D5850}" dt="2025-08-08T11:43:11.876" v="749" actId="20577"/>
          <ac:spMkLst>
            <pc:docMk/>
            <pc:sldMk cId="4180034831" sldId="269"/>
            <ac:spMk id="2" creationId="{C8AA2638-4A06-1907-7296-FFF745279A3B}"/>
          </ac:spMkLst>
        </pc:spChg>
        <pc:spChg chg="mod">
          <ac:chgData name="Sotirios Damouras" userId="7c1f99a4-7f99-452e-ad75-41cee7f4fa00" providerId="ADAL" clId="{B6D0321D-2E12-4D14-86F7-96624B8D5850}" dt="2025-08-08T12:10:52.270" v="1441" actId="20577"/>
          <ac:spMkLst>
            <pc:docMk/>
            <pc:sldMk cId="4180034831" sldId="269"/>
            <ac:spMk id="3" creationId="{8BB397EB-30A4-B7D3-B899-B86A6191DA53}"/>
          </ac:spMkLst>
        </pc:spChg>
      </pc:sldChg>
      <pc:sldChg chg="addSp delSp modSp new mod modClrScheme chgLayout">
        <pc:chgData name="Sotirios Damouras" userId="7c1f99a4-7f99-452e-ad75-41cee7f4fa00" providerId="ADAL" clId="{B6D0321D-2E12-4D14-86F7-96624B8D5850}" dt="2025-08-08T12:16:42.569" v="1510"/>
        <pc:sldMkLst>
          <pc:docMk/>
          <pc:sldMk cId="3624215465" sldId="270"/>
        </pc:sldMkLst>
        <pc:spChg chg="mod ord">
          <ac:chgData name="Sotirios Damouras" userId="7c1f99a4-7f99-452e-ad75-41cee7f4fa00" providerId="ADAL" clId="{B6D0321D-2E12-4D14-86F7-96624B8D5850}" dt="2025-08-08T12:06:49.788" v="1327" actId="700"/>
          <ac:spMkLst>
            <pc:docMk/>
            <pc:sldMk cId="3624215465" sldId="270"/>
            <ac:spMk id="2" creationId="{30D34A93-F6C8-81C1-85CB-27FCFCA63ED8}"/>
          </ac:spMkLst>
        </pc:spChg>
        <pc:spChg chg="mod ord">
          <ac:chgData name="Sotirios Damouras" userId="7c1f99a4-7f99-452e-ad75-41cee7f4fa00" providerId="ADAL" clId="{B6D0321D-2E12-4D14-86F7-96624B8D5850}" dt="2025-08-08T12:10:23.135" v="1425" actId="20577"/>
          <ac:spMkLst>
            <pc:docMk/>
            <pc:sldMk cId="3624215465" sldId="270"/>
            <ac:spMk id="3" creationId="{94399142-9189-9810-4050-C09367BFE2BC}"/>
          </ac:spMkLst>
        </pc:spChg>
        <pc:spChg chg="add del mod ord">
          <ac:chgData name="Sotirios Damouras" userId="7c1f99a4-7f99-452e-ad75-41cee7f4fa00" providerId="ADAL" clId="{B6D0321D-2E12-4D14-86F7-96624B8D5850}" dt="2025-08-08T12:09:34.755" v="1412" actId="22"/>
          <ac:spMkLst>
            <pc:docMk/>
            <pc:sldMk cId="3624215465" sldId="270"/>
            <ac:spMk id="4" creationId="{67C23F41-0499-7AD9-17AC-98181F693B55}"/>
          </ac:spMkLst>
        </pc:spChg>
        <pc:spChg chg="add mod">
          <ac:chgData name="Sotirios Damouras" userId="7c1f99a4-7f99-452e-ad75-41cee7f4fa00" providerId="ADAL" clId="{B6D0321D-2E12-4D14-86F7-96624B8D5850}" dt="2025-08-08T12:08:15.812" v="1403" actId="767"/>
          <ac:spMkLst>
            <pc:docMk/>
            <pc:sldMk cId="3624215465" sldId="270"/>
            <ac:spMk id="5" creationId="{08475273-4720-EF12-1BE0-467D85B74538}"/>
          </ac:spMkLst>
        </pc:spChg>
        <pc:spChg chg="add mod">
          <ac:chgData name="Sotirios Damouras" userId="7c1f99a4-7f99-452e-ad75-41cee7f4fa00" providerId="ADAL" clId="{B6D0321D-2E12-4D14-86F7-96624B8D5850}" dt="2025-08-08T12:09:47.548" v="1418" actId="1076"/>
          <ac:spMkLst>
            <pc:docMk/>
            <pc:sldMk cId="3624215465" sldId="270"/>
            <ac:spMk id="6" creationId="{4A179256-8A6B-8199-FC06-67CC85AB4310}"/>
          </ac:spMkLst>
        </pc:spChg>
        <pc:picChg chg="add mod ord">
          <ac:chgData name="Sotirios Damouras" userId="7c1f99a4-7f99-452e-ad75-41cee7f4fa00" providerId="ADAL" clId="{B6D0321D-2E12-4D14-86F7-96624B8D5850}" dt="2025-08-08T12:16:42.569" v="1510"/>
          <ac:picMkLst>
            <pc:docMk/>
            <pc:sldMk cId="3624215465" sldId="270"/>
            <ac:picMk id="8" creationId="{7B369F8A-CF9D-D067-0774-1CF9DF6FFFD0}"/>
          </ac:picMkLst>
        </pc:picChg>
      </pc:sldChg>
      <pc:sldChg chg="addSp modSp new mod modAnim">
        <pc:chgData name="Sotirios Damouras" userId="7c1f99a4-7f99-452e-ad75-41cee7f4fa00" providerId="ADAL" clId="{B6D0321D-2E12-4D14-86F7-96624B8D5850}" dt="2025-08-08T12:00:38.840" v="1085"/>
        <pc:sldMkLst>
          <pc:docMk/>
          <pc:sldMk cId="1260412405" sldId="271"/>
        </pc:sldMkLst>
        <pc:spChg chg="mod">
          <ac:chgData name="Sotirios Damouras" userId="7c1f99a4-7f99-452e-ad75-41cee7f4fa00" providerId="ADAL" clId="{B6D0321D-2E12-4D14-86F7-96624B8D5850}" dt="2025-08-08T11:50:42.685" v="800" actId="20577"/>
          <ac:spMkLst>
            <pc:docMk/>
            <pc:sldMk cId="1260412405" sldId="271"/>
            <ac:spMk id="2" creationId="{4349F61E-B8F2-5926-BB9C-7FF24C76EB97}"/>
          </ac:spMkLst>
        </pc:spChg>
        <pc:spChg chg="mod">
          <ac:chgData name="Sotirios Damouras" userId="7c1f99a4-7f99-452e-ad75-41cee7f4fa00" providerId="ADAL" clId="{B6D0321D-2E12-4D14-86F7-96624B8D5850}" dt="2025-08-08T12:00:19.913" v="1082" actId="6549"/>
          <ac:spMkLst>
            <pc:docMk/>
            <pc:sldMk cId="1260412405" sldId="271"/>
            <ac:spMk id="3" creationId="{0CE13D8E-9EE6-352E-852B-FC0ACCBF1628}"/>
          </ac:spMkLst>
        </pc:spChg>
        <pc:picChg chg="add mod">
          <ac:chgData name="Sotirios Damouras" userId="7c1f99a4-7f99-452e-ad75-41cee7f4fa00" providerId="ADAL" clId="{B6D0321D-2E12-4D14-86F7-96624B8D5850}" dt="2025-08-08T12:00:26.183" v="1083" actId="1076"/>
          <ac:picMkLst>
            <pc:docMk/>
            <pc:sldMk cId="1260412405" sldId="271"/>
            <ac:picMk id="4" creationId="{8D6BBE91-FFF6-A199-3E48-233751F389BF}"/>
          </ac:picMkLst>
        </pc:picChg>
      </pc:sldChg>
    </pc:docChg>
  </pc:docChgLst>
  <pc:docChgLst>
    <pc:chgData name="Sotirios Damouras" userId="7c1f99a4-7f99-452e-ad75-41cee7f4fa00" providerId="ADAL" clId="{3405F086-13D5-4775-8230-A9EC0EBFC406}"/>
    <pc:docChg chg="undo redo custSel modSld">
      <pc:chgData name="Sotirios Damouras" userId="7c1f99a4-7f99-452e-ad75-41cee7f4fa00" providerId="ADAL" clId="{3405F086-13D5-4775-8230-A9EC0EBFC406}" dt="2025-08-08T12:46:32.642" v="232" actId="1076"/>
      <pc:docMkLst>
        <pc:docMk/>
      </pc:docMkLst>
      <pc:sldChg chg="modSp mod">
        <pc:chgData name="Sotirios Damouras" userId="7c1f99a4-7f99-452e-ad75-41cee7f4fa00" providerId="ADAL" clId="{3405F086-13D5-4775-8230-A9EC0EBFC406}" dt="2025-08-08T12:46:32.642" v="232" actId="1076"/>
        <pc:sldMkLst>
          <pc:docMk/>
          <pc:sldMk cId="4180034831" sldId="269"/>
        </pc:sldMkLst>
        <pc:spChg chg="mod">
          <ac:chgData name="Sotirios Damouras" userId="7c1f99a4-7f99-452e-ad75-41cee7f4fa00" providerId="ADAL" clId="{3405F086-13D5-4775-8230-A9EC0EBFC406}" dt="2025-08-08T12:46:25.088" v="230" actId="6549"/>
          <ac:spMkLst>
            <pc:docMk/>
            <pc:sldMk cId="4180034831" sldId="269"/>
            <ac:spMk id="3" creationId="{8BB397EB-30A4-B7D3-B899-B86A6191DA53}"/>
          </ac:spMkLst>
        </pc:spChg>
        <pc:picChg chg="mod">
          <ac:chgData name="Sotirios Damouras" userId="7c1f99a4-7f99-452e-ad75-41cee7f4fa00" providerId="ADAL" clId="{3405F086-13D5-4775-8230-A9EC0EBFC406}" dt="2025-08-08T12:46:32.642" v="232" actId="1076"/>
          <ac:picMkLst>
            <pc:docMk/>
            <pc:sldMk cId="4180034831" sldId="269"/>
            <ac:picMk id="5" creationId="{8A1E6F3D-A71B-7D58-1212-6236D92DD399}"/>
          </ac:picMkLst>
        </pc:picChg>
        <pc:picChg chg="mod">
          <ac:chgData name="Sotirios Damouras" userId="7c1f99a4-7f99-452e-ad75-41cee7f4fa00" providerId="ADAL" clId="{3405F086-13D5-4775-8230-A9EC0EBFC406}" dt="2025-08-08T12:45:49.348" v="130" actId="14100"/>
          <ac:picMkLst>
            <pc:docMk/>
            <pc:sldMk cId="4180034831" sldId="269"/>
            <ac:picMk id="7" creationId="{4411618C-D1A6-29E5-7644-4DFEB02AE3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D0AB-12E7-23DB-035F-57D412901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D1BA5-3F11-07D3-F075-61A96431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2DE9-9C8B-7DED-2772-325CF643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1A07-E525-2FD2-6CDE-CACB0F7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649B-122E-2BB5-7F1B-13ABD650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6746-320D-0AD8-48ED-BB1818DE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8051A-C13D-BF29-2DE4-B7410DC0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15E9-675C-CCAC-B9AF-5E53B141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49CF-A312-8DAE-39DE-231602C3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6BE1-FB36-1EA6-A281-DAC0197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71054-B087-0AB7-0C1F-62BA047CF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7AE65-D34E-C255-F140-01FF7900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E3B7-2F10-982E-6C66-82C83926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C332-C988-0E95-49C5-7F8FED95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5981-046B-6EB5-DB60-2A2AEC14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16D-91C3-883C-DA30-3423E228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6831-0B8F-62F9-8CB5-89D4D2D5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EA98-E6DF-E389-731B-E51A4E2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4D20-F84F-E41A-48A7-489B50CE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387D-D961-3D98-F3FC-8AAB24F7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4D28-5477-FCDF-9249-ABEA14CC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B9B7-0D8B-45FC-9A71-CE927E0B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1F96-269E-4D07-636F-D9B323B5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7D07-D5A5-848F-716D-A60EC0D2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0717-448E-F75F-A4A6-00D06B65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C73E-557E-6536-C215-81DD92B5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7978-ABF3-D3B7-53F6-C2D8E3E3A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F57E-E95E-238C-C1EA-097BD9F7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44B11-DE0C-24B7-4970-2E8972A5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FDD0-642C-7EDC-24BF-3C5AFA8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7E610-2C55-4DDC-9BD3-C3507496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668-7BBE-67E3-E649-C320D4DB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7BDA-C505-87F6-9691-DDDA975A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6F10-568B-1020-ED24-2493A8F6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6F016-2534-DA55-6EF3-635DD9C4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177E1-0A37-249E-7B5A-FE5EAF23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56603-ABF3-6807-FEC5-8BD05ED3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227B-7CC0-5F11-1161-1FC308C0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DC1D-865A-3E35-E3F3-343D721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6DA-DBD8-F4D9-B9B2-A5A0B47A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D90E7-C714-02EB-220F-534C0BCB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4AA98-A5B9-5FD0-7B73-3EE72A09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CDDA5-8F2A-BC85-6BE3-DF59C57F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E31C-CE71-9842-7555-6D7CD8A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7F3EE-C560-AE05-BD52-D72CFFCE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B2D6-2FFF-1F70-E12E-C038B792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33F-D85A-3CA0-260E-B4670758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3B06-6BB8-A438-1244-B43F2ED0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EF6CA-436E-5F48-25D2-3F9D1807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41EA3-81DD-4C1F-A6C3-D4E3E57B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A697E-DE90-BC8E-4D8C-DDB558E0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B76C-6131-6158-9F7C-A4550325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EE81-2A7B-3B74-1685-D08D1F4F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C69BD-3D64-94C5-AD7C-372A40FD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D314-FBBB-5A6B-1CE2-E93A9213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6B04-4883-B1D0-D374-F37A10B7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B0BA-8E53-7056-88ED-DE138EF0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39847-B6C4-E8F5-AEF2-846A0DDC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5EF49-C027-429D-ECD3-36526F36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5EB5-49F4-7C4D-656E-CD107804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8FDC-B75A-5E7A-8446-88DBB701D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E97C-4F9F-60BF-E0A7-526D8011C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F0C2-2DE2-F4CE-AFD0-6F6252261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_seri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Entire_fun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hyperlink" Target="https://www.desmos.com/calculator/wtalombu2p" TargetMode="External"/><Relationship Id="rId4" Type="http://schemas.openxmlformats.org/officeDocument/2006/relationships/hyperlink" Target="https://en.wikipedia.org/wiki/Factoria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smos.com/calculator/rn4lpyocex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desmos.com/calculator/690dbrl3zs" TargetMode="Externa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en.wikipedia.org/wiki/List_of_trigonometric_identities#Angle_sum_and_difference_identiti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forms.gle/PZhTiUY2czKoM3sGA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gadey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gadey.ca/notes/eulers-identity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amouras.github.io/teach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gadey.ca/notes/eulers-identity/SLIDES.pdf" TargetMode="External"/><Relationship Id="rId5" Type="http://schemas.openxmlformats.org/officeDocument/2006/relationships/hyperlink" Target="https://pgadey.ca/notes/eulers-identity/WORKSHEET.pdf" TargetMode="External"/><Relationship Id="rId4" Type="http://schemas.openxmlformats.org/officeDocument/2006/relationships/hyperlink" Target="https://pgadey.ca/notes/eulers-identity/notes-FILLED-IN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%27s_formul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Logarithmic_spira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De_Moivre%27s_formula" TargetMode="Externa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486E-31BF-03BC-7C2F-5952D4E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/>
              <a:t>The Most Beautiful Equation in Mathematics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4912-EBCC-073B-764E-E1E6CCC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/>
              <a:t>2025 Green Path Summer School</a:t>
            </a:r>
          </a:p>
        </p:txBody>
      </p:sp>
      <p:pic>
        <p:nvPicPr>
          <p:cNvPr id="4" name="Picture 2" descr="Assets - Brand Portal">
            <a:extLst>
              <a:ext uri="{FF2B5EF4-FFF2-40B4-BE49-F238E27FC236}">
                <a16:creationId xmlns:a16="http://schemas.microsoft.com/office/drawing/2014/main" id="{5D56D73F-AD80-8045-8B43-8FE71A8F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19" y="5433920"/>
            <a:ext cx="1448338" cy="11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for an inclusive and inspiring company&#10;&#10;AI-generated content may be incorrect.">
            <a:extLst>
              <a:ext uri="{FF2B5EF4-FFF2-40B4-BE49-F238E27FC236}">
                <a16:creationId xmlns:a16="http://schemas.microsoft.com/office/drawing/2014/main" id="{E9F1F8FC-FE01-AAC4-0037-A65721A81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4" y="5436680"/>
            <a:ext cx="1203870" cy="1128071"/>
          </a:xfrm>
          <a:prstGeom prst="rect">
            <a:avLst/>
          </a:prstGeom>
        </p:spPr>
      </p:pic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48698C57-9E7F-28E0-5A83-B1FC26952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5" y="5490449"/>
            <a:ext cx="4028210" cy="9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5E59-AD02-07AE-433C-06852CF3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3F77-3B61-7BF6-43A4-4DD4BD75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functions can be equivalently expressed as </a:t>
            </a:r>
            <a:r>
              <a:rPr lang="en-US">
                <a:hlinkClick r:id="rId3"/>
              </a:rPr>
              <a:t>Power Series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Coefficients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/>
              <a:t> determine function (like its “DNA”)</a:t>
            </a:r>
          </a:p>
          <a:p>
            <a:pPr lvl="1"/>
            <a:r>
              <a:rPr lang="en-US"/>
              <a:t>Such functions are called </a:t>
            </a:r>
            <a:r>
              <a:rPr lang="en-US">
                <a:hlinkClick r:id="rId4"/>
              </a:rPr>
              <a:t>entire</a:t>
            </a:r>
            <a:r>
              <a:rPr lang="en-US"/>
              <a:t> and include the exponential and trigonometric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BA838-39EA-65A3-5EA9-7CA1EA9AA0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2" y="2615563"/>
            <a:ext cx="9196298" cy="12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2072-F873-E7DD-3738-1FE266C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52B9-12F7-A103-5178-4A9816FA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Express polynomial function                                     as power series  (i.e., find its coefficients)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3DFCB-AA29-F0E1-86D0-1CC3751033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92" y="1825625"/>
            <a:ext cx="2359467" cy="4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3415-D7A7-6D83-B52A-AFA47F70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51B0-5B1E-9C4E-3A93-3F903548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exponential</a:t>
            </a:r>
            <a:r>
              <a:rPr lang="en-US"/>
              <a:t> function can be expressed as</a:t>
            </a:r>
          </a:p>
          <a:p>
            <a:endParaRPr lang="en-US"/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457200" lvl="1" indent="0">
              <a:buNone/>
            </a:pPr>
            <a:r>
              <a:rPr lang="en-US"/>
              <a:t>where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/>
              <a:t> is </a:t>
            </a:r>
            <a:r>
              <a:rPr lang="en-US">
                <a:hlinkClick r:id="rId4"/>
              </a:rPr>
              <a:t>factorial</a:t>
            </a:r>
            <a:r>
              <a:rPr lang="en-US"/>
              <a:t> </a:t>
            </a:r>
          </a:p>
        </p:txBody>
      </p:sp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D29ED3A4-D0BA-3489-0F44-38FD4B981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69289"/>
            <a:ext cx="6357420" cy="179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16F4A4-3BA5-18CA-E764-C463456A53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54" y="2564712"/>
            <a:ext cx="8488233" cy="1056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154AF-A77B-5773-1037-8338CD95E9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45" y="4088861"/>
            <a:ext cx="4385900" cy="3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A84B-18A1-2577-8370-4BD0E891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3D91-94B6-0D45-A502-D673B883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cosine </a:t>
            </a:r>
            <a:r>
              <a:rPr lang="en-US"/>
              <a:t>function can be expressed as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r>
              <a:rPr lang="en-US"/>
              <a:t>The </a:t>
            </a:r>
            <a:r>
              <a:rPr lang="en-US" b="1"/>
              <a:t>sine </a:t>
            </a:r>
            <a:r>
              <a:rPr lang="en-US"/>
              <a:t>function can be expressed as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14796E7A-BDD9-1A74-951C-C2620A97B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33" y="5207020"/>
            <a:ext cx="5801310" cy="1565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DA9418-4666-1E72-38E2-AC76863C8A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77" y="4368620"/>
            <a:ext cx="10641066" cy="8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06710C-BD4A-2D56-FF36-9FC358B13D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77" y="2560277"/>
            <a:ext cx="9845334" cy="838400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EEAE2966-EF7E-CE51-090A-A1B8F8084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8267" y="169995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28C2-F6C3-F454-C117-374A5C17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Euler’s Formula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21E7-E097-55C5-1A1A-51C97E63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Plug  </a:t>
            </a:r>
            <a:r>
              <a:rPr 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3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/>
              <a:t>  in power series for exponential: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F1FD8A-7F47-9FB2-21A4-2F374A3383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95" y="2509238"/>
            <a:ext cx="8247340" cy="38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2638-4A06-1907-7296-FFF74527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97EB-30A4-B7D3-B899-B86A6191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prove the </a:t>
            </a:r>
            <a:r>
              <a:rPr lang="en-US">
                <a:hlinkClick r:id="rId4"/>
              </a:rPr>
              <a:t>trigonometric angle sum identities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Hint: Use the property  	                             ,  expand with Euler’s formula, and equate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E6F3D-A71B-7D58-1212-6236D92DD3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19" y="2560989"/>
            <a:ext cx="7116897" cy="103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1618C-D1A6-29E5-7644-4DFEB02AE3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01" y="3897821"/>
            <a:ext cx="2668571" cy="3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3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4A93-F6C8-81C1-85CB-27FCFCA6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9142-9189-9810-4050-C09367BFE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  <a:p>
            <a:r>
              <a:rPr lang="en-US" sz="3600"/>
              <a:t>How did we do?</a:t>
            </a:r>
          </a:p>
          <a:p>
            <a:endParaRPr lang="en-US" sz="3600"/>
          </a:p>
          <a:p>
            <a:r>
              <a:rPr lang="en-US" sz="3600"/>
              <a:t>Please fill in this  → feedback form </a:t>
            </a:r>
          </a:p>
        </p:txBody>
      </p:sp>
      <p:pic>
        <p:nvPicPr>
          <p:cNvPr id="8" name="Content Placeholder 7">
            <a:hlinkClick r:id="rId2"/>
            <a:extLst>
              <a:ext uri="{FF2B5EF4-FFF2-40B4-BE49-F238E27FC236}">
                <a16:creationId xmlns:a16="http://schemas.microsoft.com/office/drawing/2014/main" id="{7B369F8A-CF9D-D067-0774-1CF9DF6FFF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6881" y="2173200"/>
            <a:ext cx="2894919" cy="2825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79256-8A6B-8199-FC06-67CC85AB4310}"/>
              </a:ext>
            </a:extLst>
          </p:cNvPr>
          <p:cNvSpPr txBox="1"/>
          <p:nvPr/>
        </p:nvSpPr>
        <p:spPr>
          <a:xfrm>
            <a:off x="1388534" y="5459146"/>
            <a:ext cx="8037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hlinkClick r:id="rId2"/>
              </a:rPr>
              <a:t>https://forms.gle/PZhTiUY2czKoM3sGA</a:t>
            </a:r>
            <a:r>
              <a:rPr lang="en-US" sz="3600"/>
              <a:t> 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6242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7798-F40F-909B-8B04-B6BD7D0E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891-0BFF-2F3B-6D2A-480BE89F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Instructor: Prof. Sotirios (Sotos) Damouras </a:t>
            </a:r>
          </a:p>
          <a:p>
            <a:pPr lvl="1"/>
            <a:r>
              <a:rPr lang="en-US"/>
              <a:t>Teaching Probability, Statistics, and Quantitative Finance </a:t>
            </a:r>
          </a:p>
          <a:p>
            <a:pPr lvl="1"/>
            <a:r>
              <a:rPr lang="en-US"/>
              <a:t>Substituting for </a:t>
            </a:r>
            <a:r>
              <a:rPr lang="en-US">
                <a:hlinkClick r:id="rId2"/>
              </a:rPr>
              <a:t>Prof. Parker Glynn-Adey</a:t>
            </a:r>
            <a:endParaRPr lang="en-US"/>
          </a:p>
          <a:p>
            <a:endParaRPr lang="en-US"/>
          </a:p>
          <a:p>
            <a:r>
              <a:rPr lang="en-US"/>
              <a:t>Teaching Assistants</a:t>
            </a:r>
          </a:p>
          <a:p>
            <a:pPr lvl="1"/>
            <a:r>
              <a:rPr lang="en-US"/>
              <a:t>Simon Liu </a:t>
            </a:r>
          </a:p>
          <a:p>
            <a:pPr lvl="1"/>
            <a:r>
              <a:rPr lang="en-US"/>
              <a:t>Yuyang Wang</a:t>
            </a:r>
          </a:p>
          <a:p>
            <a:pPr lvl="1"/>
            <a:r>
              <a:rPr lang="en-US"/>
              <a:t>Alex Dennis</a:t>
            </a:r>
          </a:p>
          <a:p>
            <a:pPr lvl="1"/>
            <a:r>
              <a:rPr lang="en-US"/>
              <a:t>Li Zhang</a:t>
            </a:r>
          </a:p>
        </p:txBody>
      </p:sp>
    </p:spTree>
    <p:extLst>
      <p:ext uri="{BB962C8B-B14F-4D97-AF65-F5344CB8AC3E}">
        <p14:creationId xmlns:p14="http://schemas.microsoft.com/office/powerpoint/2010/main" val="10557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F61E-B8F2-5926-BB9C-7FF24C76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3D8E-9EE6-352E-852B-FC0ACCBF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Presentation available at my webpage: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https://damouras.github.io/teaching/</a:t>
            </a:r>
            <a:endParaRPr lang="en-US"/>
          </a:p>
          <a:p>
            <a:endParaRPr lang="en-US"/>
          </a:p>
          <a:p>
            <a:r>
              <a:rPr lang="en-US"/>
              <a:t>Extensive course material available at Parker’s webpage</a:t>
            </a:r>
          </a:p>
          <a:p>
            <a:pPr marL="0" indent="0" algn="ctr">
              <a:buNone/>
            </a:pPr>
            <a:r>
              <a:rPr lang="en-US">
                <a:hlinkClick r:id="rId3"/>
              </a:rPr>
              <a:t>https://pgadey.ca/notes/eulers-identity/</a:t>
            </a:r>
            <a:r>
              <a:rPr lang="en-US"/>
              <a:t> </a:t>
            </a:r>
          </a:p>
          <a:p>
            <a:pPr lvl="1"/>
            <a:r>
              <a:rPr lang="en-US"/>
              <a:t>Including</a:t>
            </a:r>
          </a:p>
          <a:p>
            <a:pPr lvl="2"/>
            <a:r>
              <a:rPr lang="en-US">
                <a:hlinkClick r:id="rId4"/>
              </a:rPr>
              <a:t>Lecture Notes</a:t>
            </a:r>
            <a:endParaRPr lang="en-US"/>
          </a:p>
          <a:p>
            <a:pPr lvl="2"/>
            <a:r>
              <a:rPr lang="en-US">
                <a:hlinkClick r:id="rId5"/>
              </a:rPr>
              <a:t>Worksheet</a:t>
            </a:r>
            <a:r>
              <a:rPr lang="en-US"/>
              <a:t> w/ </a:t>
            </a:r>
            <a:r>
              <a:rPr lang="en-US">
                <a:hlinkClick r:id="rId6"/>
              </a:rPr>
              <a:t>Solutions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BBE91-FFF6-A199-3E48-233751F38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5678" y="681037"/>
            <a:ext cx="2149724" cy="21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D1E8-5A96-A558-7F9B-21087961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BB93-3AE6-CABF-0ED3-B658A54E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“Prove” </a:t>
            </a:r>
            <a:r>
              <a:rPr lang="en-US" b="1">
                <a:hlinkClick r:id="rId3"/>
              </a:rPr>
              <a:t>Euler’s Formula</a:t>
            </a:r>
            <a:r>
              <a:rPr lang="en-US"/>
              <a:t>:</a:t>
            </a:r>
            <a:endParaRPr lang="en-US" i="1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1"/>
            <a:r>
              <a:rPr lang="en-US"/>
              <a:t>Called </a:t>
            </a:r>
            <a:r>
              <a:rPr lang="en-US" i="1"/>
              <a:t>the most beautiful equation in Mathematics</a:t>
            </a:r>
          </a:p>
          <a:p>
            <a:pPr lvl="4"/>
            <a:endParaRPr lang="en-US"/>
          </a:p>
          <a:p>
            <a:r>
              <a:rPr lang="en-US"/>
              <a:t>Combines fundamental mathematical objects</a:t>
            </a:r>
          </a:p>
          <a:p>
            <a:pPr lvl="1"/>
            <a:r>
              <a:rPr lang="en-US"/>
              <a:t>Exponential function</a:t>
            </a:r>
          </a:p>
          <a:p>
            <a:pPr lvl="1"/>
            <a:r>
              <a:rPr lang="en-US"/>
              <a:t>Trigonometric functions</a:t>
            </a:r>
          </a:p>
          <a:p>
            <a:pPr lvl="1"/>
            <a:r>
              <a:rPr lang="en-US"/>
              <a:t>Complex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74B47-C6F7-1EEA-23D8-BEEDEC8EDF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42" y="2541714"/>
            <a:ext cx="7718081" cy="6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E8A2-5FBF-04A0-2760-66457DC2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Euler’s Identity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0422-1D5D-5863-78EC-71C87594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b="1"/>
              <a:t>Euler’s Identity</a:t>
            </a:r>
            <a:r>
              <a:rPr lang="en-US"/>
              <a:t>:</a:t>
            </a:r>
          </a:p>
          <a:p>
            <a:pPr lvl="4"/>
            <a:endParaRPr lang="en-US"/>
          </a:p>
          <a:p>
            <a:r>
              <a:rPr lang="en-US"/>
              <a:t>Special case of Euler’s formula: </a:t>
            </a:r>
          </a:p>
          <a:p>
            <a:pPr lvl="5"/>
            <a:endParaRPr lang="en-US"/>
          </a:p>
          <a:p>
            <a:pPr lvl="1"/>
            <a:r>
              <a:rPr lang="en-US"/>
              <a:t>Which value of </a:t>
            </a:r>
            <a:r>
              <a:rPr lang="el-G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/>
              <a:t> </a:t>
            </a:r>
            <a:r>
              <a:rPr lang="en-US"/>
              <a:t>produces it?</a:t>
            </a:r>
          </a:p>
          <a:p>
            <a:pPr lvl="6"/>
            <a:endParaRPr lang="en-US"/>
          </a:p>
          <a:p>
            <a:r>
              <a:rPr lang="en-US"/>
              <a:t>Involves all important mathematical numbers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/>
              <a:t> 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709055-F965-106C-2501-9067B95ABA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02" y="1674446"/>
            <a:ext cx="2744027" cy="55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CDF1B3-2A83-DCDD-7AAA-6C90DD1B9B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88" y="2477441"/>
            <a:ext cx="4297379" cy="5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570E-1648-7B06-69D0-561D75CD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A213-D380-236B-C0B2-962051E5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Calculate the following expressions: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7FB41-E3DD-29DE-1AEA-6107F00CEE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14" y="3878733"/>
            <a:ext cx="2345727" cy="42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74A79-2F75-5C80-BED8-0B7398EC80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14" y="4806981"/>
            <a:ext cx="1327188" cy="48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66D81A-563E-D56F-15C9-9B34001D8E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02" y="2914577"/>
            <a:ext cx="334369" cy="3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C0E6-8CD9-431D-9FD8-32F83096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8460-55C5-B6DB-86C9-249AFF52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3487" cy="4351338"/>
          </a:xfrm>
        </p:spPr>
        <p:txBody>
          <a:bodyPr/>
          <a:lstStyle/>
          <a:p>
            <a:r>
              <a:rPr lang="en-US"/>
              <a:t>Plot the complex numbers </a:t>
            </a:r>
            <a:br>
              <a:rPr lang="en-US"/>
            </a:br>
            <a:r>
              <a:rPr lang="en-US"/>
              <a:t>on the </a:t>
            </a:r>
            <a:r>
              <a:rPr lang="en-US" i="1"/>
              <a:t>complex plane</a:t>
            </a:r>
            <a:r>
              <a:rPr lang="en-US"/>
              <a:t> using </a:t>
            </a:r>
            <a:r>
              <a:rPr lang="en-US">
                <a:hlinkClick r:id="rId3"/>
              </a:rPr>
              <a:t>www.desmos.com/calculator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What do you observe?</a:t>
            </a:r>
          </a:p>
          <a:p>
            <a:pPr lvl="2"/>
            <a:endParaRPr lang="en-US"/>
          </a:p>
          <a:p>
            <a:r>
              <a:rPr lang="en-US"/>
              <a:t>Numbers are part of </a:t>
            </a:r>
            <a:br>
              <a:rPr lang="en-US"/>
            </a:br>
            <a:r>
              <a:rPr lang="en-US">
                <a:hlinkClick r:id="rId4"/>
              </a:rPr>
              <a:t>Logarithmic Spiral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1735BE-1E57-55EB-7826-6814DDAA57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29" y="1825623"/>
            <a:ext cx="4634868" cy="429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3A19F-D203-721F-85B9-2B8A596C5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803" y="3437792"/>
            <a:ext cx="4272623" cy="3055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DA93BB-A870-5AF1-36A6-0DD8EBE5769D}"/>
              </a:ext>
            </a:extLst>
          </p:cNvPr>
          <p:cNvSpPr txBox="1"/>
          <p:nvPr/>
        </p:nvSpPr>
        <p:spPr>
          <a:xfrm>
            <a:off x="8057584" y="306007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Desmos</a:t>
            </a:r>
          </a:p>
        </p:txBody>
      </p:sp>
    </p:spTree>
    <p:extLst>
      <p:ext uri="{BB962C8B-B14F-4D97-AF65-F5344CB8AC3E}">
        <p14:creationId xmlns:p14="http://schemas.microsoft.com/office/powerpoint/2010/main" val="38306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7318-43D5-C789-C5E0-0EF4E028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5D8E-BA17-9228-9C9F-CF1A9B8F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Fill in the following exponential function properties:</a:t>
            </a:r>
          </a:p>
          <a:p>
            <a:pPr lvl="4"/>
            <a:endParaRPr lang="en-US"/>
          </a:p>
          <a:p>
            <a:pPr lvl="1"/>
            <a:r>
              <a:rPr lang="en-US"/>
              <a:t> </a:t>
            </a:r>
          </a:p>
          <a:p>
            <a:pPr lvl="2"/>
            <a:endParaRPr lang="en-US"/>
          </a:p>
          <a:p>
            <a:pPr lvl="1"/>
            <a:r>
              <a:rPr lang="en-US"/>
              <a:t> 		</a:t>
            </a:r>
          </a:p>
          <a:p>
            <a:pPr lvl="2"/>
            <a:endParaRPr lang="en-US" b="1"/>
          </a:p>
          <a:p>
            <a:r>
              <a:rPr lang="en-US" b="1">
                <a:hlinkClick r:id="rId5"/>
              </a:rPr>
              <a:t>De Moivre’s formula</a:t>
            </a:r>
            <a:r>
              <a:rPr lang="en-US"/>
              <a:t>: </a:t>
            </a:r>
          </a:p>
          <a:p>
            <a:pPr lvl="6"/>
            <a:endParaRPr lang="en-US"/>
          </a:p>
          <a:p>
            <a:pPr lvl="1"/>
            <a:r>
              <a:rPr lang="en-US"/>
              <a:t>Proof using Euler’s formula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ACF5D-9C2B-5149-34B9-D446CFC160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88" y="4081998"/>
            <a:ext cx="7038315" cy="503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8A6FE7-D1EA-75C1-FABA-073BD788B9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41" y="2364223"/>
            <a:ext cx="1379897" cy="4002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11E965-0F02-0671-E65C-8E5645F48B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41" y="3228873"/>
            <a:ext cx="1483459" cy="4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D6A-AF80-A3ED-4B7D-3F780319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61A9-39CF-4CCB-663E-17AC001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Express                in the form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Apply De Moivre’s formula 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D41AC-7FAF-E435-7385-AC0B619A86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35" y="1897205"/>
            <a:ext cx="936533" cy="356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93159-6E15-F46C-78E9-6437F7425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28" y="1880271"/>
            <a:ext cx="2918400" cy="424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6A4977-88B6-DAC4-6116-C2072C93F2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41" y="3951913"/>
            <a:ext cx="1139200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658.043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e^{i\theta} = \cos(\theta) + i\sin(\theta),\;\; \forall \theta \in \mathbb&#10;{R}&#10;\end{align*}&#10;\end{document}"/>
  <p:tag name="IGUANATEXSIZE" val="28"/>
  <p:tag name="IGUANATEXCURSOR" val="245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7.4503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e^x)^n = &#10;\end{align*}&#10;\end{document}"/>
  <p:tag name="IGUANATEXSIZE" val="28"/>
  <p:tag name="IGUANATEXCURSOR" val="188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9.2088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&#10;\end{align*}&#10;\end{document}"/>
  <p:tag name="IGUANATEXSIZE" val="28"/>
  <p:tag name="IGUANATEXCURSOR" val="186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025.872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r\big(\cos(\theta)+i\sin(\theta)\big)&#10;\end{align*}&#10;\end{document}"/>
  <p:tag name="IGUANATEXSIZE" val="28"/>
  <p:tag name="IGUANATEXCURSOR" val="217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.4499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^n&#10;\end{align*}&#10;\end{document}"/>
  <p:tag name="IGUANATEXSIZE" val="28"/>
  <p:tag name="IGUANATEXCURSOR" val="188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604.424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f(x) = \sum_{n=0}^{\infty} a_nx^n = a_0 + a_1x + a_2 x^2 + a_3 x^3 + \cdots&#10;\end{align*}&#10;\end{document}"/>
  <p:tag name="IGUANATEXSIZE" val="28"/>
  <p:tag name="IGUANATEXCURSOR" val="256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829.3963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f(x) = (x+1)^2&#10;\end{align*}&#10;\end{document}"/>
  <p:tag name="IGUANATEXSIZE" val="28"/>
  <p:tag name="IGUANATEXCURSOR" val="192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740.907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e^x = \sum_{n=0}^{\infty} \frac{x^n}{n!} = 1 + \frac{1}{1!}x + \frac{1}{2!}x^2 + \frac{1}{3!}x^3 + \frac{1}{4!}x^4 + \cdots  &#10;\end{align*}&#10;\end{document}"/>
  <p:tag name="IGUANATEXSIZE" val="28"/>
  <p:tag name="IGUANATEXCURSOR" val="235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0.289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n! = n\cdot (n-1)\cdot (n-2) \cdots 2 \cdot 1&#10;\end{align*}&#10;\end{document}"/>
  <p:tag name="IGUANATEXSIZE" val="24"/>
  <p:tag name="IGUANATEXCURSOR" val="226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3740.532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\sin(x) = x - \frac{1}{3!}x^3 + \frac{1}{5!}x^5 - \frac{1}{7!}x^7 + \frac{1}{9!}x^9 - \cdots + \frac{(-1)^n}{(2n+1)!}x^{2n+1} + \cdots&#10;\end{align*}&#10;\end{document}"/>
  <p:tag name="IGUANATEXSIZE" val="28"/>
  <p:tag name="IGUANATEXCURSOR" val="190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3460.817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\cos(x) = 1 - \frac{1}{2!}x^2 + \frac{1}{4!}x^4 - \frac{1}{6!}x^6 + \frac{1}{8!}x^8 - \cdots + \frac{(-1)^n}{(2n)!}x^{2n} + \cdots&#10;\end{align*}&#10;\end{document}"/>
  <p:tag name="IGUANATEXSIZE" val="28"/>
  <p:tag name="IGUANATEXCURSOR" val="191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593.9257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e^{i\pi} + 1 = 0&#10;\end{align*}&#10;\end{document}"/>
  <p:tag name="IGUANATEXSIZE" val="28"/>
  <p:tag name="IGUANATEXCURSOR" val="180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5.827"/>
  <p:tag name="ORIGINALWIDTH" val="3005.624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e^{i\theta} &amp;= 1(i\theta)^0 + \frac{1}{1!}(i\theta) + \frac{1}{2!}(i\theta)^2 + \frac{1}{3!}(i\theta)^3 + \frac{1}{4!}(i\theta)^4 + \cdots  \\&#10;&amp;= 1 + i \frac{1}{1!}\theta + i^2\frac{1}{2!}\theta^2 + i^3\frac{1}{3!}\theta^3 + i^4 \frac{1}{4!}\theta^4 + \cdots  \\&#10;&amp;= 1  \quad \quad \quad - \frac{1}{2!}\theta^2  \quad \;\quad \quad + \frac{1}{4!}\theta^4 \quad \; \;\quad  \quad- \cdots  \\&#10;&amp;\quad \;\;  + i \bigg( \frac{1}{1!}\theta  \;\quad \quad \quad -  \frac{1}{3!}\theta^3  \quad \quad \;\; \quad+ \cdots \bigg) \\&#10;&amp;= \cos(\theta) + i \sin(\theta)&#10;\end{align*}&#10;\end{document}"/>
  <p:tag name="IGUANATEXSIZE" val="28"/>
  <p:tag name="IGUANATEXCURSOR" val="705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2143.232"/>
  <p:tag name="OUTPUTTYPE" val="PNG"/>
  <p:tag name="IGUANATEXVERSION" val="161"/>
  <p:tag name="LATEXADDIN" val="\documentclass{article}&#10;\usepackage{amsmath, amsfonts, bm}&#10;\pagestyle{empty}&#10;\begin{document}&#10;&#10;\begin{align*}&#10;\sin(a+b) = \sin(a)\cos(b) + \cos(a)\sin(b)\\&#10;\cos(a+b) = \cos(a)\cos(b) - \sin(a)\sin(b)&#10;\end{align*}&#10;&#10;\end{document}"/>
  <p:tag name="IGUANATEXSIZE" val="28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99.4001"/>
  <p:tag name="OUTPUTTYPE" val="PNG"/>
  <p:tag name="IGUANATEXVERSION" val="161"/>
  <p:tag name="LATEXADDIN" val="\documentclass{article}&#10;\usepackage{amsmath, amsfonts, bm}&#10;\pagestyle{empty}&#10;\begin{document}&#10;&#10;\begin{align*}&#10;e^{i(a+b)} =  e^{ia}e^{ib}&#10;\end{align*}&#10;&#10;\end{document}"/>
  <p:tag name="IGUANATEXSIZE" val="24"/>
  <p:tag name="IGUANATEXCURSOR" val="13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150.356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e^{i\theta} = \cos(\theta) + i\sin(\theta)&#10;\end{align*}&#10;\end{document}"/>
  <p:tag name="IGUANATEXSIZE" val="28"/>
  <p:tag name="IGUANATEXCURSOR" val="212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3.9145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(1-i)&#10;\end{align*}&#10;\end{document}"/>
  <p:tag name="IGUANATEXSIZE" val="28"/>
  <p:tag name="IGUANATEXCURSOR" val="191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86.9517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^2&#10;\end{align*}&#10;\end{document}"/>
  <p:tag name="IGUANATEXSIZE" val="28"/>
  <p:tag name="IGUANATEXCURSOR" val="188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7.48779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i^n&#10;\end{align*}&#10;\end{document}"/>
  <p:tag name="IGUANATEXSIZE" val="28"/>
  <p:tag name="IGUANATEXCURSOR" val="183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1.331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^n,\;\; n=1,2,\ldots,10&#10;\end{align*}&#10;\end{document}"/>
  <p:tag name="IGUANATEXSIZE" val="28"/>
  <p:tag name="IGUANATEXCURSOR" val="209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2192.726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\big( \cos(\theta) + i\sin(\theta) \big)^n = \cos(n\theta) + i\sin(n\theta)&#10;\end{align*}&#10;\end{document}"/>
  <p:tag name="IGUANATEXSIZE" val="28"/>
  <p:tag name="IGUANATEXCURSOR" val="209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69.7038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e^{x+y} = &#10;\end{align*}&#10;\end{document}"/>
  <p:tag name="IGUANATEXSIZE" val="28"/>
  <p:tag name="IGUANATEXCURSOR" val="191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Most Beautiful Equation in Mathematics</vt:lpstr>
      <vt:lpstr>Introductions</vt:lpstr>
      <vt:lpstr>Materials</vt:lpstr>
      <vt:lpstr>Agenda</vt:lpstr>
      <vt:lpstr>Euler’s Identity </vt:lpstr>
      <vt:lpstr>Calculating Complex Numbers</vt:lpstr>
      <vt:lpstr>Drawing Complex Numbers</vt:lpstr>
      <vt:lpstr>Exponentials</vt:lpstr>
      <vt:lpstr>Application</vt:lpstr>
      <vt:lpstr>Power Series</vt:lpstr>
      <vt:lpstr>Example</vt:lpstr>
      <vt:lpstr>Exponential Function</vt:lpstr>
      <vt:lpstr>Sine Function</vt:lpstr>
      <vt:lpstr>Proof of Euler’s Formula </vt:lpstr>
      <vt:lpstr>Application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revision>1</cp:revision>
  <dcterms:created xsi:type="dcterms:W3CDTF">2025-08-08T00:31:32Z</dcterms:created>
  <dcterms:modified xsi:type="dcterms:W3CDTF">2025-08-08T12:46:34Z</dcterms:modified>
</cp:coreProperties>
</file>