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0" r:id="rId5"/>
    <p:sldId id="263" r:id="rId6"/>
    <p:sldId id="259" r:id="rId7"/>
    <p:sldId id="268" r:id="rId8"/>
    <p:sldId id="264" r:id="rId9"/>
    <p:sldId id="267" r:id="rId10"/>
    <p:sldId id="265" r:id="rId11"/>
    <p:sldId id="266" r:id="rId12"/>
    <p:sldId id="271" r:id="rId13"/>
    <p:sldId id="270" r:id="rId14"/>
    <p:sldId id="275" r:id="rId15"/>
    <p:sldId id="272" r:id="rId16"/>
    <p:sldId id="273" r:id="rId17"/>
    <p:sldId id="276" r:id="rId18"/>
    <p:sldId id="274" r:id="rId19"/>
    <p:sldId id="262" r:id="rId20"/>
    <p:sldId id="279" r:id="rId21"/>
    <p:sldId id="280" r:id="rId22"/>
    <p:sldId id="281" r:id="rId23"/>
    <p:sldId id="269" r:id="rId24"/>
    <p:sldId id="27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D4C5B-4650-48E3-8B7E-463C874AC68A}">
          <p14:sldIdLst>
            <p14:sldId id="256"/>
            <p14:sldId id="257"/>
            <p14:sldId id="261"/>
            <p14:sldId id="260"/>
            <p14:sldId id="263"/>
            <p14:sldId id="259"/>
            <p14:sldId id="268"/>
            <p14:sldId id="264"/>
            <p14:sldId id="267"/>
            <p14:sldId id="265"/>
            <p14:sldId id="266"/>
            <p14:sldId id="271"/>
            <p14:sldId id="270"/>
            <p14:sldId id="275"/>
            <p14:sldId id="272"/>
            <p14:sldId id="273"/>
            <p14:sldId id="276"/>
            <p14:sldId id="274"/>
            <p14:sldId id="262"/>
            <p14:sldId id="279"/>
            <p14:sldId id="280"/>
            <p14:sldId id="281"/>
            <p14:sldId id="269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D6D81-A9F5-4DC9-ADD1-5C5B62EB63B1}" v="43" dt="2025-08-01T17:58:06.203"/>
    <p1510:client id="{7A141031-0306-418F-9899-8E1F935F761E}" v="268" dt="2025-08-01T12:51:36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A141031-0306-418F-9899-8E1F935F761E}"/>
    <pc:docChg chg="undo custSel addSld delSld modSld sldOrd modMainMaster addSection modSection">
      <pc:chgData name="Sotirios Damouras" userId="7c1f99a4-7f99-452e-ad75-41cee7f4fa00" providerId="ADAL" clId="{7A141031-0306-418F-9899-8E1F935F761E}" dt="2025-08-01T12:51:36.234" v="1565" actId="20577"/>
      <pc:docMkLst>
        <pc:docMk/>
      </pc:docMkLst>
      <pc:sldChg chg="addSp delSp modSp mod">
        <pc:chgData name="Sotirios Damouras" userId="7c1f99a4-7f99-452e-ad75-41cee7f4fa00" providerId="ADAL" clId="{7A141031-0306-418F-9899-8E1F935F761E}" dt="2025-07-21T11:35:37.576" v="1226" actId="1076"/>
        <pc:sldMkLst>
          <pc:docMk/>
          <pc:sldMk cId="3259829679" sldId="256"/>
        </pc:sldMkLst>
        <pc:spChg chg="mod">
          <ac:chgData name="Sotirios Damouras" userId="7c1f99a4-7f99-452e-ad75-41cee7f4fa00" providerId="ADAL" clId="{7A141031-0306-418F-9899-8E1F935F761E}" dt="2025-07-18T18:27:29.817" v="428" actId="114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A141031-0306-418F-9899-8E1F935F761E}" dt="2025-07-21T11:35:33.081" v="1223" actId="1076"/>
          <ac:spMkLst>
            <pc:docMk/>
            <pc:sldMk cId="3259829679" sldId="256"/>
            <ac:spMk id="3" creationId="{E54EA681-BD72-CE06-9AB7-7F6CDF53B7C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4" creationId="{6FC34087-4E35-68A3-DB70-431461F236B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7" creationId="{B9374C2C-B149-B151-A81C-7619D56F455A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9" creationId="{CA6C588A-DC47-078A-C2C3-6136654F73AD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1" creationId="{73F1B0A5-7411-4937-DE1A-A0E0C2415286}"/>
          </ac:spMkLst>
        </pc:spChg>
        <pc:spChg chg="add mod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9" creationId="{F732581E-2D65-4756-326C-B6CFEBA9521A}"/>
          </ac:spMkLst>
        </pc:spChg>
        <pc:picChg chg="add mod">
          <ac:chgData name="Sotirios Damouras" userId="7c1f99a4-7f99-452e-ad75-41cee7f4fa00" providerId="ADAL" clId="{7A141031-0306-418F-9899-8E1F935F761E}" dt="2025-07-21T11:35:37.576" v="1226" actId="1076"/>
          <ac:picMkLst>
            <pc:docMk/>
            <pc:sldMk cId="3259829679" sldId="256"/>
            <ac:picMk id="6" creationId="{19627F6F-175E-B4FE-3FBE-A985022EAD6D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8" creationId="{CDDC86B7-35FA-56DD-C88D-72D2D937FC10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0" creationId="{A5F9DE60-C884-8AED-F969-21ECE43F0A4A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2" creationId="{B31A2BC6-AA71-63C0-814F-B75AAC955376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4" creationId="{482C8B79-A589-5207-D25D-F2833A293909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5" creationId="{5F280DF1-411C-56D8-F0DB-890BE06AF4DB}"/>
          </ac:picMkLst>
        </pc:picChg>
        <pc:picChg chg="add mod">
          <ac:chgData name="Sotirios Damouras" userId="7c1f99a4-7f99-452e-ad75-41cee7f4fa00" providerId="ADAL" clId="{7A141031-0306-418F-9899-8E1F935F761E}" dt="2025-07-21T11:35:34.583" v="1225" actId="14100"/>
          <ac:picMkLst>
            <pc:docMk/>
            <pc:sldMk cId="3259829679" sldId="256"/>
            <ac:picMk id="18" creationId="{A0025ECC-8AE4-6F85-3DAD-16B24C4E6F50}"/>
          </ac:picMkLst>
        </pc:picChg>
        <pc:picChg chg="add mod">
          <ac:chgData name="Sotirios Damouras" userId="7c1f99a4-7f99-452e-ad75-41cee7f4fa00" providerId="ADAL" clId="{7A141031-0306-418F-9899-8E1F935F761E}" dt="2025-07-21T11:35:33.081" v="1223" actId="1076"/>
          <ac:picMkLst>
            <pc:docMk/>
            <pc:sldMk cId="3259829679" sldId="256"/>
            <ac:picMk id="22" creationId="{B0DC987B-F103-DBDC-0F07-63ED306B912A}"/>
          </ac:picMkLst>
        </pc:picChg>
        <pc:picChg chg="add mod">
          <ac:chgData name="Sotirios Damouras" userId="7c1f99a4-7f99-452e-ad75-41cee7f4fa00" providerId="ADAL" clId="{7A141031-0306-418F-9899-8E1F935F761E}" dt="2025-07-18T18:28:00.504" v="439" actId="1076"/>
          <ac:picMkLst>
            <pc:docMk/>
            <pc:sldMk cId="3259829679" sldId="256"/>
            <ac:picMk id="1026" creationId="{5810D07C-EF19-D4E5-5FD0-1621324EE92F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7-18T18:41:01.653" v="489" actId="1076"/>
        <pc:sldMkLst>
          <pc:docMk/>
          <pc:sldMk cId="889246636" sldId="257"/>
        </pc:sldMkLst>
        <pc:spChg chg="mod">
          <ac:chgData name="Sotirios Damouras" userId="7c1f99a4-7f99-452e-ad75-41cee7f4fa00" providerId="ADAL" clId="{7A141031-0306-418F-9899-8E1F935F761E}" dt="2025-07-18T18:32:24.375" v="470" actId="20577"/>
          <ac:spMkLst>
            <pc:docMk/>
            <pc:sldMk cId="889246636" sldId="257"/>
            <ac:spMk id="3" creationId="{6E7AA3D4-672D-8EEF-F0B9-36DC16176332}"/>
          </ac:spMkLst>
        </pc:sp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" creationId="{8F6330BF-612B-CD23-1B93-0DD355A32F4B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1" creationId="{56999B94-651E-914A-E55D-71E8B1BBCD5B}"/>
          </ac:picMkLst>
        </pc:pic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26" creationId="{39EB7DD6-A4C5-F3B7-17F3-7BDC571EB59E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028" creationId="{E5BDB423-46BC-2325-20E2-066F0B0F10CA}"/>
          </ac:picMkLst>
        </pc:picChg>
        <pc:picChg chg="add mod">
          <ac:chgData name="Sotirios Damouras" userId="7c1f99a4-7f99-452e-ad75-41cee7f4fa00" providerId="ADAL" clId="{7A141031-0306-418F-9899-8E1F935F761E}" dt="2025-07-18T18:32:38.448" v="486" actId="1038"/>
          <ac:picMkLst>
            <pc:docMk/>
            <pc:sldMk cId="889246636" sldId="257"/>
            <ac:picMk id="1030" creationId="{7870418E-C96D-CABF-9970-3095EB154DA4}"/>
          </ac:picMkLst>
        </pc:picChg>
        <pc:picChg chg="add mod">
          <ac:chgData name="Sotirios Damouras" userId="7c1f99a4-7f99-452e-ad75-41cee7f4fa00" providerId="ADAL" clId="{7A141031-0306-418F-9899-8E1F935F761E}" dt="2025-07-18T18:32:40.449" v="487" actId="1076"/>
          <ac:picMkLst>
            <pc:docMk/>
            <pc:sldMk cId="889246636" sldId="257"/>
            <ac:picMk id="1032" creationId="{255EED5F-735F-F1A6-DA06-706CBB16BF66}"/>
          </ac:picMkLst>
        </pc:picChg>
      </pc:sldChg>
      <pc:sldChg chg="modSp mod">
        <pc:chgData name="Sotirios Damouras" userId="7c1f99a4-7f99-452e-ad75-41cee7f4fa00" providerId="ADAL" clId="{7A141031-0306-418F-9899-8E1F935F761E}" dt="2025-07-18T18:57:48.554" v="978" actId="20577"/>
        <pc:sldMkLst>
          <pc:docMk/>
          <pc:sldMk cId="1721111850" sldId="258"/>
        </pc:sldMkLst>
      </pc:sldChg>
      <pc:sldChg chg="modSp mod ord modAnim">
        <pc:chgData name="Sotirios Damouras" userId="7c1f99a4-7f99-452e-ad75-41cee7f4fa00" providerId="ADAL" clId="{7A141031-0306-418F-9899-8E1F935F761E}" dt="2025-07-21T11:49:29.801" v="1379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A141031-0306-418F-9899-8E1F935F761E}" dt="2025-07-21T11:49:27.276" v="1378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mod">
        <pc:chgData name="Sotirios Damouras" userId="7c1f99a4-7f99-452e-ad75-41cee7f4fa00" providerId="ADAL" clId="{7A141031-0306-418F-9899-8E1F935F761E}" dt="2025-07-18T19:16:56.090" v="1137" actId="20577"/>
        <pc:sldMkLst>
          <pc:docMk/>
          <pc:sldMk cId="95836053" sldId="260"/>
        </pc:sldMkLst>
        <pc:spChg chg="mod">
          <ac:chgData name="Sotirios Damouras" userId="7c1f99a4-7f99-452e-ad75-41cee7f4fa00" providerId="ADAL" clId="{7A141031-0306-418F-9899-8E1F935F761E}" dt="2025-07-18T18:57:58.302" v="992" actId="20577"/>
          <ac:spMkLst>
            <pc:docMk/>
            <pc:sldMk cId="95836053" sldId="260"/>
            <ac:spMk id="2" creationId="{0AD7C91D-52CA-42F8-697D-FF6666710B27}"/>
          </ac:spMkLst>
        </pc:spChg>
        <pc:spChg chg="add del mod">
          <ac:chgData name="Sotirios Damouras" userId="7c1f99a4-7f99-452e-ad75-41cee7f4fa00" providerId="ADAL" clId="{7A141031-0306-418F-9899-8E1F935F761E}" dt="2025-07-18T19:16:56.090" v="1137" actId="20577"/>
          <ac:spMkLst>
            <pc:docMk/>
            <pc:sldMk cId="95836053" sldId="260"/>
            <ac:spMk id="3" creationId="{0F311259-3A56-14BC-E3ED-6C52CC69473B}"/>
          </ac:spMkLst>
        </pc:spChg>
        <pc:spChg chg="add">
          <ac:chgData name="Sotirios Damouras" userId="7c1f99a4-7f99-452e-ad75-41cee7f4fa00" providerId="ADAL" clId="{7A141031-0306-418F-9899-8E1F935F761E}" dt="2025-07-18T18:26:41.070" v="406"/>
          <ac:spMkLst>
            <pc:docMk/>
            <pc:sldMk cId="95836053" sldId="260"/>
            <ac:spMk id="6" creationId="{3D1C96BE-974F-7264-9FE6-46519CD75084}"/>
          </ac:spMkLst>
        </pc:spChg>
      </pc:sldChg>
      <pc:sldChg chg="addSp modSp mod modAnim">
        <pc:chgData name="Sotirios Damouras" userId="7c1f99a4-7f99-452e-ad75-41cee7f4fa00" providerId="ADAL" clId="{7A141031-0306-418F-9899-8E1F935F761E}" dt="2025-07-21T11:48:50.773" v="1373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A141031-0306-418F-9899-8E1F935F761E}" dt="2025-07-21T11:48:50.773" v="1373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A141031-0306-418F-9899-8E1F935F761E}" dt="2025-07-18T18:56:25.920" v="870" actId="20577"/>
          <ac:spMkLst>
            <pc:docMk/>
            <pc:sldMk cId="4129535715" sldId="261"/>
            <ac:spMk id="3" creationId="{898679D3-331D-3DE6-45BD-C40058E4E720}"/>
          </ac:spMkLst>
        </pc:spChg>
        <pc:spChg chg="add mod">
          <ac:chgData name="Sotirios Damouras" userId="7c1f99a4-7f99-452e-ad75-41cee7f4fa00" providerId="ADAL" clId="{7A141031-0306-418F-9899-8E1F935F761E}" dt="2025-07-18T18:55:43.394" v="753" actId="1076"/>
          <ac:spMkLst>
            <pc:docMk/>
            <pc:sldMk cId="4129535715" sldId="261"/>
            <ac:spMk id="8" creationId="{145722E2-DE4A-552F-AE32-3CCAD623FB69}"/>
          </ac:spMkLst>
        </pc:spChg>
        <pc:picChg chg="add mod">
          <ac:chgData name="Sotirios Damouras" userId="7c1f99a4-7f99-452e-ad75-41cee7f4fa00" providerId="ADAL" clId="{7A141031-0306-418F-9899-8E1F935F761E}" dt="2025-07-18T18:55:54.568" v="755" actId="1076"/>
          <ac:picMkLst>
            <pc:docMk/>
            <pc:sldMk cId="4129535715" sldId="261"/>
            <ac:picMk id="7" creationId="{D81B94DB-F94A-EE5F-9273-36ADD51BCE49}"/>
          </ac:picMkLst>
        </pc:picChg>
      </pc:sldChg>
      <pc:sldChg chg="addSp delSp modSp new mod modAnim">
        <pc:chgData name="Sotirios Damouras" userId="7c1f99a4-7f99-452e-ad75-41cee7f4fa00" providerId="ADAL" clId="{7A141031-0306-418F-9899-8E1F935F761E}" dt="2025-07-21T11:31:05.802" v="1172"/>
        <pc:sldMkLst>
          <pc:docMk/>
          <pc:sldMk cId="2316608799" sldId="262"/>
        </pc:sldMkLst>
        <pc:spChg chg="mod">
          <ac:chgData name="Sotirios Damouras" userId="7c1f99a4-7f99-452e-ad75-41cee7f4fa00" providerId="ADAL" clId="{7A141031-0306-418F-9899-8E1F935F761E}" dt="2025-07-21T11:29:48.499" v="1154" actId="27636"/>
          <ac:spMkLst>
            <pc:docMk/>
            <pc:sldMk cId="2316608799" sldId="262"/>
            <ac:spMk id="3" creationId="{99CD636E-FB63-BDA6-9404-F597A77142D4}"/>
          </ac:spMkLst>
        </pc:spChg>
        <pc:picChg chg="add mod">
          <ac:chgData name="Sotirios Damouras" userId="7c1f99a4-7f99-452e-ad75-41cee7f4fa00" providerId="ADAL" clId="{7A141031-0306-418F-9899-8E1F935F761E}" dt="2025-07-21T11:30:26.488" v="1163" actId="1076"/>
          <ac:picMkLst>
            <pc:docMk/>
            <pc:sldMk cId="2316608799" sldId="262"/>
            <ac:picMk id="14" creationId="{755D8B2E-B3B0-1BA3-66F4-16D0CF04886E}"/>
          </ac:picMkLst>
        </pc:picChg>
        <pc:picChg chg="add mod">
          <ac:chgData name="Sotirios Damouras" userId="7c1f99a4-7f99-452e-ad75-41cee7f4fa00" providerId="ADAL" clId="{7A141031-0306-418F-9899-8E1F935F761E}" dt="2025-07-21T11:30:25.198" v="1162" actId="1076"/>
          <ac:picMkLst>
            <pc:docMk/>
            <pc:sldMk cId="2316608799" sldId="262"/>
            <ac:picMk id="16" creationId="{89CC940D-84E2-CC50-1AE3-5CAC4DD9F508}"/>
          </ac:picMkLst>
        </pc:picChg>
        <pc:picChg chg="add mod">
          <ac:chgData name="Sotirios Damouras" userId="7c1f99a4-7f99-452e-ad75-41cee7f4fa00" providerId="ADAL" clId="{7A141031-0306-418F-9899-8E1F935F761E}" dt="2025-07-21T11:30:45.750" v="1166" actId="1076"/>
          <ac:picMkLst>
            <pc:docMk/>
            <pc:sldMk cId="2316608799" sldId="262"/>
            <ac:picMk id="18" creationId="{A641D398-F347-8225-E503-3EF7995EFBF8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8-01T12:47:12.862" v="1555" actId="6549"/>
        <pc:sldMkLst>
          <pc:docMk/>
          <pc:sldMk cId="1811066682" sldId="265"/>
        </pc:sldMkLst>
        <pc:spChg chg="mod">
          <ac:chgData name="Sotirios Damouras" userId="7c1f99a4-7f99-452e-ad75-41cee7f4fa00" providerId="ADAL" clId="{7A141031-0306-418F-9899-8E1F935F761E}" dt="2025-08-01T12:47:12.862" v="1555" actId="6549"/>
          <ac:spMkLst>
            <pc:docMk/>
            <pc:sldMk cId="1811066682" sldId="265"/>
            <ac:spMk id="3" creationId="{6513EBA6-2619-9BE7-68E8-57B7E2EFE29E}"/>
          </ac:spMkLst>
        </pc:spChg>
        <pc:picChg chg="del">
          <ac:chgData name="Sotirios Damouras" userId="7c1f99a4-7f99-452e-ad75-41cee7f4fa00" providerId="ADAL" clId="{7A141031-0306-418F-9899-8E1F935F761E}" dt="2025-08-01T12:45:41.737" v="1548" actId="478"/>
          <ac:picMkLst>
            <pc:docMk/>
            <pc:sldMk cId="1811066682" sldId="265"/>
            <ac:picMk id="6" creationId="{D638786B-71C0-1797-62BE-13ED1036E277}"/>
          </ac:picMkLst>
        </pc:picChg>
        <pc:picChg chg="add mod">
          <ac:chgData name="Sotirios Damouras" userId="7c1f99a4-7f99-452e-ad75-41cee7f4fa00" providerId="ADAL" clId="{7A141031-0306-418F-9899-8E1F935F761E}" dt="2025-08-01T12:47:07.213" v="1553" actId="1076"/>
          <ac:picMkLst>
            <pc:docMk/>
            <pc:sldMk cId="1811066682" sldId="265"/>
            <ac:picMk id="7" creationId="{F0F73629-9152-2064-8FFF-8023E0E13F03}"/>
          </ac:picMkLst>
        </pc:picChg>
      </pc:sldChg>
      <pc:sldChg chg="modAnim">
        <pc:chgData name="Sotirios Damouras" userId="7c1f99a4-7f99-452e-ad75-41cee7f4fa00" providerId="ADAL" clId="{7A141031-0306-418F-9899-8E1F935F761E}" dt="2025-07-21T11:38:33.683" v="1240"/>
        <pc:sldMkLst>
          <pc:docMk/>
          <pc:sldMk cId="943723022" sldId="271"/>
        </pc:sldMkLst>
      </pc:sldChg>
      <pc:sldChg chg="modAnim">
        <pc:chgData name="Sotirios Damouras" userId="7c1f99a4-7f99-452e-ad75-41cee7f4fa00" providerId="ADAL" clId="{7A141031-0306-418F-9899-8E1F935F761E}" dt="2025-07-21T11:40:26.650" v="1243"/>
        <pc:sldMkLst>
          <pc:docMk/>
          <pc:sldMk cId="2473234" sldId="272"/>
        </pc:sldMkLst>
      </pc:sldChg>
      <pc:sldChg chg="modAnim">
        <pc:chgData name="Sotirios Damouras" userId="7c1f99a4-7f99-452e-ad75-41cee7f4fa00" providerId="ADAL" clId="{7A141031-0306-418F-9899-8E1F935F761E}" dt="2025-07-21T11:40:41.420" v="1244"/>
        <pc:sldMkLst>
          <pc:docMk/>
          <pc:sldMk cId="3364095585" sldId="274"/>
        </pc:sldMkLst>
      </pc:sldChg>
      <pc:sldChg chg="modAnim">
        <pc:chgData name="Sotirios Damouras" userId="7c1f99a4-7f99-452e-ad75-41cee7f4fa00" providerId="ADAL" clId="{7A141031-0306-418F-9899-8E1F935F761E}" dt="2025-07-21T11:39:02.324" v="1242"/>
        <pc:sldMkLst>
          <pc:docMk/>
          <pc:sldMk cId="587449205" sldId="275"/>
        </pc:sldMkLst>
      </pc:sldChg>
      <pc:sldChg chg="addSp modSp mod addAnim delAnim modAnim">
        <pc:chgData name="Sotirios Damouras" userId="7c1f99a4-7f99-452e-ad75-41cee7f4fa00" providerId="ADAL" clId="{7A141031-0306-418F-9899-8E1F935F761E}" dt="2025-08-01T12:51:36.234" v="1565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A141031-0306-418F-9899-8E1F935F761E}" dt="2025-07-21T11:32:49.498" v="1196" actId="2711"/>
          <ac:spMkLst>
            <pc:docMk/>
            <pc:sldMk cId="4218692669" sldId="279"/>
            <ac:spMk id="3" creationId="{6392C0A4-FE44-1EB3-C65C-721419EF66BB}"/>
          </ac:spMkLst>
        </pc:spChg>
        <pc:spChg chg="add mod">
          <ac:chgData name="Sotirios Damouras" userId="7c1f99a4-7f99-452e-ad75-41cee7f4fa00" providerId="ADAL" clId="{7A141031-0306-418F-9899-8E1F935F761E}" dt="2025-08-01T12:51:27.555" v="1563" actId="20577"/>
          <ac:spMkLst>
            <pc:docMk/>
            <pc:sldMk cId="4218692669" sldId="279"/>
            <ac:spMk id="6" creationId="{E9F97643-267C-F094-99C0-F6BFE0C0BA6E}"/>
          </ac:spMkLst>
        </pc:spChg>
        <pc:spChg chg="add mod">
          <ac:chgData name="Sotirios Damouras" userId="7c1f99a4-7f99-452e-ad75-41cee7f4fa00" providerId="ADAL" clId="{7A141031-0306-418F-9899-8E1F935F761E}" dt="2025-08-01T12:51:36.234" v="1565" actId="20577"/>
          <ac:spMkLst>
            <pc:docMk/>
            <pc:sldMk cId="4218692669" sldId="279"/>
            <ac:spMk id="7" creationId="{6D33EC8E-E663-E933-E529-6DDA54418E54}"/>
          </ac:spMkLst>
        </pc:spChg>
        <pc:picChg chg="add mod">
          <ac:chgData name="Sotirios Damouras" userId="7c1f99a4-7f99-452e-ad75-41cee7f4fa00" providerId="ADAL" clId="{7A141031-0306-418F-9899-8E1F935F761E}" dt="2025-07-21T11:31:22.399" v="1176" actId="1076"/>
          <ac:picMkLst>
            <pc:docMk/>
            <pc:sldMk cId="4218692669" sldId="279"/>
            <ac:picMk id="5" creationId="{33BD5DEC-B7D0-BA40-9CD4-6CD276DEE173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8-01T12:48:07.957" v="1559" actId="20577"/>
        <pc:sldMkLst>
          <pc:docMk/>
          <pc:sldMk cId="3739608172" sldId="280"/>
        </pc:sldMkLst>
        <pc:spChg chg="mod">
          <ac:chgData name="Sotirios Damouras" userId="7c1f99a4-7f99-452e-ad75-41cee7f4fa00" providerId="ADAL" clId="{7A141031-0306-418F-9899-8E1F935F761E}" dt="2025-07-21T11:33:31.299" v="1207" actId="20577"/>
          <ac:spMkLst>
            <pc:docMk/>
            <pc:sldMk cId="3739608172" sldId="280"/>
            <ac:spMk id="3" creationId="{505CF95F-1C30-351D-48B9-2DA1C36123F9}"/>
          </ac:spMkLst>
        </pc:spChg>
        <pc:spChg chg="add mod">
          <ac:chgData name="Sotirios Damouras" userId="7c1f99a4-7f99-452e-ad75-41cee7f4fa00" providerId="ADAL" clId="{7A141031-0306-418F-9899-8E1F935F761E}" dt="2025-08-01T12:48:07.957" v="1559" actId="20577"/>
          <ac:spMkLst>
            <pc:docMk/>
            <pc:sldMk cId="3739608172" sldId="280"/>
            <ac:spMk id="6" creationId="{C6BFDE8E-26E1-C52C-4CE0-A1A17A436AC1}"/>
          </ac:spMkLst>
        </pc:spChg>
        <pc:spChg chg="add mod">
          <ac:chgData name="Sotirios Damouras" userId="7c1f99a4-7f99-452e-ad75-41cee7f4fa00" providerId="ADAL" clId="{7A141031-0306-418F-9899-8E1F935F761E}" dt="2025-07-21T11:45:43.973" v="1303" actId="1076"/>
          <ac:spMkLst>
            <pc:docMk/>
            <pc:sldMk cId="3739608172" sldId="280"/>
            <ac:spMk id="7" creationId="{D9851E66-88A6-D24F-9EFB-B4EDF1645603}"/>
          </ac:spMkLst>
        </pc:spChg>
        <pc:picChg chg="add mod">
          <ac:chgData name="Sotirios Damouras" userId="7c1f99a4-7f99-452e-ad75-41cee7f4fa00" providerId="ADAL" clId="{7A141031-0306-418F-9899-8E1F935F761E}" dt="2025-07-21T11:31:38.351" v="1180" actId="1076"/>
          <ac:picMkLst>
            <pc:docMk/>
            <pc:sldMk cId="3739608172" sldId="280"/>
            <ac:picMk id="5" creationId="{C1AAE916-7616-FA55-A422-7227D736459B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8-01T12:51:12.731" v="1561" actId="20577"/>
        <pc:sldMkLst>
          <pc:docMk/>
          <pc:sldMk cId="2286008129" sldId="281"/>
        </pc:sldMkLst>
        <pc:spChg chg="mod">
          <ac:chgData name="Sotirios Damouras" userId="7c1f99a4-7f99-452e-ad75-41cee7f4fa00" providerId="ADAL" clId="{7A141031-0306-418F-9899-8E1F935F761E}" dt="2025-07-21T11:34:06.009" v="1213" actId="6549"/>
          <ac:spMkLst>
            <pc:docMk/>
            <pc:sldMk cId="2286008129" sldId="281"/>
            <ac:spMk id="3" creationId="{CACA9084-A5B4-5239-821B-1D4B5EF5B826}"/>
          </ac:spMkLst>
        </pc:spChg>
        <pc:spChg chg="add mod">
          <ac:chgData name="Sotirios Damouras" userId="7c1f99a4-7f99-452e-ad75-41cee7f4fa00" providerId="ADAL" clId="{7A141031-0306-418F-9899-8E1F935F761E}" dt="2025-08-01T12:51:12.731" v="1561" actId="20577"/>
          <ac:spMkLst>
            <pc:docMk/>
            <pc:sldMk cId="2286008129" sldId="281"/>
            <ac:spMk id="6" creationId="{8804A849-6974-E01D-59AC-E9421BC0D44D}"/>
          </ac:spMkLst>
        </pc:spChg>
        <pc:spChg chg="add mod">
          <ac:chgData name="Sotirios Damouras" userId="7c1f99a4-7f99-452e-ad75-41cee7f4fa00" providerId="ADAL" clId="{7A141031-0306-418F-9899-8E1F935F761E}" dt="2025-07-21T11:47:44.808" v="1331" actId="1076"/>
          <ac:spMkLst>
            <pc:docMk/>
            <pc:sldMk cId="2286008129" sldId="281"/>
            <ac:spMk id="7" creationId="{C166DCDE-C2F1-5DE1-86A2-4A297C81F1E7}"/>
          </ac:spMkLst>
        </pc:spChg>
        <pc:picChg chg="add mod">
          <ac:chgData name="Sotirios Damouras" userId="7c1f99a4-7f99-452e-ad75-41cee7f4fa00" providerId="ADAL" clId="{7A141031-0306-418F-9899-8E1F935F761E}" dt="2025-07-21T11:34:35.543" v="1217" actId="1076"/>
          <ac:picMkLst>
            <pc:docMk/>
            <pc:sldMk cId="2286008129" sldId="281"/>
            <ac:picMk id="5" creationId="{ADB2A9BB-F991-B41D-D99B-D95AB36384FB}"/>
          </ac:picMkLst>
        </pc:picChg>
      </pc:sldChg>
      <pc:sldChg chg="addSp delSp modSp new del mod">
        <pc:chgData name="Sotirios Damouras" userId="7c1f99a4-7f99-452e-ad75-41cee7f4fa00" providerId="ADAL" clId="{7A141031-0306-418F-9899-8E1F935F761E}" dt="2025-07-22T20:52:36.350" v="1543" actId="47"/>
        <pc:sldMkLst>
          <pc:docMk/>
          <pc:sldMk cId="1733164415" sldId="282"/>
        </pc:sldMkLst>
      </pc:sldChg>
      <pc:sldMasterChg chg="delSp mod">
        <pc:chgData name="Sotirios Damouras" userId="7c1f99a4-7f99-452e-ad75-41cee7f4fa00" providerId="ADAL" clId="{7A141031-0306-418F-9899-8E1F935F761E}" dt="2025-07-18T18:07:18.411" v="35" actId="21"/>
        <pc:sldMasterMkLst>
          <pc:docMk/>
          <pc:sldMasterMk cId="393333012" sldId="2147483648"/>
        </pc:sldMasterMkLst>
      </pc:sldMasterChg>
    </pc:docChg>
  </pc:docChgLst>
  <pc:docChgLst>
    <pc:chgData name="Sotirios Damouras" userId="7c1f99a4-7f99-452e-ad75-41cee7f4fa00" providerId="ADAL" clId="{304DB073-F986-494C-B28E-627DAB0DE661}"/>
    <pc:docChg chg="undo custSel addSld delSld modSld sldOrd modSection">
      <pc:chgData name="Sotirios Damouras" userId="7c1f99a4-7f99-452e-ad75-41cee7f4fa00" providerId="ADAL" clId="{304DB073-F986-494C-B28E-627DAB0DE661}" dt="2025-07-21T09:34:23.443" v="3932" actId="47"/>
      <pc:docMkLst>
        <pc:docMk/>
      </pc:docMkLst>
      <pc:sldChg chg="new">
        <pc:chgData name="Sotirios Damouras" userId="7c1f99a4-7f99-452e-ad75-41cee7f4fa00" providerId="ADAL" clId="{304DB073-F986-494C-B28E-627DAB0DE661}" dt="2025-07-09T19:04:26.613" v="0" actId="680"/>
        <pc:sldMkLst>
          <pc:docMk/>
          <pc:sldMk cId="3259829679" sldId="256"/>
        </pc:sldMkLst>
      </pc:sldChg>
      <pc:sldChg chg="addSp modSp new mod modAnim">
        <pc:chgData name="Sotirios Damouras" userId="7c1f99a4-7f99-452e-ad75-41cee7f4fa00" providerId="ADAL" clId="{304DB073-F986-494C-B28E-627DAB0DE661}" dt="2025-07-20T10:24:36.534" v="296" actId="20577"/>
        <pc:sldMkLst>
          <pc:docMk/>
          <pc:sldMk cId="889246636" sldId="257"/>
        </pc:sldMkLst>
        <pc:spChg chg="mod">
          <ac:chgData name="Sotirios Damouras" userId="7c1f99a4-7f99-452e-ad75-41cee7f4fa00" providerId="ADAL" clId="{304DB073-F986-494C-B28E-627DAB0DE661}" dt="2025-07-09T19:04:31.931" v="4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304DB073-F986-494C-B28E-627DAB0DE661}" dt="2025-07-20T10:24:29.463" v="283" actId="6549"/>
          <ac:spMkLst>
            <pc:docMk/>
            <pc:sldMk cId="889246636" sldId="257"/>
            <ac:spMk id="3" creationId="{6E7AA3D4-672D-8EEF-F0B9-36DC16176332}"/>
          </ac:spMkLst>
        </pc:spChg>
        <pc:grpChg chg="add mod">
          <ac:chgData name="Sotirios Damouras" userId="7c1f99a4-7f99-452e-ad75-41cee7f4fa00" providerId="ADAL" clId="{304DB073-F986-494C-B28E-627DAB0DE661}" dt="2025-07-20T10:23:27.204" v="187" actId="164"/>
          <ac:grpSpMkLst>
            <pc:docMk/>
            <pc:sldMk cId="889246636" sldId="257"/>
            <ac:grpSpMk id="4" creationId="{106AD4DA-9A64-F1CC-ADDC-050FD06BCE6F}"/>
          </ac:grpSpMkLst>
        </pc:grp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" creationId="{8F6330BF-612B-CD23-1B93-0DD355A32F4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1" creationId="{56999B94-651E-914A-E55D-71E8B1BBCD5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6" creationId="{39EB7DD6-A4C5-F3B7-17F3-7BDC571EB59E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8" creationId="{E5BDB423-46BC-2325-20E2-066F0B0F10CA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0" creationId="{7870418E-C96D-CABF-9970-3095EB154DA4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2" creationId="{255EED5F-735F-F1A6-DA06-706CBB16BF66}"/>
          </ac:picMkLst>
        </pc:picChg>
      </pc:sldChg>
      <pc:sldChg chg="new del ord">
        <pc:chgData name="Sotirios Damouras" userId="7c1f99a4-7f99-452e-ad75-41cee7f4fa00" providerId="ADAL" clId="{304DB073-F986-494C-B28E-627DAB0DE661}" dt="2025-07-21T09:34:23.443" v="3932" actId="47"/>
        <pc:sldMkLst>
          <pc:docMk/>
          <pc:sldMk cId="1721111850" sldId="258"/>
        </pc:sldMkLst>
      </pc:sldChg>
      <pc:sldChg chg="modSp mod modAnim">
        <pc:chgData name="Sotirios Damouras" userId="7c1f99a4-7f99-452e-ad75-41cee7f4fa00" providerId="ADAL" clId="{304DB073-F986-494C-B28E-627DAB0DE661}" dt="2025-07-21T08:43:41.708" v="3057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304DB073-F986-494C-B28E-627DAB0DE661}" dt="2025-07-21T08:43:41.708" v="3057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modAnim">
        <pc:chgData name="Sotirios Damouras" userId="7c1f99a4-7f99-452e-ad75-41cee7f4fa00" providerId="ADAL" clId="{304DB073-F986-494C-B28E-627DAB0DE661}" dt="2025-07-20T10:23:10.927" v="185"/>
        <pc:sldMkLst>
          <pc:docMk/>
          <pc:sldMk cId="95836053" sldId="260"/>
        </pc:sldMkLst>
      </pc:sldChg>
      <pc:sldChg chg="modSp mod">
        <pc:chgData name="Sotirios Damouras" userId="7c1f99a4-7f99-452e-ad75-41cee7f4fa00" providerId="ADAL" clId="{304DB073-F986-494C-B28E-627DAB0DE661}" dt="2025-07-21T09:33:57.132" v="3931" actId="20577"/>
        <pc:sldMkLst>
          <pc:docMk/>
          <pc:sldMk cId="2316608799" sldId="262"/>
        </pc:sldMkLst>
        <pc:spChg chg="mod">
          <ac:chgData name="Sotirios Damouras" userId="7c1f99a4-7f99-452e-ad75-41cee7f4fa00" providerId="ADAL" clId="{304DB073-F986-494C-B28E-627DAB0DE661}" dt="2025-07-21T09:33:57.132" v="3931" actId="20577"/>
          <ac:spMkLst>
            <pc:docMk/>
            <pc:sldMk cId="2316608799" sldId="262"/>
            <ac:spMk id="2" creationId="{3D08C508-9F43-D2C3-96EA-BE887BE9397F}"/>
          </ac:spMkLst>
        </pc:spChg>
      </pc:sldChg>
      <pc:sldChg chg="addSp modSp mod">
        <pc:chgData name="Sotirios Damouras" userId="7c1f99a4-7f99-452e-ad75-41cee7f4fa00" providerId="ADAL" clId="{304DB073-F986-494C-B28E-627DAB0DE661}" dt="2025-07-20T10:22:33.552" v="181" actId="14100"/>
        <pc:sldMkLst>
          <pc:docMk/>
          <pc:sldMk cId="2289378984" sldId="263"/>
        </pc:sldMkLst>
        <pc:spChg chg="mod">
          <ac:chgData name="Sotirios Damouras" userId="7c1f99a4-7f99-452e-ad75-41cee7f4fa00" providerId="ADAL" clId="{304DB073-F986-494C-B28E-627DAB0DE661}" dt="2025-07-20T10:18:58.374" v="40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304DB073-F986-494C-B28E-627DAB0DE661}" dt="2025-07-20T10:21:21.733" v="167" actId="6549"/>
          <ac:spMkLst>
            <pc:docMk/>
            <pc:sldMk cId="2289378984" sldId="263"/>
            <ac:spMk id="3" creationId="{798AE436-7956-E3D6-9BA7-60868E92B22E}"/>
          </ac:spMkLst>
        </pc:spChg>
        <pc:picChg chg="add mod ord modCrop">
          <ac:chgData name="Sotirios Damouras" userId="7c1f99a4-7f99-452e-ad75-41cee7f4fa00" providerId="ADAL" clId="{304DB073-F986-494C-B28E-627DAB0DE661}" dt="2025-07-20T10:21:52.871" v="169" actId="1076"/>
          <ac:picMkLst>
            <pc:docMk/>
            <pc:sldMk cId="2289378984" sldId="263"/>
            <ac:picMk id="6" creationId="{D0DF99B5-EC9F-0F22-CCAE-1734FE3A4EE5}"/>
          </ac:picMkLst>
        </pc:picChg>
        <pc:picChg chg="add mod">
          <ac:chgData name="Sotirios Damouras" userId="7c1f99a4-7f99-452e-ad75-41cee7f4fa00" providerId="ADAL" clId="{304DB073-F986-494C-B28E-627DAB0DE661}" dt="2025-07-20T10:22:33.552" v="181" actId="14100"/>
          <ac:picMkLst>
            <pc:docMk/>
            <pc:sldMk cId="2289378984" sldId="263"/>
            <ac:picMk id="8" creationId="{D05B37EF-999C-442C-E51B-B6F0276FEB65}"/>
          </ac:picMkLst>
        </pc:picChg>
      </pc:sldChg>
      <pc:sldChg chg="addSp modSp new mod">
        <pc:chgData name="Sotirios Damouras" userId="7c1f99a4-7f99-452e-ad75-41cee7f4fa00" providerId="ADAL" clId="{304DB073-F986-494C-B28E-627DAB0DE661}" dt="2025-07-20T18:47:58.550" v="1105" actId="1076"/>
        <pc:sldMkLst>
          <pc:docMk/>
          <pc:sldMk cId="1839359121" sldId="264"/>
        </pc:sldMkLst>
        <pc:spChg chg="mod">
          <ac:chgData name="Sotirios Damouras" userId="7c1f99a4-7f99-452e-ad75-41cee7f4fa00" providerId="ADAL" clId="{304DB073-F986-494C-B28E-627DAB0DE661}" dt="2025-07-20T18:36:40.853" v="974" actId="20577"/>
          <ac:spMkLst>
            <pc:docMk/>
            <pc:sldMk cId="1839359121" sldId="264"/>
            <ac:spMk id="2" creationId="{8E34F375-14F3-E24C-6B94-CADF4C5A8890}"/>
          </ac:spMkLst>
        </pc:spChg>
        <pc:spChg chg="mod">
          <ac:chgData name="Sotirios Damouras" userId="7c1f99a4-7f99-452e-ad75-41cee7f4fa00" providerId="ADAL" clId="{304DB073-F986-494C-B28E-627DAB0DE661}" dt="2025-07-20T18:47:44.775" v="1101" actId="6549"/>
          <ac:spMkLst>
            <pc:docMk/>
            <pc:sldMk cId="1839359121" sldId="264"/>
            <ac:spMk id="3" creationId="{43F3E202-48D1-2051-158A-6A9DCC910B39}"/>
          </ac:spMkLst>
        </pc:spChg>
        <pc:picChg chg="add mod">
          <ac:chgData name="Sotirios Damouras" userId="7c1f99a4-7f99-452e-ad75-41cee7f4fa00" providerId="ADAL" clId="{304DB073-F986-494C-B28E-627DAB0DE661}" dt="2025-07-20T18:47:58.550" v="1105" actId="1076"/>
          <ac:picMkLst>
            <pc:docMk/>
            <pc:sldMk cId="1839359121" sldId="264"/>
            <ac:picMk id="2050" creationId="{69C2BB44-0432-43E1-E364-C71E96A23789}"/>
          </ac:picMkLst>
        </pc:picChg>
      </pc:sldChg>
      <pc:sldChg chg="addSp delSp modSp new mod">
        <pc:chgData name="Sotirios Damouras" userId="7c1f99a4-7f99-452e-ad75-41cee7f4fa00" providerId="ADAL" clId="{304DB073-F986-494C-B28E-627DAB0DE661}" dt="2025-07-21T08:13:17.783" v="2911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304DB073-F986-494C-B28E-627DAB0DE661}" dt="2025-07-20T18:37:30.884" v="998" actId="20577"/>
          <ac:spMkLst>
            <pc:docMk/>
            <pc:sldMk cId="1811066682" sldId="265"/>
            <ac:spMk id="2" creationId="{FD7FA418-6C2B-2D62-7FEA-DE8177DE5424}"/>
          </ac:spMkLst>
        </pc:spChg>
        <pc:spChg chg="mod">
          <ac:chgData name="Sotirios Damouras" userId="7c1f99a4-7f99-452e-ad75-41cee7f4fa00" providerId="ADAL" clId="{304DB073-F986-494C-B28E-627DAB0DE661}" dt="2025-07-21T08:13:17.783" v="2911" actId="20577"/>
          <ac:spMkLst>
            <pc:docMk/>
            <pc:sldMk cId="1811066682" sldId="265"/>
            <ac:spMk id="3" creationId="{6513EBA6-2619-9BE7-68E8-57B7E2EFE29E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8:09:26.605" v="2828" actId="20577"/>
        <pc:sldMkLst>
          <pc:docMk/>
          <pc:sldMk cId="3993586631" sldId="266"/>
        </pc:sldMkLst>
        <pc:spChg chg="mod">
          <ac:chgData name="Sotirios Damouras" userId="7c1f99a4-7f99-452e-ad75-41cee7f4fa00" providerId="ADAL" clId="{304DB073-F986-494C-B28E-627DAB0DE661}" dt="2025-07-21T07:58:46.940" v="2624" actId="20577"/>
          <ac:spMkLst>
            <pc:docMk/>
            <pc:sldMk cId="3993586631" sldId="266"/>
            <ac:spMk id="2" creationId="{388A085D-532C-A6B2-C82D-0B2C278B4448}"/>
          </ac:spMkLst>
        </pc:spChg>
        <pc:spChg chg="mod">
          <ac:chgData name="Sotirios Damouras" userId="7c1f99a4-7f99-452e-ad75-41cee7f4fa00" providerId="ADAL" clId="{304DB073-F986-494C-B28E-627DAB0DE661}" dt="2025-07-21T08:09:26.605" v="2828" actId="20577"/>
          <ac:spMkLst>
            <pc:docMk/>
            <pc:sldMk cId="3993586631" sldId="266"/>
            <ac:spMk id="3" creationId="{42EAFB68-16B0-0AF3-5A19-7DC42DD3B934}"/>
          </ac:spMkLst>
        </pc:spChg>
        <pc:graphicFrameChg chg="add mod modGraphic">
          <ac:chgData name="Sotirios Damouras" userId="7c1f99a4-7f99-452e-ad75-41cee7f4fa00" providerId="ADAL" clId="{304DB073-F986-494C-B28E-627DAB0DE661}" dt="2025-07-21T08:00:20.626" v="2732" actId="1076"/>
          <ac:graphicFrameMkLst>
            <pc:docMk/>
            <pc:sldMk cId="3993586631" sldId="266"/>
            <ac:graphicFrameMk id="6" creationId="{DC9F3549-BB17-9B45-DAD7-652596906634}"/>
          </ac:graphicFrameMkLst>
        </pc:graphicFrameChg>
      </pc:sldChg>
      <pc:sldChg chg="addSp modSp new mod">
        <pc:chgData name="Sotirios Damouras" userId="7c1f99a4-7f99-452e-ad75-41cee7f4fa00" providerId="ADAL" clId="{304DB073-F986-494C-B28E-627DAB0DE661}" dt="2025-07-21T07:35:47.241" v="2326" actId="20577"/>
        <pc:sldMkLst>
          <pc:docMk/>
          <pc:sldMk cId="141739532" sldId="267"/>
        </pc:sldMkLst>
        <pc:spChg chg="mod">
          <ac:chgData name="Sotirios Damouras" userId="7c1f99a4-7f99-452e-ad75-41cee7f4fa00" providerId="ADAL" clId="{304DB073-F986-494C-B28E-627DAB0DE661}" dt="2025-07-20T19:48:45.941" v="1121" actId="20577"/>
          <ac:spMkLst>
            <pc:docMk/>
            <pc:sldMk cId="141739532" sldId="267"/>
            <ac:spMk id="2" creationId="{272BC5B1-DFE1-2A64-0DAB-1AFCDC5F9B3A}"/>
          </ac:spMkLst>
        </pc:spChg>
        <pc:spChg chg="mod">
          <ac:chgData name="Sotirios Damouras" userId="7c1f99a4-7f99-452e-ad75-41cee7f4fa00" providerId="ADAL" clId="{304DB073-F986-494C-B28E-627DAB0DE661}" dt="2025-07-20T19:55:41.374" v="1368" actId="6549"/>
          <ac:spMkLst>
            <pc:docMk/>
            <pc:sldMk cId="141739532" sldId="267"/>
            <ac:spMk id="3" creationId="{3C69CBC5-AD0C-DF8E-16E8-699615F5DF9A}"/>
          </ac:spMkLst>
        </pc:spChg>
        <pc:spChg chg="add mod">
          <ac:chgData name="Sotirios Damouras" userId="7c1f99a4-7f99-452e-ad75-41cee7f4fa00" providerId="ADAL" clId="{304DB073-F986-494C-B28E-627DAB0DE661}" dt="2025-07-20T19:59:21.384" v="1469" actId="1076"/>
          <ac:spMkLst>
            <pc:docMk/>
            <pc:sldMk cId="141739532" sldId="267"/>
            <ac:spMk id="6" creationId="{5714F981-A4BC-E741-1701-2BE328D07561}"/>
          </ac:spMkLst>
        </pc:spChg>
        <pc:spChg chg="add mod">
          <ac:chgData name="Sotirios Damouras" userId="7c1f99a4-7f99-452e-ad75-41cee7f4fa00" providerId="ADAL" clId="{304DB073-F986-494C-B28E-627DAB0DE661}" dt="2025-07-20T19:59:24.880" v="1470" actId="1076"/>
          <ac:spMkLst>
            <pc:docMk/>
            <pc:sldMk cId="141739532" sldId="267"/>
            <ac:spMk id="8" creationId="{832E622C-AA15-F304-745A-C8C564EDC484}"/>
          </ac:spMkLst>
        </pc:spChg>
        <pc:graphicFrameChg chg="add mod modGraphic">
          <ac:chgData name="Sotirios Damouras" userId="7c1f99a4-7f99-452e-ad75-41cee7f4fa00" providerId="ADAL" clId="{304DB073-F986-494C-B28E-627DAB0DE661}" dt="2025-07-20T19:59:21.384" v="1469" actId="1076"/>
          <ac:graphicFrameMkLst>
            <pc:docMk/>
            <pc:sldMk cId="141739532" sldId="267"/>
            <ac:graphicFrameMk id="5" creationId="{2E57C672-F6BA-7ECD-A2BA-111CAEEA4A84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7:35:47.241" v="2326" actId="20577"/>
          <ac:graphicFrameMkLst>
            <pc:docMk/>
            <pc:sldMk cId="141739532" sldId="267"/>
            <ac:graphicFrameMk id="7" creationId="{96F1B8CB-C171-7866-0389-00F5D2B96513}"/>
          </ac:graphicFrameMkLst>
        </pc:graphicFrameChg>
      </pc:sldChg>
      <pc:sldChg chg="add del">
        <pc:chgData name="Sotirios Damouras" userId="7c1f99a4-7f99-452e-ad75-41cee7f4fa00" providerId="ADAL" clId="{304DB073-F986-494C-B28E-627DAB0DE661}" dt="2025-07-20T20:00:18.953" v="1507"/>
        <pc:sldMkLst>
          <pc:docMk/>
          <pc:sldMk cId="2875011713" sldId="268"/>
        </pc:sldMkLst>
      </pc:sldChg>
      <pc:sldChg chg="addSp delSp modSp new mod">
        <pc:chgData name="Sotirios Damouras" userId="7c1f99a4-7f99-452e-ad75-41cee7f4fa00" providerId="ADAL" clId="{304DB073-F986-494C-B28E-627DAB0DE661}" dt="2025-07-21T08:12:59.143" v="2905" actId="20577"/>
        <pc:sldMkLst>
          <pc:docMk/>
          <pc:sldMk cId="3065089148" sldId="268"/>
        </pc:sldMkLst>
        <pc:spChg chg="mod">
          <ac:chgData name="Sotirios Damouras" userId="7c1f99a4-7f99-452e-ad75-41cee7f4fa00" providerId="ADAL" clId="{304DB073-F986-494C-B28E-627DAB0DE661}" dt="2025-07-20T20:00:37.167" v="1512"/>
          <ac:spMkLst>
            <pc:docMk/>
            <pc:sldMk cId="3065089148" sldId="268"/>
            <ac:spMk id="2" creationId="{AD431B8F-5FAE-B0E4-D89E-045C679B0395}"/>
          </ac:spMkLst>
        </pc:spChg>
        <pc:spChg chg="mod">
          <ac:chgData name="Sotirios Damouras" userId="7c1f99a4-7f99-452e-ad75-41cee7f4fa00" providerId="ADAL" clId="{304DB073-F986-494C-B28E-627DAB0DE661}" dt="2025-07-21T08:12:59.143" v="2905" actId="20577"/>
          <ac:spMkLst>
            <pc:docMk/>
            <pc:sldMk cId="3065089148" sldId="268"/>
            <ac:spMk id="3" creationId="{9ACB7F9C-9096-6C9C-BB71-7470C5D3AA0E}"/>
          </ac:spMkLst>
        </pc:spChg>
        <pc:spChg chg="add del mod">
          <ac:chgData name="Sotirios Damouras" userId="7c1f99a4-7f99-452e-ad75-41cee7f4fa00" providerId="ADAL" clId="{304DB073-F986-494C-B28E-627DAB0DE661}" dt="2025-07-21T08:12:48.233" v="2898" actId="47"/>
          <ac:spMkLst>
            <pc:docMk/>
            <pc:sldMk cId="3065089148" sldId="268"/>
            <ac:spMk id="5" creationId="{6FB34F72-5E5D-08D0-4872-FF63F00DD050}"/>
          </ac:spMkLst>
        </pc:spChg>
      </pc:sldChg>
      <pc:sldChg chg="add del">
        <pc:chgData name="Sotirios Damouras" userId="7c1f99a4-7f99-452e-ad75-41cee7f4fa00" providerId="ADAL" clId="{304DB073-F986-494C-B28E-627DAB0DE661}" dt="2025-07-20T20:00:13.183" v="1506"/>
        <pc:sldMkLst>
          <pc:docMk/>
          <pc:sldMk cId="211999381" sldId="269"/>
        </pc:sldMkLst>
      </pc:sldChg>
      <pc:sldChg chg="modSp new mod">
        <pc:chgData name="Sotirios Damouras" userId="7c1f99a4-7f99-452e-ad75-41cee7f4fa00" providerId="ADAL" clId="{304DB073-F986-494C-B28E-627DAB0DE661}" dt="2025-07-20T20:20:08.174" v="1914" actId="20577"/>
        <pc:sldMkLst>
          <pc:docMk/>
          <pc:sldMk cId="1350548242" sldId="269"/>
        </pc:sldMkLst>
        <pc:spChg chg="mod">
          <ac:chgData name="Sotirios Damouras" userId="7c1f99a4-7f99-452e-ad75-41cee7f4fa00" providerId="ADAL" clId="{304DB073-F986-494C-B28E-627DAB0DE661}" dt="2025-07-20T20:02:39.534" v="1551" actId="20577"/>
          <ac:spMkLst>
            <pc:docMk/>
            <pc:sldMk cId="1350548242" sldId="269"/>
            <ac:spMk id="2" creationId="{7AC8261B-8971-E849-7B2F-BA0435A3439A}"/>
          </ac:spMkLst>
        </pc:spChg>
        <pc:spChg chg="mod">
          <ac:chgData name="Sotirios Damouras" userId="7c1f99a4-7f99-452e-ad75-41cee7f4fa00" providerId="ADAL" clId="{304DB073-F986-494C-B28E-627DAB0DE661}" dt="2025-07-20T20:20:08.174" v="1914" actId="20577"/>
          <ac:spMkLst>
            <pc:docMk/>
            <pc:sldMk cId="1350548242" sldId="269"/>
            <ac:spMk id="3" creationId="{DF2D7C4A-2BB2-B0D2-C17B-6576025CF71A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8:50:02.410" v="3132" actId="1076"/>
        <pc:sldMkLst>
          <pc:docMk/>
          <pc:sldMk cId="1308590749" sldId="270"/>
        </pc:sldMkLst>
        <pc:spChg chg="mod">
          <ac:chgData name="Sotirios Damouras" userId="7c1f99a4-7f99-452e-ad75-41cee7f4fa00" providerId="ADAL" clId="{304DB073-F986-494C-B28E-627DAB0DE661}" dt="2025-07-21T08:44:18.945" v="3060"/>
          <ac:spMkLst>
            <pc:docMk/>
            <pc:sldMk cId="1308590749" sldId="270"/>
            <ac:spMk id="2" creationId="{852DBCB8-6C40-B3B4-5A26-48D6EF958AD3}"/>
          </ac:spMkLst>
        </pc:spChg>
        <pc:spChg chg="mod">
          <ac:chgData name="Sotirios Damouras" userId="7c1f99a4-7f99-452e-ad75-41cee7f4fa00" providerId="ADAL" clId="{304DB073-F986-494C-B28E-627DAB0DE661}" dt="2025-07-21T08:49:57.891" v="3130" actId="6549"/>
          <ac:spMkLst>
            <pc:docMk/>
            <pc:sldMk cId="1308590749" sldId="270"/>
            <ac:spMk id="3" creationId="{FE3F57C0-8108-5AD9-8ACA-36BF00094E36}"/>
          </ac:spMkLst>
        </pc:spChg>
        <pc:picChg chg="add mod">
          <ac:chgData name="Sotirios Damouras" userId="7c1f99a4-7f99-452e-ad75-41cee7f4fa00" providerId="ADAL" clId="{304DB073-F986-494C-B28E-627DAB0DE661}" dt="2025-07-21T08:50:02.410" v="3132" actId="1076"/>
          <ac:picMkLst>
            <pc:docMk/>
            <pc:sldMk cId="1308590749" sldId="270"/>
            <ac:picMk id="6" creationId="{D37BF000-972C-E10A-3E19-97492E6BD5EF}"/>
          </ac:picMkLst>
        </pc:picChg>
      </pc:sldChg>
      <pc:sldChg chg="modSp add mod">
        <pc:chgData name="Sotirios Damouras" userId="7c1f99a4-7f99-452e-ad75-41cee7f4fa00" providerId="ADAL" clId="{304DB073-F986-494C-B28E-627DAB0DE661}" dt="2025-07-21T08:19:22.598" v="2995" actId="6549"/>
        <pc:sldMkLst>
          <pc:docMk/>
          <pc:sldMk cId="943723022" sldId="271"/>
        </pc:sldMkLst>
        <pc:spChg chg="mod">
          <ac:chgData name="Sotirios Damouras" userId="7c1f99a4-7f99-452e-ad75-41cee7f4fa00" providerId="ADAL" clId="{304DB073-F986-494C-B28E-627DAB0DE661}" dt="2025-07-21T08:19:22.598" v="2995" actId="6549"/>
          <ac:spMkLst>
            <pc:docMk/>
            <pc:sldMk cId="943723022" sldId="271"/>
            <ac:spMk id="3" creationId="{E2D76601-9082-BDE9-5268-53C4A6767F96}"/>
          </ac:spMkLst>
        </pc:spChg>
      </pc:sldChg>
      <pc:sldChg chg="modSp new mod modAnim">
        <pc:chgData name="Sotirios Damouras" userId="7c1f99a4-7f99-452e-ad75-41cee7f4fa00" providerId="ADAL" clId="{304DB073-F986-494C-B28E-627DAB0DE661}" dt="2025-07-21T09:03:19.250" v="3392" actId="6549"/>
        <pc:sldMkLst>
          <pc:docMk/>
          <pc:sldMk cId="2473234" sldId="272"/>
        </pc:sldMkLst>
        <pc:spChg chg="mod">
          <ac:chgData name="Sotirios Damouras" userId="7c1f99a4-7f99-452e-ad75-41cee7f4fa00" providerId="ADAL" clId="{304DB073-F986-494C-B28E-627DAB0DE661}" dt="2025-07-21T08:45:35.863" v="3090" actId="20577"/>
          <ac:spMkLst>
            <pc:docMk/>
            <pc:sldMk cId="2473234" sldId="272"/>
            <ac:spMk id="2" creationId="{D55FC468-6CC0-29AE-E261-C8031D818236}"/>
          </ac:spMkLst>
        </pc:spChg>
        <pc:spChg chg="mod">
          <ac:chgData name="Sotirios Damouras" userId="7c1f99a4-7f99-452e-ad75-41cee7f4fa00" providerId="ADAL" clId="{304DB073-F986-494C-B28E-627DAB0DE661}" dt="2025-07-21T09:03:19.250" v="3392" actId="6549"/>
          <ac:spMkLst>
            <pc:docMk/>
            <pc:sldMk cId="2473234" sldId="272"/>
            <ac:spMk id="3" creationId="{057F265C-B9DD-94F6-5D50-D22573FDEB26}"/>
          </ac:spMkLst>
        </pc:spChg>
      </pc:sldChg>
      <pc:sldChg chg="addSp modSp new mod modAnim">
        <pc:chgData name="Sotirios Damouras" userId="7c1f99a4-7f99-452e-ad75-41cee7f4fa00" providerId="ADAL" clId="{304DB073-F986-494C-B28E-627DAB0DE661}" dt="2025-07-21T09:06:09.929" v="3569"/>
        <pc:sldMkLst>
          <pc:docMk/>
          <pc:sldMk cId="397320391" sldId="273"/>
        </pc:sldMkLst>
        <pc:spChg chg="mod">
          <ac:chgData name="Sotirios Damouras" userId="7c1f99a4-7f99-452e-ad75-41cee7f4fa00" providerId="ADAL" clId="{304DB073-F986-494C-B28E-627DAB0DE661}" dt="2025-07-21T09:03:30.170" v="3409" actId="20577"/>
          <ac:spMkLst>
            <pc:docMk/>
            <pc:sldMk cId="397320391" sldId="273"/>
            <ac:spMk id="2" creationId="{D40E064B-45EF-BB9E-B94D-4AD165DBB8AA}"/>
          </ac:spMkLst>
        </pc:spChg>
        <pc:spChg chg="mod">
          <ac:chgData name="Sotirios Damouras" userId="7c1f99a4-7f99-452e-ad75-41cee7f4fa00" providerId="ADAL" clId="{304DB073-F986-494C-B28E-627DAB0DE661}" dt="2025-07-21T09:05:51.330" v="3565" actId="2710"/>
          <ac:spMkLst>
            <pc:docMk/>
            <pc:sldMk cId="397320391" sldId="273"/>
            <ac:spMk id="3" creationId="{FDC0CEE5-47B1-6671-F15D-C315990895A9}"/>
          </ac:spMkLst>
        </pc:spChg>
        <pc:picChg chg="add mod">
          <ac:chgData name="Sotirios Damouras" userId="7c1f99a4-7f99-452e-ad75-41cee7f4fa00" providerId="ADAL" clId="{304DB073-F986-494C-B28E-627DAB0DE661}" dt="2025-07-21T09:05:18.879" v="3537" actId="1076"/>
          <ac:picMkLst>
            <pc:docMk/>
            <pc:sldMk cId="397320391" sldId="273"/>
            <ac:picMk id="5" creationId="{20B4D629-BBA9-1C4B-B5B5-4FF6FA88FD2A}"/>
          </ac:picMkLst>
        </pc:picChg>
      </pc:sldChg>
      <pc:sldChg chg="modSp new mod">
        <pc:chgData name="Sotirios Damouras" userId="7c1f99a4-7f99-452e-ad75-41cee7f4fa00" providerId="ADAL" clId="{304DB073-F986-494C-B28E-627DAB0DE661}" dt="2025-07-21T09:33:41.060" v="3919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304DB073-F986-494C-B28E-627DAB0DE661}" dt="2025-07-21T09:06:28.246" v="3588" actId="20577"/>
          <ac:spMkLst>
            <pc:docMk/>
            <pc:sldMk cId="3364095585" sldId="274"/>
            <ac:spMk id="2" creationId="{B15D605C-D906-D227-017F-8AB9229F2DB2}"/>
          </ac:spMkLst>
        </pc:spChg>
        <pc:spChg chg="mod">
          <ac:chgData name="Sotirios Damouras" userId="7c1f99a4-7f99-452e-ad75-41cee7f4fa00" providerId="ADAL" clId="{304DB073-F986-494C-B28E-627DAB0DE661}" dt="2025-07-21T09:33:41.060" v="3919" actId="20577"/>
          <ac:spMkLst>
            <pc:docMk/>
            <pc:sldMk cId="3364095585" sldId="274"/>
            <ac:spMk id="3" creationId="{BB81C08C-63DE-B8FD-F061-B474085D469D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9:18:06.420" v="3691" actId="15"/>
        <pc:sldMkLst>
          <pc:docMk/>
          <pc:sldMk cId="587449205" sldId="275"/>
        </pc:sldMkLst>
        <pc:spChg chg="mod">
          <ac:chgData name="Sotirios Damouras" userId="7c1f99a4-7f99-452e-ad75-41cee7f4fa00" providerId="ADAL" clId="{304DB073-F986-494C-B28E-627DAB0DE661}" dt="2025-07-21T09:13:48.616" v="3616" actId="20577"/>
          <ac:spMkLst>
            <pc:docMk/>
            <pc:sldMk cId="587449205" sldId="275"/>
            <ac:spMk id="2" creationId="{66BA45ED-46DF-304F-988B-4BA20D592D3C}"/>
          </ac:spMkLst>
        </pc:spChg>
        <pc:spChg chg="mod">
          <ac:chgData name="Sotirios Damouras" userId="7c1f99a4-7f99-452e-ad75-41cee7f4fa00" providerId="ADAL" clId="{304DB073-F986-494C-B28E-627DAB0DE661}" dt="2025-07-21T09:18:06.420" v="3691" actId="15"/>
          <ac:spMkLst>
            <pc:docMk/>
            <pc:sldMk cId="587449205" sldId="275"/>
            <ac:spMk id="3" creationId="{DA62613D-63B9-0752-9C70-1CC7887F0E37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9:33:20.523" v="3875" actId="1076"/>
        <pc:sldMkLst>
          <pc:docMk/>
          <pc:sldMk cId="2219270712" sldId="276"/>
        </pc:sldMkLst>
        <pc:spChg chg="mod">
          <ac:chgData name="Sotirios Damouras" userId="7c1f99a4-7f99-452e-ad75-41cee7f4fa00" providerId="ADAL" clId="{304DB073-F986-494C-B28E-627DAB0DE661}" dt="2025-07-21T09:18:26.913" v="3706" actId="20577"/>
          <ac:spMkLst>
            <pc:docMk/>
            <pc:sldMk cId="2219270712" sldId="276"/>
            <ac:spMk id="2" creationId="{469B26A4-DA2F-86BE-566E-AB138254962B}"/>
          </ac:spMkLst>
        </pc:spChg>
        <pc:spChg chg="mod">
          <ac:chgData name="Sotirios Damouras" userId="7c1f99a4-7f99-452e-ad75-41cee7f4fa00" providerId="ADAL" clId="{304DB073-F986-494C-B28E-627DAB0DE661}" dt="2025-07-21T09:33:13.095" v="3874" actId="122"/>
          <ac:spMkLst>
            <pc:docMk/>
            <pc:sldMk cId="2219270712" sldId="276"/>
            <ac:spMk id="3" creationId="{FCAA8D56-DC84-281D-8F84-F84477A3C10A}"/>
          </ac:spMkLst>
        </pc:spChg>
        <pc:picChg chg="add mod ord">
          <ac:chgData name="Sotirios Damouras" userId="7c1f99a4-7f99-452e-ad75-41cee7f4fa00" providerId="ADAL" clId="{304DB073-F986-494C-B28E-627DAB0DE661}" dt="2025-07-21T09:33:20.523" v="3875" actId="1076"/>
          <ac:picMkLst>
            <pc:docMk/>
            <pc:sldMk cId="2219270712" sldId="276"/>
            <ac:picMk id="9" creationId="{9B88F043-FF2C-B82D-1BBD-36FD474180F7}"/>
          </ac:picMkLst>
        </pc:picChg>
      </pc:sldChg>
    </pc:docChg>
  </pc:docChgLst>
  <pc:docChgLst>
    <pc:chgData name="Sotirios Damouras" userId="7c1f99a4-7f99-452e-ad75-41cee7f4fa00" providerId="ADAL" clId="{773D6D81-A9F5-4DC9-ADD1-5C5B62EB63B1}"/>
    <pc:docChg chg="undo custSel addSld delSld modSld sldOrd modMainMaster delSection modSection">
      <pc:chgData name="Sotirios Damouras" userId="7c1f99a4-7f99-452e-ad75-41cee7f4fa00" providerId="ADAL" clId="{773D6D81-A9F5-4DC9-ADD1-5C5B62EB63B1}" dt="2025-08-01T20:06:24.760" v="2417" actId="6549"/>
      <pc:docMkLst>
        <pc:docMk/>
      </pc:docMkLst>
      <pc:sldChg chg="addSp delSp modSp mod">
        <pc:chgData name="Sotirios Damouras" userId="7c1f99a4-7f99-452e-ad75-41cee7f4fa00" providerId="ADAL" clId="{773D6D81-A9F5-4DC9-ADD1-5C5B62EB63B1}" dt="2025-07-18T16:14:42.998" v="480" actId="20577"/>
        <pc:sldMkLst>
          <pc:docMk/>
          <pc:sldMk cId="3259829679" sldId="256"/>
        </pc:sldMkLst>
        <pc:spChg chg="mod">
          <ac:chgData name="Sotirios Damouras" userId="7c1f99a4-7f99-452e-ad75-41cee7f4fa00" providerId="ADAL" clId="{773D6D81-A9F5-4DC9-ADD1-5C5B62EB63B1}" dt="2025-07-18T16:14:42.998" v="480" actId="20577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73D6D81-A9F5-4DC9-ADD1-5C5B62EB63B1}" dt="2025-07-18T16:14:38.697" v="478" actId="20577"/>
          <ac:spMkLst>
            <pc:docMk/>
            <pc:sldMk cId="3259829679" sldId="256"/>
            <ac:spMk id="3" creationId="{E54EA681-BD72-CE06-9AB7-7F6CDF53B7C7}"/>
          </ac:spMkLst>
        </pc:spChg>
      </pc:sldChg>
      <pc:sldChg chg="delSp modSp mod">
        <pc:chgData name="Sotirios Damouras" userId="7c1f99a4-7f99-452e-ad75-41cee7f4fa00" providerId="ADAL" clId="{773D6D81-A9F5-4DC9-ADD1-5C5B62EB63B1}" dt="2025-07-21T12:49:11.836" v="2053" actId="478"/>
        <pc:sldMkLst>
          <pc:docMk/>
          <pc:sldMk cId="889246636" sldId="257"/>
        </pc:sldMkLst>
        <pc:spChg chg="mod">
          <ac:chgData name="Sotirios Damouras" userId="7c1f99a4-7f99-452e-ad75-41cee7f4fa00" providerId="ADAL" clId="{773D6D81-A9F5-4DC9-ADD1-5C5B62EB63B1}" dt="2025-07-18T14:59:48.322" v="120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773D6D81-A9F5-4DC9-ADD1-5C5B62EB63B1}" dt="2025-07-18T16:11:01.491" v="439" actId="20577"/>
          <ac:spMkLst>
            <pc:docMk/>
            <pc:sldMk cId="889246636" sldId="257"/>
            <ac:spMk id="3" creationId="{6E7AA3D4-672D-8EEF-F0B9-36DC16176332}"/>
          </ac:spMkLst>
        </pc:spChg>
      </pc:sldChg>
      <pc:sldChg chg="modSp mod ord">
        <pc:chgData name="Sotirios Damouras" userId="7c1f99a4-7f99-452e-ad75-41cee7f4fa00" providerId="ADAL" clId="{773D6D81-A9F5-4DC9-ADD1-5C5B62EB63B1}" dt="2025-07-18T16:10:22.604" v="371"/>
        <pc:sldMkLst>
          <pc:docMk/>
          <pc:sldMk cId="1721111850" sldId="258"/>
        </pc:sldMkLst>
      </pc:sldChg>
      <pc:sldChg chg="modSp new mod">
        <pc:chgData name="Sotirios Damouras" userId="7c1f99a4-7f99-452e-ad75-41cee7f4fa00" providerId="ADAL" clId="{773D6D81-A9F5-4DC9-ADD1-5C5B62EB63B1}" dt="2025-07-18T15:00:03.851" v="151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73D6D81-A9F5-4DC9-ADD1-5C5B62EB63B1}" dt="2025-07-18T14:59:58.628" v="133" actId="20577"/>
          <ac:spMkLst>
            <pc:docMk/>
            <pc:sldMk cId="628435636" sldId="259"/>
            <ac:spMk id="2" creationId="{6AB4748A-327F-ED68-C20D-C94320E48106}"/>
          </ac:spMkLst>
        </pc:spChg>
        <pc:spChg chg="mod">
          <ac:chgData name="Sotirios Damouras" userId="7c1f99a4-7f99-452e-ad75-41cee7f4fa00" providerId="ADAL" clId="{773D6D81-A9F5-4DC9-ADD1-5C5B62EB63B1}" dt="2025-07-18T15:00:03.851" v="151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new mod modAnim">
        <pc:chgData name="Sotirios Damouras" userId="7c1f99a4-7f99-452e-ad75-41cee7f4fa00" providerId="ADAL" clId="{773D6D81-A9F5-4DC9-ADD1-5C5B62EB63B1}" dt="2025-07-18T21:20:07.904" v="1151" actId="15"/>
        <pc:sldMkLst>
          <pc:docMk/>
          <pc:sldMk cId="95836053" sldId="260"/>
        </pc:sldMkLst>
        <pc:spChg chg="mod">
          <ac:chgData name="Sotirios Damouras" userId="7c1f99a4-7f99-452e-ad75-41cee7f4fa00" providerId="ADAL" clId="{773D6D81-A9F5-4DC9-ADD1-5C5B62EB63B1}" dt="2025-07-18T21:09:09.427" v="785" actId="20577"/>
          <ac:spMkLst>
            <pc:docMk/>
            <pc:sldMk cId="95836053" sldId="260"/>
            <ac:spMk id="2" creationId="{0AD7C91D-52CA-42F8-697D-FF6666710B27}"/>
          </ac:spMkLst>
        </pc:spChg>
        <pc:spChg chg="mod">
          <ac:chgData name="Sotirios Damouras" userId="7c1f99a4-7f99-452e-ad75-41cee7f4fa00" providerId="ADAL" clId="{773D6D81-A9F5-4DC9-ADD1-5C5B62EB63B1}" dt="2025-07-18T21:20:07.904" v="1151" actId="15"/>
          <ac:spMkLst>
            <pc:docMk/>
            <pc:sldMk cId="95836053" sldId="260"/>
            <ac:spMk id="3" creationId="{0F311259-3A56-14BC-E3ED-6C52CC69473B}"/>
          </ac:spMkLst>
        </pc:spChg>
        <pc:picChg chg="add mod">
          <ac:chgData name="Sotirios Damouras" userId="7c1f99a4-7f99-452e-ad75-41cee7f4fa00" providerId="ADAL" clId="{773D6D81-A9F5-4DC9-ADD1-5C5B62EB63B1}" dt="2025-07-18T21:16:40.117" v="1058" actId="1076"/>
          <ac:picMkLst>
            <pc:docMk/>
            <pc:sldMk cId="95836053" sldId="260"/>
            <ac:picMk id="9" creationId="{3A19A2FF-5F37-41B1-B629-1A947DCE2FDD}"/>
          </ac:picMkLst>
        </pc:picChg>
      </pc:sldChg>
      <pc:sldChg chg="modSp new mod">
        <pc:chgData name="Sotirios Damouras" userId="7c1f99a4-7f99-452e-ad75-41cee7f4fa00" providerId="ADAL" clId="{773D6D81-A9F5-4DC9-ADD1-5C5B62EB63B1}" dt="2025-07-18T16:11:23.487" v="467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73D6D81-A9F5-4DC9-ADD1-5C5B62EB63B1}" dt="2025-07-18T16:11:18.215" v="457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73D6D81-A9F5-4DC9-ADD1-5C5B62EB63B1}" dt="2025-07-18T16:11:23.487" v="467" actId="20577"/>
          <ac:spMkLst>
            <pc:docMk/>
            <pc:sldMk cId="4129535715" sldId="261"/>
            <ac:spMk id="3" creationId="{898679D3-331D-3DE6-45BD-C40058E4E720}"/>
          </ac:spMkLst>
        </pc:spChg>
      </pc:sldChg>
      <pc:sldChg chg="modSp mod">
        <pc:chgData name="Sotirios Damouras" userId="7c1f99a4-7f99-452e-ad75-41cee7f4fa00" providerId="ADAL" clId="{773D6D81-A9F5-4DC9-ADD1-5C5B62EB63B1}" dt="2025-07-21T10:22:05.012" v="1959"/>
        <pc:sldMkLst>
          <pc:docMk/>
          <pc:sldMk cId="2316608799" sldId="262"/>
        </pc:sldMkLst>
        <pc:spChg chg="mod">
          <ac:chgData name="Sotirios Damouras" userId="7c1f99a4-7f99-452e-ad75-41cee7f4fa00" providerId="ADAL" clId="{773D6D81-A9F5-4DC9-ADD1-5C5B62EB63B1}" dt="2025-07-21T10:22:05.012" v="1959"/>
          <ac:spMkLst>
            <pc:docMk/>
            <pc:sldMk cId="2316608799" sldId="262"/>
            <ac:spMk id="3" creationId="{99CD636E-FB63-BDA6-9404-F597A77142D4}"/>
          </ac:spMkLst>
        </pc:spChg>
      </pc:sldChg>
      <pc:sldChg chg="modSp new mod">
        <pc:chgData name="Sotirios Damouras" userId="7c1f99a4-7f99-452e-ad75-41cee7f4fa00" providerId="ADAL" clId="{773D6D81-A9F5-4DC9-ADD1-5C5B62EB63B1}" dt="2025-07-18T21:20:45.834" v="1184" actId="20577"/>
        <pc:sldMkLst>
          <pc:docMk/>
          <pc:sldMk cId="2289378984" sldId="263"/>
        </pc:sldMkLst>
        <pc:spChg chg="mod">
          <ac:chgData name="Sotirios Damouras" userId="7c1f99a4-7f99-452e-ad75-41cee7f4fa00" providerId="ADAL" clId="{773D6D81-A9F5-4DC9-ADD1-5C5B62EB63B1}" dt="2025-07-18T21:20:45.834" v="1184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773D6D81-A9F5-4DC9-ADD1-5C5B62EB63B1}" dt="2025-07-18T21:20:15.789" v="1155"/>
          <ac:spMkLst>
            <pc:docMk/>
            <pc:sldMk cId="2289378984" sldId="263"/>
            <ac:spMk id="3" creationId="{798AE436-7956-E3D6-9BA7-60868E92B22E}"/>
          </ac:spMkLst>
        </pc:spChg>
      </pc:sldChg>
      <pc:sldChg chg="addSp modSp mod">
        <pc:chgData name="Sotirios Damouras" userId="7c1f99a4-7f99-452e-ad75-41cee7f4fa00" providerId="ADAL" clId="{773D6D81-A9F5-4DC9-ADD1-5C5B62EB63B1}" dt="2025-07-21T13:57:17.638" v="2081" actId="1076"/>
        <pc:sldMkLst>
          <pc:docMk/>
          <pc:sldMk cId="1811066682" sldId="265"/>
        </pc:sldMkLst>
        <pc:spChg chg="mod">
          <ac:chgData name="Sotirios Damouras" userId="7c1f99a4-7f99-452e-ad75-41cee7f4fa00" providerId="ADAL" clId="{773D6D81-A9F5-4DC9-ADD1-5C5B62EB63B1}" dt="2025-07-20T21:22:53.342" v="1570" actId="15"/>
          <ac:spMkLst>
            <pc:docMk/>
            <pc:sldMk cId="1811066682" sldId="265"/>
            <ac:spMk id="3" creationId="{6513EBA6-2619-9BE7-68E8-57B7E2EFE29E}"/>
          </ac:spMkLst>
        </pc:spChg>
      </pc:sldChg>
      <pc:sldChg chg="modSp mod ord">
        <pc:chgData name="Sotirios Damouras" userId="7c1f99a4-7f99-452e-ad75-41cee7f4fa00" providerId="ADAL" clId="{773D6D81-A9F5-4DC9-ADD1-5C5B62EB63B1}" dt="2025-07-21T14:15:39.825" v="2083"/>
        <pc:sldMkLst>
          <pc:docMk/>
          <pc:sldMk cId="3993586631" sldId="266"/>
        </pc:sldMkLst>
        <pc:spChg chg="mod">
          <ac:chgData name="Sotirios Damouras" userId="7c1f99a4-7f99-452e-ad75-41cee7f4fa00" providerId="ADAL" clId="{773D6D81-A9F5-4DC9-ADD1-5C5B62EB63B1}" dt="2025-07-20T21:23:06.147" v="1586" actId="20577"/>
          <ac:spMkLst>
            <pc:docMk/>
            <pc:sldMk cId="3993586631" sldId="266"/>
            <ac:spMk id="2" creationId="{388A085D-532C-A6B2-C82D-0B2C278B4448}"/>
          </ac:spMkLst>
        </pc:spChg>
      </pc:sldChg>
      <pc:sldChg chg="modSp mod">
        <pc:chgData name="Sotirios Damouras" userId="7c1f99a4-7f99-452e-ad75-41cee7f4fa00" providerId="ADAL" clId="{773D6D81-A9F5-4DC9-ADD1-5C5B62EB63B1}" dt="2025-07-21T12:49:54.766" v="2077" actId="6549"/>
        <pc:sldMkLst>
          <pc:docMk/>
          <pc:sldMk cId="3065089148" sldId="268"/>
        </pc:sldMkLst>
        <pc:spChg chg="mod">
          <ac:chgData name="Sotirios Damouras" userId="7c1f99a4-7f99-452e-ad75-41cee7f4fa00" providerId="ADAL" clId="{773D6D81-A9F5-4DC9-ADD1-5C5B62EB63B1}" dt="2025-07-21T12:49:54.766" v="2077" actId="6549"/>
          <ac:spMkLst>
            <pc:docMk/>
            <pc:sldMk cId="3065089148" sldId="268"/>
            <ac:spMk id="3" creationId="{9ACB7F9C-9096-6C9C-BB71-7470C5D3AA0E}"/>
          </ac:spMkLst>
        </pc:spChg>
      </pc:sldChg>
      <pc:sldChg chg="addSp modSp mod">
        <pc:chgData name="Sotirios Damouras" userId="7c1f99a4-7f99-452e-ad75-41cee7f4fa00" providerId="ADAL" clId="{773D6D81-A9F5-4DC9-ADD1-5C5B62EB63B1}" dt="2025-08-01T14:56:14.698" v="2260"/>
        <pc:sldMkLst>
          <pc:docMk/>
          <pc:sldMk cId="397320391" sldId="273"/>
        </pc:sldMkLst>
        <pc:picChg chg="mod">
          <ac:chgData name="Sotirios Damouras" userId="7c1f99a4-7f99-452e-ad75-41cee7f4fa00" providerId="ADAL" clId="{773D6D81-A9F5-4DC9-ADD1-5C5B62EB63B1}" dt="2025-07-21T16:00:54.363" v="2087" actId="1036"/>
          <ac:picMkLst>
            <pc:docMk/>
            <pc:sldMk cId="397320391" sldId="273"/>
            <ac:picMk id="5" creationId="{20B4D629-BBA9-1C4B-B5B5-4FF6FA88FD2A}"/>
          </ac:picMkLst>
        </pc:picChg>
        <pc:inkChg chg="add">
          <ac:chgData name="Sotirios Damouras" userId="7c1f99a4-7f99-452e-ad75-41cee7f4fa00" providerId="ADAL" clId="{773D6D81-A9F5-4DC9-ADD1-5C5B62EB63B1}" dt="2025-08-01T14:56:14.698" v="2260"/>
          <ac:inkMkLst>
            <pc:docMk/>
            <pc:sldMk cId="397320391" sldId="273"/>
            <ac:inkMk id="6" creationId="{8EEDC112-0C08-7ACF-C607-EDFEF1D0E192}"/>
          </ac:inkMkLst>
        </pc:inkChg>
      </pc:sldChg>
      <pc:sldChg chg="addSp delSp modSp mod modAnim">
        <pc:chgData name="Sotirios Damouras" userId="7c1f99a4-7f99-452e-ad75-41cee7f4fa00" providerId="ADAL" clId="{773D6D81-A9F5-4DC9-ADD1-5C5B62EB63B1}" dt="2025-08-01T17:58:06.203" v="2302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773D6D81-A9F5-4DC9-ADD1-5C5B62EB63B1}" dt="2025-07-21T16:01:14.487" v="2097" actId="20577"/>
          <ac:spMkLst>
            <pc:docMk/>
            <pc:sldMk cId="3364095585" sldId="274"/>
            <ac:spMk id="3" creationId="{BB81C08C-63DE-B8FD-F061-B474085D469D}"/>
          </ac:spMkLst>
        </pc:spChg>
        <pc:spChg chg="add del mod">
          <ac:chgData name="Sotirios Damouras" userId="7c1f99a4-7f99-452e-ad75-41cee7f4fa00" providerId="ADAL" clId="{773D6D81-A9F5-4DC9-ADD1-5C5B62EB63B1}" dt="2025-07-21T16:02:03.664" v="2108" actId="6549"/>
          <ac:spMkLst>
            <pc:docMk/>
            <pc:sldMk cId="3364095585" sldId="274"/>
            <ac:spMk id="5" creationId="{40B827CC-6139-A54B-05B2-3F0D108BA1B1}"/>
          </ac:spMkLst>
        </pc:spChg>
        <pc:spChg chg="add mod">
          <ac:chgData name="Sotirios Damouras" userId="7c1f99a4-7f99-452e-ad75-41cee7f4fa00" providerId="ADAL" clId="{773D6D81-A9F5-4DC9-ADD1-5C5B62EB63B1}" dt="2025-08-01T17:58:06.203" v="2302" actId="20577"/>
          <ac:spMkLst>
            <pc:docMk/>
            <pc:sldMk cId="3364095585" sldId="274"/>
            <ac:spMk id="8" creationId="{D8F72EAE-CF0B-7605-42F8-89B981EF8DB0}"/>
          </ac:spMkLst>
        </pc:spChg>
        <pc:picChg chg="add mod">
          <ac:chgData name="Sotirios Damouras" userId="7c1f99a4-7f99-452e-ad75-41cee7f4fa00" providerId="ADAL" clId="{773D6D81-A9F5-4DC9-ADD1-5C5B62EB63B1}" dt="2025-07-21T16:01:28.887" v="2102" actId="1076"/>
          <ac:picMkLst>
            <pc:docMk/>
            <pc:sldMk cId="3364095585" sldId="274"/>
            <ac:picMk id="7" creationId="{A553E5E7-27D1-0C89-ACE3-62917C94D5B8}"/>
          </ac:picMkLst>
        </pc:picChg>
      </pc:sldChg>
      <pc:sldChg chg="ord">
        <pc:chgData name="Sotirios Damouras" userId="7c1f99a4-7f99-452e-ad75-41cee7f4fa00" providerId="ADAL" clId="{773D6D81-A9F5-4DC9-ADD1-5C5B62EB63B1}" dt="2025-07-21T09:55:09.088" v="1588"/>
        <pc:sldMkLst>
          <pc:docMk/>
          <pc:sldMk cId="587449205" sldId="275"/>
        </pc:sldMkLst>
      </pc:sldChg>
      <pc:sldChg chg="addSp delSp modSp mod">
        <pc:chgData name="Sotirios Damouras" userId="7c1f99a4-7f99-452e-ad75-41cee7f4fa00" providerId="ADAL" clId="{773D6D81-A9F5-4DC9-ADD1-5C5B62EB63B1}" dt="2025-07-21T16:00:46.900" v="2085" actId="33639"/>
        <pc:sldMkLst>
          <pc:docMk/>
          <pc:sldMk cId="2219270712" sldId="276"/>
        </pc:sldMkLst>
        <pc:spChg chg="mod">
          <ac:chgData name="Sotirios Damouras" userId="7c1f99a4-7f99-452e-ad75-41cee7f4fa00" providerId="ADAL" clId="{773D6D81-A9F5-4DC9-ADD1-5C5B62EB63B1}" dt="2025-07-21T10:18:36.828" v="1861" actId="114"/>
          <ac:spMkLst>
            <pc:docMk/>
            <pc:sldMk cId="2219270712" sldId="276"/>
            <ac:spMk id="3" creationId="{FCAA8D56-DC84-281D-8F84-F84477A3C10A}"/>
          </ac:spMkLst>
        </pc:spChg>
      </pc:sldChg>
      <pc:sldChg chg="new del ord">
        <pc:chgData name="Sotirios Damouras" userId="7c1f99a4-7f99-452e-ad75-41cee7f4fa00" providerId="ADAL" clId="{773D6D81-A9F5-4DC9-ADD1-5C5B62EB63B1}" dt="2025-07-21T10:23:03.734" v="1975" actId="47"/>
        <pc:sldMkLst>
          <pc:docMk/>
          <pc:sldMk cId="1895921187" sldId="277"/>
        </pc:sldMkLst>
      </pc:sldChg>
      <pc:sldChg chg="modSp new mod">
        <pc:chgData name="Sotirios Damouras" userId="7c1f99a4-7f99-452e-ad75-41cee7f4fa00" providerId="ADAL" clId="{773D6D81-A9F5-4DC9-ADD1-5C5B62EB63B1}" dt="2025-07-21T10:22:42.346" v="1972" actId="20577"/>
        <pc:sldMkLst>
          <pc:docMk/>
          <pc:sldMk cId="564066444" sldId="278"/>
        </pc:sldMkLst>
        <pc:spChg chg="mod">
          <ac:chgData name="Sotirios Damouras" userId="7c1f99a4-7f99-452e-ad75-41cee7f4fa00" providerId="ADAL" clId="{773D6D81-A9F5-4DC9-ADD1-5C5B62EB63B1}" dt="2025-07-21T10:22:42.346" v="1972" actId="20577"/>
          <ac:spMkLst>
            <pc:docMk/>
            <pc:sldMk cId="564066444" sldId="278"/>
            <ac:spMk id="2" creationId="{3FE0E9CF-44BE-C178-AA92-9E039A10A453}"/>
          </ac:spMkLst>
        </pc:spChg>
      </pc:sldChg>
      <pc:sldChg chg="modSp new mod modAnim">
        <pc:chgData name="Sotirios Damouras" userId="7c1f99a4-7f99-452e-ad75-41cee7f4fa00" providerId="ADAL" clId="{773D6D81-A9F5-4DC9-ADD1-5C5B62EB63B1}" dt="2025-08-01T17:57:03.797" v="2262"/>
        <pc:sldMkLst>
          <pc:docMk/>
          <pc:sldMk cId="4218692669" sldId="279"/>
        </pc:sldMkLst>
        <pc:spChg chg="mod">
          <ac:chgData name="Sotirios Damouras" userId="7c1f99a4-7f99-452e-ad75-41cee7f4fa00" providerId="ADAL" clId="{773D6D81-A9F5-4DC9-ADD1-5C5B62EB63B1}" dt="2025-07-21T10:23:14.340" v="1986" actId="20577"/>
          <ac:spMkLst>
            <pc:docMk/>
            <pc:sldMk cId="4218692669" sldId="279"/>
            <ac:spMk id="2" creationId="{8AEA24FA-1974-0F90-A3D7-A20596C13A38}"/>
          </ac:spMkLst>
        </pc:spChg>
        <pc:spChg chg="mod">
          <ac:chgData name="Sotirios Damouras" userId="7c1f99a4-7f99-452e-ad75-41cee7f4fa00" providerId="ADAL" clId="{773D6D81-A9F5-4DC9-ADD1-5C5B62EB63B1}" dt="2025-07-21T10:24:22.452" v="2051" actId="20577"/>
          <ac:spMkLst>
            <pc:docMk/>
            <pc:sldMk cId="4218692669" sldId="279"/>
            <ac:spMk id="3" creationId="{6392C0A4-FE44-1EB3-C65C-721419EF66BB}"/>
          </ac:spMkLst>
        </pc:spChg>
        <pc:spChg chg="mod">
          <ac:chgData name="Sotirios Damouras" userId="7c1f99a4-7f99-452e-ad75-41cee7f4fa00" providerId="ADAL" clId="{773D6D81-A9F5-4DC9-ADD1-5C5B62EB63B1}" dt="2025-08-01T17:57:03.797" v="2262"/>
          <ac:spMkLst>
            <pc:docMk/>
            <pc:sldMk cId="4218692669" sldId="279"/>
            <ac:spMk id="7" creationId="{6D33EC8E-E663-E933-E529-6DDA54418E54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10.304" v="2079"/>
        <pc:sldMkLst>
          <pc:docMk/>
          <pc:sldMk cId="3739608172" sldId="280"/>
        </pc:sldMkLst>
        <pc:spChg chg="mod">
          <ac:chgData name="Sotirios Damouras" userId="7c1f99a4-7f99-452e-ad75-41cee7f4fa00" providerId="ADAL" clId="{773D6D81-A9F5-4DC9-ADD1-5C5B62EB63B1}" dt="2025-07-21T10:23:45.678" v="2029" actId="6549"/>
          <ac:spMkLst>
            <pc:docMk/>
            <pc:sldMk cId="3739608172" sldId="280"/>
            <ac:spMk id="3" creationId="{505CF95F-1C30-351D-48B9-2DA1C36123F9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06.315" v="2078"/>
        <pc:sldMkLst>
          <pc:docMk/>
          <pc:sldMk cId="2286008129" sldId="281"/>
        </pc:sldMkLst>
        <pc:spChg chg="mod">
          <ac:chgData name="Sotirios Damouras" userId="7c1f99a4-7f99-452e-ad75-41cee7f4fa00" providerId="ADAL" clId="{773D6D81-A9F5-4DC9-ADD1-5C5B62EB63B1}" dt="2025-07-21T10:24:10.271" v="2039" actId="20577"/>
          <ac:spMkLst>
            <pc:docMk/>
            <pc:sldMk cId="2286008129" sldId="281"/>
            <ac:spMk id="3" creationId="{CACA9084-A5B4-5239-821B-1D4B5EF5B826}"/>
          </ac:spMkLst>
        </pc:spChg>
      </pc:sldChg>
      <pc:sldChg chg="addSp modSp new mod">
        <pc:chgData name="Sotirios Damouras" userId="7c1f99a4-7f99-452e-ad75-41cee7f4fa00" providerId="ADAL" clId="{773D6D81-A9F5-4DC9-ADD1-5C5B62EB63B1}" dt="2025-08-01T20:06:24.760" v="2417" actId="6549"/>
        <pc:sldMkLst>
          <pc:docMk/>
          <pc:sldMk cId="479126000" sldId="282"/>
        </pc:sldMkLst>
        <pc:spChg chg="mod">
          <ac:chgData name="Sotirios Damouras" userId="7c1f99a4-7f99-452e-ad75-41cee7f4fa00" providerId="ADAL" clId="{773D6D81-A9F5-4DC9-ADD1-5C5B62EB63B1}" dt="2025-08-01T19:36:36.182" v="2344" actId="20577"/>
          <ac:spMkLst>
            <pc:docMk/>
            <pc:sldMk cId="479126000" sldId="282"/>
            <ac:spMk id="2" creationId="{E653C8CE-06D8-17AE-6367-3BE5329AC4ED}"/>
          </ac:spMkLst>
        </pc:spChg>
        <pc:spChg chg="mod">
          <ac:chgData name="Sotirios Damouras" userId="7c1f99a4-7f99-452e-ad75-41cee7f4fa00" providerId="ADAL" clId="{773D6D81-A9F5-4DC9-ADD1-5C5B62EB63B1}" dt="2025-08-01T20:06:24.760" v="2417" actId="6549"/>
          <ac:spMkLst>
            <pc:docMk/>
            <pc:sldMk cId="479126000" sldId="282"/>
            <ac:spMk id="3" creationId="{C3C2CF2F-83AE-56D4-3F80-F29DCD994214}"/>
          </ac:spMkLst>
        </pc:spChg>
        <pc:picChg chg="add mod">
          <ac:chgData name="Sotirios Damouras" userId="7c1f99a4-7f99-452e-ad75-41cee7f4fa00" providerId="ADAL" clId="{773D6D81-A9F5-4DC9-ADD1-5C5B62EB63B1}" dt="2025-08-01T20:06:18.814" v="2413" actId="1076"/>
          <ac:picMkLst>
            <pc:docMk/>
            <pc:sldMk cId="479126000" sldId="282"/>
            <ac:picMk id="6" creationId="{3DF3705E-FC92-5B04-E040-EC9AECA4C91A}"/>
          </ac:picMkLst>
        </pc:picChg>
      </pc:sldChg>
      <pc:sldChg chg="addSp modSp mod ord">
        <pc:chgData name="Sotirios Damouras" userId="7c1f99a4-7f99-452e-ad75-41cee7f4fa00" providerId="ADAL" clId="{773D6D81-A9F5-4DC9-ADD1-5C5B62EB63B1}" dt="2025-07-21T19:35:53.695" v="2259" actId="20577"/>
        <pc:sldMkLst>
          <pc:docMk/>
          <pc:sldMk cId="1733164415" sldId="282"/>
        </pc:sldMkLst>
      </pc:sldChg>
      <pc:sldMasterChg chg="addSp modSp mod">
        <pc:chgData name="Sotirios Damouras" userId="7c1f99a4-7f99-452e-ad75-41cee7f4fa00" providerId="ADAL" clId="{773D6D81-A9F5-4DC9-ADD1-5C5B62EB63B1}" dt="2025-07-18T16:14:05.145" v="468" actId="207"/>
        <pc:sldMasterMkLst>
          <pc:docMk/>
          <pc:sldMasterMk cId="393333012" sldId="2147483648"/>
        </pc:sldMasterMkLst>
        <pc:spChg chg="mod">
          <ac:chgData name="Sotirios Damouras" userId="7c1f99a4-7f99-452e-ad75-41cee7f4fa00" providerId="ADAL" clId="{773D6D81-A9F5-4DC9-ADD1-5C5B62EB63B1}" dt="2025-07-18T16:14:05.145" v="468" actId="207"/>
          <ac:spMkLst>
            <pc:docMk/>
            <pc:sldMasterMk cId="393333012" sldId="2147483648"/>
            <ac:spMk id="2" creationId="{99A8FAAB-6258-7693-4A70-FE8780231314}"/>
          </ac:spMkLst>
        </pc:spChg>
        <pc:spChg chg="mod">
          <ac:chgData name="Sotirios Damouras" userId="7c1f99a4-7f99-452e-ad75-41cee7f4fa00" providerId="ADAL" clId="{773D6D81-A9F5-4DC9-ADD1-5C5B62EB63B1}" dt="2025-07-18T14:34:25.855" v="77" actId="2711"/>
          <ac:spMkLst>
            <pc:docMk/>
            <pc:sldMasterMk cId="393333012" sldId="2147483648"/>
            <ac:spMk id="3" creationId="{35E4CBD2-F49B-FCAB-9A78-AF0AACEC9ABB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65" units="cm"/>
          <inkml:channel name="Y" type="integer" max="1885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577" units="1/cm"/>
          <inkml:channelProperty channel="Y" name="resolution" value="1000.159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01T14:50:16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7957 7048 215 0,'0'-4'236'0,"1"1"-130"0,-1 1 138 0,0-2-131 15,1 4-44-15,0 0-12 0,0-1 20 0,-1 1-5 0,0 1-12 0,0 3-30 16,0 1 32-16,0 2-41 0,-1 3 56 0,1 4-8 16,-1 1-12-16,1 4-13 0,1 5 1 15,0-2-12-15,1 10 4 0,1-1-13 0,-1 0-8 0,2 7-13 0,-4-2 8 16,0 0-8-16,2 6 5 0,-2-1-4 0,0 4-4 16,1 7-1-16,0 0-1 0,1 2 0 0,0 6-36 0,-1-9-16 0,0-3-14 15,1-2-27-15,0-10-9 0,2-4 12 0,1-3-81 16,-1-7-29-16,1-1-10 0,-1-2-61 0,1-5 128 0</inkml:trace>
  <inkml:trace contextRef="#ctx0" brushRef="#br0" timeOffset="428.31">8183 7773 781 0,'-6'-8'204'0,"5"3"-135"15,-1 1 59-15,2-3-41 16,0 2 34-16,-1 1-45 0,1 1 42 0,0 0-22 0,0 2-28 0,0 1-17 16,0 0-6-16,0 0-9 0,-1 1-13 0,1 4-4 0,0 0 1 0,0 4-16 15,1-2 8-15,-1 3-10 0,1-1 7 0,1 1-4 0,-2 0-5 0,1 1 2 16,-1 0 0 0,0 2 3-16,0 0 8 0,0-1-2 0,0-1-3 0,0 2-9 0,0-4 1 15,-1 3-3-15,1-2 4 0,0-1 2 0,0-2-1 0,2 0-13 16,0-4 11-16,1 1-11 0,1-4 22 0,0 0-6 15,1 0-5-15,2-4-13 0,-2 2 13 0,3-5-9 0,0 1 20 0,1-1 4 0,2-2-4 0,0 1-21 16,3-4 16-16,0-1-17 0,-1 0 22 0,0 0-3 0,0 0-8 16,-1 0 3-16,1-1 8 0,1-1-2 0,-2 2 23 0,-1 3-8 15,0-2-5-15,-1 1-9 0,-1-1 8 0,-2 4-7 0,-1-1 8 16,-3 4-4-16,1 0-6 0,-1 2-12 0,1 3 10 0,-4 0-8 0,1 1 24 16,-1 1-3-16,0-1-8 0,0 6-16 0,0-1 17 0,-3 4-14 15,2 0 14-15,1 2-2 0,-1 4-14 0,0-3-4 0,0 3 14 16,1-2-10-16,0 2 9 0,0 0 2 0,-1 0-7 0,1 0-13 15,0 0 10-15,1-2-9 16,1 2 23-16,0-3-6 0,2-4-7 0,0 1-43 0,0-1-1 16,0-2-11-16,3-4-37 0,0 1-17 0,3-1-18 0,3-1-155 0,3-2-6 0,3 0-39 0,-2-2 134 0</inkml:trace>
  <inkml:trace contextRef="#ctx0" brushRef="#br0" timeOffset="1727.94">9128 7633 1370 0,'4'-10'-75'0,"-3"5"160"0,0 3 5 0,-2 0-15 0,-2-1 12 16,-2 2 9-16,-2 1-23 0,-2 4-18 0,-2-1-17 15,0 3-18-15,-4 1-18 0,-1 4 8 0,-3 1-9 0,-3 1 12 0,2 3 6 16,-1 0-1-16,-2 4-7 0,5 2 16 0,0 0-18 0,2 0 28 16,0-2-4-16,0 0-11 0,2 0-11 0,3-5 9 0,3 2-13 15,0-1 6-15,4-3-7 0,2 0-8 0,2-1 0 16,1-3 2-1,4-1 0-15,1-1 3 0,1-1-1 0,2 0-2 0,5-3-13 0,-1 1 13 0,3-2-12 0,3-2 22 0,-3 0-3 16,3-2-5-16,2-3-4 0,1 1 3 0,3-3-1 0,1 3 4 16,-1-3-3-16,-3 1-5 0,1-3-24 0,0 3 0 0,2-2-7 0,-2 0-9 31,1 1-10-31,-2-1-6 0,0 0-13 0,-2 1-2 0,-2-2 0 0,0 1-18 0,1-1 9 0,-2 0-5 0,1-1 1 0,2-3 8 16,-2 3-7-16,-2 1 8 15,-2-1 9-15,-4 2 2 0,1 1 32 0,3 0 16 16,-5 0 1-16,-1 0 36 0,3-2-2 0,-5-1-9 0,-1 3 13 15,0 1 28-15,-3 0-9 0,-2 1 71 0,-1 0-8 0,0 0-2 0,-4 0-26 16,1-1 11-16,-4 3-15 0,-1-1-1 0,-1 3-11 0,1-1-17 16,-3 2-24-16,-2 2 10 0,1-1-13 0,0 6 8 0,0-3-7 15,1 0-7-15,-2 1-1 0,-2 0 7 0,1 2-1 0,1 0 15 16,1-1-4-16,1 1-5 0,0 2-18 0,1 0 11 0,1-1-11 0,0 2 12 16,0-2-6-16,1 0-6 0,-2 1-7 0,4 1 7 0,-1 3-1 15,2 0 11-15,2-3-3 0,-1 2-7 0,3-2-10 0,1 0 5 16,1-1-3-16,1 0 12 0,2-2-5 0,1-3-8 0,2 3 4 15,2-2 3-15,1-1 2 0,0 0 4 0,2-2 3 0,0-1-5 0,1-1-5 16,0-1 14-16,2-1-11 0,0-2 12 0,0 0 0 0,-1 0-6 16,2 0-12-16,1-1 17 0,2 0-13 0,-2-2 32 0,-1 0-6 15,0-2-8-15,-3-1-14 0,2 2 9 0,1-3-6 0,2 1 18 0,-2 0-5 16,-2-2-5-16,2 1-6 0,-3 2 6 0,0-1-4 0,0 2 9 16,-1 1-5-16,0-3-3 0,1 1-10 0,-2-5 7 0,1 4-6 15,-2 0 12-15,-3 1-4 0,2 2-5 0,-1 3-13 0,0-4 12 0,-2 4-9 16,-1 0 18-16,-1 2-3 0,-1 1-9 0,-1 1-4 0,-1 1 8 15,1 1-6-15,-1 2 10 0,0 0 3 0,0 5-4 0,0 0-8 16,-1 2 5-16,-1 1-6 0,-1 2 11 0,-1 0-4 0,1 0-3 0,-2-1-11 16,2 0 12-16,0 0-8 0,0 1 17 0,0-2 0 0,1 0-9 15,0 1-19-15,0-3 18 0,1 1-15 0,1-2 26 0,0-2-4 16,3-1-9-16,-1-2-9 0,1 1 8 0,1-2-5 0,-1-2 16 16,1-1-4-16,1 0-5 0,1 0-4 0,0-1 6 0,1-3-3 0,2 0 14 15,0 0-3-15,0 0-2 0,2-5-13 0,-1 3 8 0,2-4-5 16,-2-1 15-16,-1 0-2 0,1 1-6 0,1-3-7 0,1 0 4 15,1 1-4-15,0-2 7 0,-1 4-2 0,0 0-1 16,1-2-7-16,1-2 4 0,-3 2-2 0,0-1 8 0,-4 7-2 0,-3-2-5 0,2 1-13 16,-3 3 19-16,3-3-13 0,-2 6 19 0,-2-2-4 0,-1 3-10 15,1 0-1-15,-1 0 4 0,-1 3-2 0,0 1 7 16,-1 3 0-16,0 1-4 0,0 2-12 0,-2 3 14 0,1 1-11 0,0 0 18 0,1 0-2 16,0-2-8-16,-2 2-8 0,3-1 9 15,-1 1-7-15,1-2 12 0,0-2 1 0,3 0-6 0,0-2-12 0,0 0 11 0,2 1-11 16,-1-2 20-16,3-4-2 0,1 3-4 0,0-5-15 15,2 2 12-15,-1 0-11 0,2 0 19 0,-1-3 1 0,-1 0-6 0,0 0-10 0,0-3 9 16,0 2-7-16,0-1 16 0,-1-1-2 0,0-2-6 0,-1 2-12 16,-1-3 12-16,1 0-9 0,1-1 21 0,-3 0-5 0,1-1-10 0,0 0-12 15,-1-1 16-15,0 1-12 0,-1 1 23 0,0-1-4 0,-1-1-8 16,-2 2-16-16,1 0 14 0,0 1-10 0,-1 2 28 0,-1-1-9 16,1 2-10-16,-1 0-5 0,-1 0 5 0,0-1-1 0,-1 4 9 15,1-1-2-15,0 1-5 0,0 0-10 0,-1 1 9 0,1 3-9 16,-2 2 11-16,2-3 0 0,-1 2-3 0,1 0-14 0,-1 1 17 0,2 5-13 15,0 0 25-15,0 0-6 0,0 1-8 0,2-2-5 0,0 3 1 16,2-3-1-16,0 1 7 0,3-3 0 16,1 2-2-16,1-3-5 0,1 2 5 0,2-2-4 0,0-1 11 15,1 0-3-15,0 0-6 0,2-2-10 0,-2-1 14 0,3 1-9 0,1-2 21 0,1-2-7 0,1 0-7 0,1-2-7 16,0-2 7-16,1 1-3 16,-4-4 18-16,-2 4-4 0,1-3-5 0,0 0-11 0,3-2 5 0,1 0-3 0,-3 0 14 0,-2-1-5 15,0 0-6-15,-2-1-3 0,0-1 3 0,-3-1 1 0,-1-1 11 16,-2 1-3-16,0 0-6 0,-1 0-11 0,-1 3 8 0,-1-1-6 15,-2 0 20-15,-1 1-6 0,1-2-6 0,-1-2-12 0,-1 1 12 16,-1 0-8-16,-3 0 21 0,1 1-3 0,-2 1-7 0,1 0-16 16,-1 4 11-16,-1 0-10 0,0-1 21 0,-1 2-1 0,1 2-6 0,-1 1-18 15,-2 0 14-15,0 4-13 0,-1 1 21 0,1 0-3 0,0 4-7 0,-2 2-5 16,0 0 9-16,0 2-6 0,1 2 9 0,0 0-3 0,0 5-4 16,1 0-8-1,1 4 10-15,2-3-7 0,1 0 16 0,0-1-1 0,2 1-3 0,1 0-7 0,2 0 6 0,0 0-5 0,2-3 12 16,2-3-3-16,4 1-7 0,0-4-4 0,5 2 3 0,0-2-2 0,3 0 8 15,1-2 1-15,-2-1 1 0,5-3-13 0,-2 2 9 0,3-5-7 16,-1 3 12-16,-2-4-1 0,3 2-7 0,0-2-12 0,1 0 13 16,0-2-10-16,-3 0 20 0,2 0-2 0,-3-1-9 0,-1-1-2 0,3 1 2 15,-4-1-1 1,0-1 4-16,-1 2-3 0,-2-1-1 0,3 0-11 0,-5 0-9 0,-1 2 1 0,0-1-39 0,-2-1-9 0,0 3-10 0,-1-1-86 16,-2 1-24-16,1-1-19 0,2-1-179 0,-1 3-35 0,3 0-56 15</inkml:trace>
  <inkml:trace contextRef="#ctx0" brushRef="#br0" timeOffset="2327.88">11965 6702 1117 0,'-7'-16'206'0,"-1"0"-113"0,0 3-41 16,-1 4-44-16,0 1 47 0,-2 3-16 0,1 1-21 0,-5 3-25 16,-1 2 17-16,-2 5-19 0,-1 2 33 0,-2 4 9 0,1 5-5 15,-2 5 24-15,-3 6 6 0,1 5-8 0,-3 6 11 16,3 2-6-16,0-1-10 0,-2 8-16 0,4 1 20 0,2 2-28 16,2 13 21-16,3 2-20 0,3 5-3 0,-1 10-6 0,3-8-1 15,1-3-7-15,0 6 9 0,5-9-5 0,2 64 30 16,-1-128 53-16,20 94-123 0,-2-53 62 0,-1-10-10 15,4-1-9-15,7-2-15 0,0-7 10 0,2 2-10 0,1-4 15 16,-1-1-2-16,0-4-9 0,2 2-1 0,0-3 2 0,0-3-2 16,3 0 3-16,-5-3-4 0,1-2-3 0,0-3-48 0,-1-1-7 0,1-4-9 15,-5 0-38-15,-1 0-24 0,-4-4-15 0,2 1-127 0,-2-3-87 16,1 3 15-16,2 0 67 0</inkml:trace>
  <inkml:trace contextRef="#ctx0" brushRef="#br0" timeOffset="3215.31">12395 7159 955 0,'4'-15'58'0,"1"0"-9"16,0-1 10-16,1 6-19 0,-3-3 36 0,-2 3-1 0,1 5-15 0,-6-2-13 0,-3 2 20 15,0 3-34-15,-7-1 1 0,2 3 0 0,-3 2-13 0,-1 3 16 16,1 1 9-16,0 2-9 16,-4 3 13-16,2 3-4 0,-1 2-11 0,-4 5 3 0,3 2 15 0,0 2-18 15,-2 5 12-15,6 0-8 0,-1-1-10 0,0 7-6 0,3-3 3 0,0 0-6 16,3 4 3-16,5-4-9 0,0-1-7 0,3 6-5 15,2-5 0-15,0-1 1 0,3 3 4 0,2-6 2 0,3 0-1 16,3-2-12-16,2-6 14 0,1-1-15 0,2-4 21 0,-3-6-4 16,2 0-8-16,3-3-10 0,0-1 11 0,1 1-9 0,2-5 17 15,0-2 0-15,0 0-6 0,-2-3-13 0,-2 0 11 0,-1-3-9 0,1-1 10 16,1 1 0-16,-2-1-6 0,-3-3-3 0,0 0-7 0,-2-5-1 16,-2 4-23-16,-2-2-3 0,-2 0-4 0,0-2-4 0,-2 2-3 15,-2 1 2-15,0-2-11 0,-1 2-1 0,-2 2-5 0,-1-3-13 0,-2 3-5 16,0 0 1-16,-3 1-18 0,0-1-2 0,0 2-7 0,-1-1 1 15,0 2 1-15,-3 2 2 0,-2-1 9 0,2-1 20 0,1 4 7 0,-1 2 41 16,3-1 20-16,1 1-4 0,-3 1 51 0,7 0 11 0,1 1 12 16,-4 1 12-16,7 1 5 0,-4 1-2 0,3 0 13 0,4-2-8 15,-2 4-8-15,3-1-29 0,-4-2 18 0,1 4-21 0,3-3 15 16,0 1-5-16,3 1-9 0,2-2-26 16,-1 1 19-16,1-1-19 0,2-1 21 0,-1-3-3 0,0 2-10 0,1-1-11 0,1-1 11 0,-2-1-11 15,-1-1 7-15,1 0-3 0,0-3-9 0,-1 0-9 0,1 1 9 16,-2-2-7-16,1 0 12 0,0-1 0 0,0 1-5 0,-1-1-12 15,-3 2 6-15,0 1-7 0,-1-3 10 0,-3 4-2 0,2-1-1 0,-3 1-11 16,0 0 11-16,0-1-8 0,0 2 13 0,0-1 1 0,0 3-8 16,0-1-7-16,-2-2 13 0,1 3-9 0,0 0 14 15,0 0-8-15,1 0-9 0,-1 4-6 0,0 0 9 0,0 1-4 0,0 4 12 16,0-2 0-16,-1 5-5 0,1-1-14 0,1 5 16 0,0-1-12 0,-1 2 30 16,1 1-4-16,1 0-9 0,0 1-12 0,1 3 7 0,0-1-6 15,0 1 18-15,0 1-6 0,0-1-5 0,2 3-11 0,-1-5 6 16,-1 1-4-1,1-3 12-15,-1-2-3 0,0 1-5 0,2-5-1 0,-1 2 0 16,0-5 0-16,2 1 1 0,-1 0-2 0,1-4-1 0,0-1-18 0,0 0-10 16,-1-2 0-16,0-3-46 0,-1 2-18 0,0-2-15 0,0-2-86 15,0 2-43-15,-2-3-4 0,1 3-185 0,4-4 245 0,-3 1-16 16</inkml:trace>
  <inkml:trace contextRef="#ctx0" brushRef="#br0" timeOffset="3416.75">12728 7240 1619 0,'0'0'-102'0,"1"2"177"0,0 4-20 0,1 4-38 15,-1 3 22-15,-1 4 26 0,-1 2-18 0,-3 4 31 16,-1 1-20-16,-1 3-23 16,0 2-13-16,1-1 24 0,-1-1-22 0,2 6 47 15,1-2-16-15,0 0-17 0,1 6-28 0,1-4 11 0,0 0-19 16,-1 5 16-16,1-6-6 0,0 0-9 0,2-2-7 0,-1-7 4 15,0-2-7-15,3-6 6 0,0-4-14 0,-1-6-7 0,3 0-33 16,-2-4-17-16,-1-1 12 0,3-3-56 0,-3-2-21 16,2-4-3-16,0-3-68 0,0-4-73 0,0 0 65 0,0-7-154 15,3 4 205-15,-3-5 40 0</inkml:trace>
  <inkml:trace contextRef="#ctx0" brushRef="#br0" timeOffset="3658.6">12737 7385 392 0,'-2'-27'116'0,"1"2"216"0,1-1-182 16,3 6-13-16,2 3-25 0,3-1-6 0,1 7 21 0,1 0-35 0,2 0 30 15,-2 6-21-15,-2 2-26 0,4-2-24 16,-3 3 19-16,2 2-29 0,4 2 11 0,0 1-7 0,-1 3-16 0,3 2-18 0,-2 2 6 16,-2 2-13-16,0 5 10 0,-2-1-1 0,-1 2-7 0,0 0-5 15,-2-2 12-15,0 3-12 0,0 0 9 0,-2-2-2 16,1-2-4-16,-2 2-3 0,0-1 1 0,-2 0-1 0,-1 0 9 16,-2 1-4-16,-2-1-2 0,-2 3-5 0,0-2 5 0,-4 2-4 15,-2 2 7-15,-2-2 2 0,1-1-6 0,-1 4-13 0,-1-6 9 16,1 1-12-16,-1 1 6 0,-1-1-10 0,1-3-12 0,0-2-44 15,0 1 13-15,3-1-18 0,2-1 1 0,1-4-25 0,5-4-24 0,0 1-121 16,-1-2-53-16,3 0 4 16,1-1 98-16</inkml:trace>
  <inkml:trace contextRef="#ctx0" brushRef="#br0" timeOffset="3896.23">13293 7190 1487 0,'-6'4'-273'0,"4"2"464"0,1 5-69 0,0 3-104 0,-1 6-14 16,0 3 25-16,-2 0-19 0,1 7 55 0,-2-5-14 0,-1 1-13 0,1 6-27 15,-3-7 11-15,0 2-17 0,1 4 47 0,3-4-7 16,1 2-5-16,-1 3-38 0,2 0 18 0,0-2-25 0,-2 5 25 16,2-2-10-16,1-4-10 0,2 2-3 0,-1-11-1 0,1-3 2 15,1-4 4-15,2-3-19 0,-1-3-10 0,1-2-55 16,-2-2-18-16,-1-3 9 0,-1 0-74 15,0 0-27-15,0-3 2 0,0 2-120 0,0-4 144 0</inkml:trace>
  <inkml:trace contextRef="#ctx0" brushRef="#br0" timeOffset="4153.46">13132 7309 398 0,'-3'-21'107'0,"2"3"228"0,1-1-198 15,0 1-21 1,3 1-22-16,3 1-16 0,-2 5 21 0,4 0-31 0,0 3 22 0,0-1-10 0,1 3-19 15,2 0-7-15,2 2 22 0,-2 0-27 0,4-2 19 16,1 5-14-16,0 0-24 0,1 1-23 16,0 0 14-16,-1 2-19 0,3 2 15 0,2 1-5 0,-2 3-9 15,1 3-2-15,-3 1 7 0,-3 1-5 0,1 2 11 16,-3 0-5-16,-2 2-8 0,-1 0-10 0,-2 0 9 0,-1-5-7 16,-3 2 24-16,-2-3-7 0,-1 0-7 0,-4 4-2 0,-2-2 3 15,-3 0-2-15,-1-2 2 0,-1 0 0 0,-3-1-4 0,-1 0-13 16,0-3 12-16,-3 0-12 0,-1 2 5 0,1-3-3 0,-1 1-7 15,0 0-43-15,0 0 12 0,2-1-20 0,1 0-7 0,2 1-3 16,1-4-16-16,0 0-23 0,1 1-12 0,0 0-8 0,3 0-114 16,4-1-7-16,1 0-34 0</inkml:trace>
  <inkml:trace contextRef="#ctx0" brushRef="#br0" timeOffset="4798.7">14083 7100 1175 0,'1'-10'77'0,"2"4"44"16,-2-3-25-16,1 5-3 0,-2 1-11 0,1 0-12 0,-4 3 1 15,-2 0-21-15,-4 5-32 0,-1 2-11 0,-2 3-7 0,-5 3 8 0,0 3-1 0,-1 3 8 16,-2 7 12-16,1 0-1 0,-2 3-2 0,-4 6-13 16,-1-5 13-16,-1 5-17 0,-4 1 6 0,-2-3-4 0,3 2-7 15,-5 4-2-15,1 0 1 0,2 1 0 0,-7 10 2 16,3-4-4-16,-1 4-3 0,-5 5-46 0,7-6-2 0,0-3-8 15,-2 0-34-15,6-9-3 0,-1-5-1 0,3-1-6 0,10-7-23 16,3-4 30-16,4 2-91 0,2-8-51 0,2 2-13 0</inkml:trace>
  <inkml:trace contextRef="#ctx0" brushRef="#br0" timeOffset="5810.6">14024 7546 1311 0,'-11'4'70'0,"0"1"26"16,1 2-77-16,-2 3 5 0,-1 0 9 0,-2 2 1 0,-5 2 16 15,1 1 13-15,0-1-16 0,-3 5-18 0,3 0 5 0,-1 4-15 0,-1 3 24 0,2-3 20 16,3 0-20-16,5-1 2 0,3-3-14 15,3 0-19-15,0 1-13 0,0 0 4 0,4-5-6 0,1-1 8 0,3-2-4 16,4-3-7-16,1-1-35 0,-1-1-2 0,4-4-4 0,2-1-3 16,4 1-7-16,5-2 6 0,2-2-71 0,1-2 22 15,0-2-15-15,2-2 98 0,-3-1-19 0,0-1-3 0,5-3-19 16,-1 2 15-16,1 0-1 0,-1-3 46 0,-3 1-5 0,0 1-8 0,0-4 6 16,-1 0 0-16,0 3 5 0,-3 0 8 0,-5 2 1 0,-3 1-4 15,2-3-17-15,-2 0 22 0,2 0-19 0,-4-1 24 0,-3 3-2 16,-3 0-9-16,-4 3 11 15,0-2 0-15,-5 3 8 0,1-2 24 0,-5 3-3 0,0 1 2 0,0-2-24 0,-4 6 15 0,1-3-16 16,-3 3 6-16,0 3-8 16,5-3-13-16,-5 4-12 0,0-1 17 0,-1 4-12 0,-3 1 14 0,1-1 1 0,1 4-12 0,1-2-6 0,-1 3 26 15,2 0-20-15,1-1 31 0,1 2-2 0,1 0-14 0,1-2-11 16,0 1 11-16,-1 0-9 0,5-3 21 0,0 2-5 0,3-1-7 0,2-1-14 16,1 1 8-16,2-4-8 0,1 0 8 0,4-3 2 0,0 2-1 15,2-2-1-15,1-3 0 0,1 2 0 0,0-2 15 0,2-2-8 16,-1 1-1-16,1-3-19 0,3-1 15 0,1 1-9 15,-1-1 31-15,2-3-11 0,0-1-13 0,2 0-5 0,-3-1 8 16,-2 0-4-16,1 1 4 16,-2 1 0-16,7-1-5 0,-2 0-10 0,-1-1 8 0,-2-1-7 0,-3-1 10 0,-2 2-4 0,-2 1-4 0,0 5-11 0,-2-2 9 15,-1 3-4-15,-1 0 18 0,0-1-3 0,-2 2-7 0,-1 2-7 16,1-1 1-16,-2 1-1 0,-1 1 6 0,1 1-3 0,-1 2-2 0,0 1-9 16,0 0 13-16,0 1-6 0,0 3 10 0,0 0-1 0,-1-1-10 15,1 3-20-15,0-3 1 0,0-1-7 0,1-1-8 0,0 0-7 16,0-2-6-1,0 1-8-15,1 0-5 0,1-2 3 0,-1-1-16 0,1 1 9 0,1-2 2 0,-1 2-4 0,2-3-42 0,0 0 9 0,1 0-111 16,-1-1 72-16,2-1 49 0,0-2 69 0,-2 2-10 0,2 1 8 16,-1-2-3-16,-1 0 16 0,2 0 12 0,-1-1 9 0,-1 1 29 15,2 2-19 1,-2-1 53-16,0 1-5 0,-1 1 0 0,0 0 8 0,1 0 8 0,-2 0 2 0,-1 0 24 16,0 1-12-16,0 1-15 0,-1 3-32 15,0 0 25-15,0 0-26 0,0 4 16 0,-1-2-20 0,1 3-21 0,-1 2-5 16,1 1-6-16,0 3 6 0,2 1-15 0,-2-2 5 0,1-1 0 15,-1 1-7-15,-1-2 13 0,2 3-13 0,1-3 9 0,-1 1-2 16,0 1-7-16,0-1-5 0,1-2 7 0,-1-1-4 0,1-1 15 16,1-2-2-16,-2-2-6 0,1-1-5 0,-1-2 4 0,0 1-5 0,0-1 0 15,-2-2-1-15,1 0-2 0,0-1-12 0,0-1 9 0,-1-1-10 16,1-4-5-16,-1 3-7 0,0-4-15 0,1-1-17 0,-1-1-3 16,0-1-3-16,2-1-11 0,-1 0 4 0,0-3 3 0,-1 2 25 0,-1-3 5 15,-2 1 9-15,1-1 23 0,1-2-5 0,0 1-10 0,-1-3-23 16,-1-1 13-16,1-2-13 0,0-1 31 0,0 1 7 0,-2-1 10 0,1 0-9 15,0-3 10-15,2 0-6 0,-1-1 23 0,2 1 2 16,2 2-10-16,1 1 17 0,0 4 8 0,4 0-4 0,2 2 2 0,-1 5 2 16,2 1-4-16,-1 2 16 0,-2 4 19 0,-2 1-7 0,2 3 32 15,-2-2-5-15,0 3-11 0,3 0-16 0,-1 0 4 0,3 4-12 16,-1-1-13-16,0 2-5 0,-4-1-4 0,2 5-9 0,-1 0 3 0,-1 1-4 16,2 0-6-16,1 0-1 0,0 3-9 0,1-2-4 0,0 1 11 15,1-2-9-15,-1 2 20 0,-1-1-7 0,0-1-3 0,-2 1-10 16,-1 0 8-16,-2-2-5 0,-2 1 6 0,-1 1-2 0,0-2-7 0,0-1 0 15,-2 0 1-15,-4 4-1 0,0-5 4 0,-4 2-1 0,-2 0-1 16,0-1-27-16,-1-1 7 0,-3 1-16 0,1-4-32 0,3 0-5 16,2-2-23-16,-5 2-33 0,3 0-24 0,-4-1-5 0,3 2-125 0,6-2-5 15,1 0-17-15</inkml:trace>
  <inkml:trace contextRef="#ctx0" brushRef="#br0" timeOffset="6030.71">15205 7189 1730 0,'30'-18'-93'0,"-10"14"168"16,1 1-13-16,2 3-32 0,1 4 23 0,-6 3 35 16,-1 3-28-16,-1 2 46 0,-2 9-40 0,-1 1-34 0,2 7-18 0,-5 1 5 15,-1 1-4-15,-2 4 8 0,-3 1-2 0,-3-1-8 0,-1 10-13 16,-1-2 12-16,-3 5-14 0,-5 9 21 0,-4-1-4 15,-4 5-9-15,-9 8-27 0,-5-8-21 0,-5 2 4 0,-10 9-109 16,0-4-48-16,-5 4-12 0,-5 14-222 16,4-10 220-16</inkml:trace>
  <inkml:trace contextRef="#ctx0" brushRef="#br0" timeOffset="15827.12">16543 8858 468 0,'-8'-6'132'0,"0"3"166"16,2 0-161-16,0 2-30 0,2-1-14 0,0 2-6 0,2 0-24 15,0 3-26-15,1 5-29 0,0 3 2 0,-1 5-10 0,2 4 15 16,0 3 1-16,2 1-2 0,-2 9-4 0,0 1 19 16,0 4-17-16,0 9 22 0,0-3-7 0,0 1-11 0,-3 6 3 15,3-3 0-15,0 0-1 0,3 8-10 0,0-3-2 0,0 6-2 16,0 10-12-16,-2-4 8 0,1 3-8 0,-1 0 23 15,0-7-8-15,-1-6-6 0,0 6-6 0,-2-9 5 0,-1-3-3 16,-1-4 15-16,2-7-4 0,0-5-5 0,-1-1 1 0,1-6 1 16,1-3-2-16,0-7-3 0,1-4 1 0,1-4 2 0,0 1-22 15,0-1-15-15,2-3-5 0,0 1-88 0,0-5-16 16,0-1-24-16,1 0-179 0,0 0 217 0</inkml:trace>
  <inkml:trace contextRef="#ctx0" brushRef="#br0" timeOffset="16883.68">7820 9325 394 0,'-3'-11'105'0,"0"5"114"0,2 0-94 32,0-2 4-32,0 3-29 0,0 0 45 0,1 4-21 0,-2 1-26 0,2 0-63 0,-1 0 24 0,0 2-47 0,0 5 18 15,-1 3-1-15,1 2-9 0,1 10 14 16,0 3 8-16,0 0-7 0,0 10 8 0,0-6-10 0,0 7-11 0,1 13-8 0,1-6 6 15,0 4-8-15,1 7 19 0,-3-5-7 0,1-3-6 0,0 5-23 16,-1-5 19-16,0-1-21 0,-2 10 24 0,-1-3-3 16,2-2-12-16,0 3-2 0,0-6 4 0,-1-4-4 0,-1-4 9 31,2-6-8-31,-1-7-1 0,1 0-9 0,0-7 6 0,1-3-1 0,0 0 15 0,0-6-3 0,0 2-8 0,0-5-34 0,1-1 3 31,2-3-15-31,0-2-31 0,0-1 8 0,1 0-6 0,1-3 30 0,1-1-4 0,0-5 10 0,2 0 6 0,0-1-2 0,1-2-1 0,0 0-37 31,0-2 1-31,1 0-12 0,0-2-24 0,1-1-7 0,0 1-9 16,0 0-63-16,-1 0 8 0,-2 0-22 0</inkml:trace>
  <inkml:trace contextRef="#ctx0" brushRef="#br0" timeOffset="17169.73">8200 9984 414 0,'-1'-6'-264'0,"2"3"482"16,0 2-58-16,1 1-94 0,0-3-12 0,0 3 32 0,-1 0-34 16,0 4 46-16,2-1-18 0,-3 3-24 0,1 4-29 15,0 2 22-15,-1 2-28 0,0 5 46 0,-1-3-1 0,0 6-15 0,-1 1-24 16,0 2 24-16,0 1-35 0,0 3 33 0,-2-5-13 15,2-2-9-15,-1-2-18 0,-1-4 5 0,1-1-7 0,1-4 7 16,-1-1-2-16,3-4-10 0,-1 3-14 0,1-5 16 16,0-2-18-16,1-1-56 0,1 2-52 0,-1-2-35 0,1-1-145 15,-1 0 145-15</inkml:trace>
  <inkml:trace contextRef="#ctx0" brushRef="#br0" timeOffset="18264.8">7739 10488 775 0,'-24'13'-150'15,"15"-4"271"-15,3-1-20 0,1-2-44 0,1-1-1 16,1 0 10-16,2-2-15 0,0-1 31 0,1-2-11 16,0 0-14-16,1 0-27 0,3-2 35 0,0-1-39 0,1-1 50 0,1 1-8 15,1-1-20-15,4-4-9 0,2-2 17 0,0 2-26 16,5-4 15-16,-3 2-13 0,1 0-14 0,1 0-20 0,-1 0 12 16,-1 1-14-16,0 0 18 0,0 2 0 0,-2 1-7 0,1-1-10 15,-1 1 12-15,-3 3-14 0,2-2 12 0,-3 3-5 0,-1 1-7 16,1 1-85-16,-4 0-63 0,-1 1 17 0,1-1-359 15,3 6 303-15,1 2-31 0</inkml:trace>
  <inkml:trace contextRef="#ctx0" brushRef="#br0" timeOffset="18469.05">8246 9611 1419 0,'-6'-7'85'0,"1"2"10"16,2-2 20-16,3 3-20 0,0 2-17 0,0 2-48 0,0 0 8 15,0 0-25-15,1 0 0 0,0 0 0 0,0 2-9 0,1 0-9 16,1 0 13-16,-1-1-14 0,1 1 19 0,-1-1-16 0,2 2-10 16,3-2-101-16,-2 3-51 0,2-3 15 0,1 3-286 15,0-1 267-15,2-3-22 0</inkml:trace>
  <inkml:trace contextRef="#ctx0" brushRef="#br0" timeOffset="18833.68">8459 9965 1411 0,'-2'2'-53'0,"6"-1"87"15,3-1-4-15,0 0-20 0,5 0 13 0,-3-3 26 0,1-1-20 0,1-3 43 16,1 1-18-16,2-4-17 0,0-6-25 0,1-1 17 0,-2-4-19 0,2-2 16 15,-2 0-6 1,0-5-19-16,1-8-3 0,1 2 13 0,0-6-13 0,1-1 16 0,0 3 1 0,-1-5-8 0,0 0-16 16,-3 5 13-16,-2 4-16 15,-1 1 23-15,-4 2-4 0,1 0-7 0,-4 2-14 0,-2 1 14 0,-2 6-15 0,-4 1 9 16,1 3 1-16,-2 5-4 0,-1 0-2 16,1 6 8-16,3 1-5 0,-3 6 15 0,3 2-3 0,-2 5-10 0,1 7 2 0,-1 2 1 15,-1 4 0 1,0 1 1-16,0-1 3 0,0 6 2 0,0 5-5 0,1 6 6 0,1 2-5 0,0 0 14 0,1 8-1 0,1 0-4 0,-1 5-8 15,0 5 7-15,0-5-6 0,0 1 5 0,-2-2 0 0,1 0-2 16,-1 4-11-16,-1 1 9 0,3 3-7 0,-2 1 12 0,-1 0 2 16,2-5-9-16,-2-2-9 0,0-8 11 0,1-6-11 0,0-5-6 0,-1-6-26 15,5-3-22-15,-4-5-92 16,2-2-12-16,3-3-11 0,-4-4-84 0,5-4-15 0,-2-3-40 0</inkml:trace>
  <inkml:trace contextRef="#ctx0" brushRef="#br0" timeOffset="19247.66">8530 10007 843 0,'-4'-3'205'15,"4"3"-177"-15,0 0 47 0,3 3-21 16,5-1 15-16,-2 2-3 0,3 3 33 0,0 2-26 0,-1-3-29 0,3 3-34 0,1-2 19 0,0 0-25 0,3-1 18 16,-1-2-3-16,0-1-10 15,6-3 2-15,1 0 17 0,0-3-14 0,4-1 20 0,-3-2-6 16,-1-1-17-16,4-5-2 0,-4-1 5 0,0 3-8 0,-2-2 1 15,-4-2-2-15,2 5-4 0,-1-4-7 16,-5 3 12-16,0 0-10 0,-4-3 24 0,0 5-7 0,1 0-8 0,-1-1-12 0,-2 4 9 0,-3-3-8 0,1 4 21 31,-3-2-2-31,-4 3-6 0,3-1-14 0,-2 1 15 0,1 1-13 0,-2-2 14 0,0 1 2 0,-1 0-11 0,-2-1-4 0,1 3 10 16,-2-1-9-16,2-1 9 0,1 1-5 0,-2 2-7 0,-1 0-4 31,-2 0 9-31,-1 0-4 0,2 2 14 0,-1 1 0 0,1 0-7 0,-3 4-19 16,2-1 16-16,0 0-15 0,0 1 20 0,0 3 0 0,1-1-7 15,-2 7-5-15,0 0 10 0,0-1-6 0,0 3 10 0,3 1-2 16,2 4-4-16,1 2-2 0,1 1 10 0,2 3-5 0,2 0 19 16,0 0-3-16,5 1-6 0,-1-1-1 0,3-1 4 0,2-4-2 0,1-1 2 15,2-4-2-15,-1-3-3 0,1 2-14 0,3-4 6 0,-1-4-8 16,1-3 10-16,1-4 0 0,-1-1 0 0,2-2-8 0,2-5 3 0,-3-2-1 16,0 0 11-16,-2-2-3 0,0-1-5 0,3-2-27 0,1-2-15 15,1 2-5-15,-4-3-88 0,0 1-22 0,-2 0-22 0,1-1-188 16,-2 0 220-16</inkml:trace>
  <inkml:trace contextRef="#ctx0" brushRef="#br0" timeOffset="19791.97">9555 10084 1382 0,'0'3'94'0,"0"0"52"15,3 1-135-15,3 1 16 0,0-1-6 16,2 0-4-16,2-4 3 0,-1 3 10 0,2-4-8 0,3-1 2 16,-3-2-1-16,0-3-12 0,1-1 3 0,1-2 22 0,0-1-20 0,3-5 30 15,-1 0-10-15,-1-1-15 0,2-1-14 0,-6 2 6 0,-1 0-10 16,-1 0 8-16,-3 2-2 0,0-1-5 0,-3 0-4 16,-2 3 2-16,0 0-4 0,-2-2 11 0,-4 4-8 0,0 0-3 15,-1 1-18-15,-2 3 11 0,-1 2-9 0,-4 1 17 16,0 3-2-16,-1 1-8 0,-1 2-1 0,4 4 9 0,1 1-7 15,0 2 15-15,0 0-2 0,4 2-5 0,0 3-4 16,0 1 3-16,0 3-1 0,1 1 8 0,0 2-2 0,-1 3-2 0,2 5-11 0,1 3 15 16,0 1-11-16,2-1 16 0,1 0 0 0,1-1-8 0,0 0-1 0,3-3 4 0,-1-3-3 0,3 0 1 15,0-4 0-15,1-2-5 0,1-2-9 0,-1-3 12 16,2-3-9-16,2-5-9 16,0 0-10-16,2-2-27 0,0-2 28 0,0-3 20 0,1-5-5 0,1-2-2 0,1 1-11 0,-2-2-27 0,1-4-20 0,-1 1 17 15,0-1-15 1,-1-4 19-16,1 0-7 0,2 0-7 0,0-3-15 0,0-1-5 15,2 1 4-15,-1-2 17 0,-4 0 20 0,1-3 13 0,-2-1 19 16,0 3 12-16,1-1-8 0,3 3 11 0,-2-2 6 0,1 3 0 16,-1-1 10-16,0 0 15 0,-3 5-5 0,0 1 45 0,0 2-3 0,-2 2-2 15,-1 3-18-15,-2 0 19 0,1 2-19 0,-2 1 11 0,1 3 0 16,-1-1-8-16,0 2-15 0,0 3 15 0,0 1-15 0,-1 1 31 16,0 3-9-16,1 1-6 0,1 4-24 0,1 0 5 0,0 4-10 0,0 2-3 15,3-1-9-15,-1 1-8 0,1-1 3 0,1 1-2 0,0 0 4 16,0-2-5-16,2 1 0 0,-2-3-5 0,1-1-12 0,-1 0 15 15,0-1-12-15,0 2 18 0,-1-4-7 0,1-1-10 0,-1-4-35 16,0-5-19-16,-2-1-2 0,0-1-83 0,-2-2-17 0,-1 0-20 0,3 0-135 16,-5-1-31-16,2 0-34 0</inkml:trace>
  <inkml:trace contextRef="#ctx0" brushRef="#br0" timeOffset="19950.06">10313 9868 693 0,'-4'-10'143'0,"-1"5"424"0,2 0-473 0,1 3-5 15,-1-2-11-15,-1 4-14 0,-2 2 9 0,0 4-22 16,-1 2-3-16,-1 5-5 0,-1 2-18 0,-1 5-9 16,-1 3 19-16,-2 5-22 0,-2 5 19 0,0 3-8 0,-1 1-11 0,-1 7-18 15,3 1 13-15,-1-2-15 0,1 4 19 0,1-8-3 0,1-1-8 16,0 2-28-16,0-8-21 0,2 3 2 0,-1-1-159 16,4-5-102-16,2-3-31 0</inkml:trace>
  <inkml:trace contextRef="#ctx0" brushRef="#br0" timeOffset="20730.56">10568 9861 1293 0,'1'3'109'16,"3"1"44"-16,0 7-114 0,1 6 31 0,-1 3-1 15,-1 6-7-15,1 9 3 0,-2 1 12 0,-1 3-22 0,-2 13-14 16,-1-1-5-16,-4 1-13 0,1 3-15 0,-3-8 19 15,2-3-21-15,-1 4 18 0,3-3-7 0,-2 2-13 0,1 3-9 16,-1-8 9-16,0 0-10 0,1-3 17 0,-1-10-5 0,1-3-5 16,-3-3-11-16,2-11 7 0,2-5-7 15,-2-4-4-15,3-3-21 0,-1-1-12 0,-2-2-48 0,-1-5-5 0,0-2 8 16,-1-9 10-16,3-7-9 0,-2-5 7 0,0-4-8 16,3-2-3-16,-3 1 22 0,4 2 49 0,-1 1 9 0,2 2 12 0,2-4 2 15,0 1 9-15,1-2-5 0,2-4 16 0,2 3-2 0,1-3-4 0,-2-3-2 16,2 1 6-16,-2 3-1 0,2 1 26 0,2 5-1 0,-2 3 0 15,2 2-18-15,0 4 26 0,1 3-22 0,1 2 36 0,-1 2-1 16,-1 5-5-16,1-2-26 0,-1 5 21 0,0 2-22 0,0 0 22 16,-1 1-9-16,3 3-14 0,-2 1-22 0,2 2 17 0,2 1-16 0,0 0 16 15,0 6-5-15,3-1-10 0,-2 3-6 0,1 4 5 16,-2-2-4-16,1 1 3 0,-4 2-1 0,0-2-4 0,-2 1-7 0,-1 2 12 16,-1-1-8-16,-3-1 17 0,-1 0-3 0,-1 2-7 0,-1 0-7 0,-1 0 11 15,-3-1-9-15,-1-2 9 0,-1 2 0 0,-1-3-7 0,-1 0-3 16,-2 0 2-16,-2 1-2 0,-1-2-4 0,-1 1-8 0,-2 0-7 0,1-2-16 15,0 3 14 1,1-4-10-16,0 1 12 0,3-3 4 0,0 2-10 0,0 0-6 0,5-4 12 0,-1 2-12 0,2-2 6 0,2 0-3 16,1-1-7-16,2 0 1 0,2 0 6 0,2-2-1 0,2-1 14 15,1 1 6-15,2-1-2 0,1-1-3 0,-1 0 14 0,3-5-11 0,0-1 14 16,1 1-1-16,2-2-6 0,2-4-9 0,0 1 13 0,3 0-7 16,4-3 23-16,-2 1-7 0,2-4-8 15,1-1-9-15,1-1 8 0,-1 0-6 0,-1-1 13 0,1 1-2 0,-1-1-5 0,0-1 3 16,0 2-1-16,-1 1 5 0,-1 1 10 0,-2 2-2 0,0-1 2 0,0-2-13 15,-1 0 11-15,0 2-11 16,-3 2 4-16,-3-1 1 0,-2 5-5 0,-4 0-11 0,-2 0 9 0,-2 1-6 0,-1 2 22 16,-1 4-3-16,-3-3-3 0,-1 3-11 0,-2-1 4 0,-2 3-5 0,-3 2 1 15,0-1 4-15,-1 4 0 0,-2-1-20 0,1 2 14 0,-1 3-15 0,2 0 25 16,-2 3-3-16,2-1-4 0,-1 2-9 0,-1 2 7 0,2 1-5 16,1-1 12-16,3 3-7 0,-2 1-7 0,1 1 3 0,1 1 1 15,2 0 4-15,3 2 9 0,2 3 2 0,-2-1-3 0,5 4 2 16,-2-1 8-16,4 2-6 0,2-1 8 0,-3-2-6 0,3-3-1 0,-2 0-13 15,2-4 6-15,4-6-4 0,3 0 5 0,1-6 2 0,1-4-7 0,3 3-3 16,-1-5 13-16,2-1-11 0,-1 0 21 0,0-1-4 0,1-5-8 16,2-1-10-1,0-2 8-15,0-1-7 0,2-3 5 0,-2-4 0 0,0-2-6 0,1-3-8 0,0 1 10 0,0 0-10 0,-1-3 1 16,-2 3-22-16,1 1-15 16,0-3-59-16,-3 3-28 0,2-1 5 0,-4 1-101 15,2 6-37-15,0-1-34 0</inkml:trace>
  <inkml:trace contextRef="#ctx0" brushRef="#br0" timeOffset="21170.12">11499 9879 1248 0,'-20'0'-161'0,"8"1"299"0,6 2-27 0,-1-2-50 0,0 1-4 16,3-2 13-16,-4 1-21 0,2 2 8 0,-1 1-17 0,1 3-18 15,-2-2-14-15,2 2 6 0,2 0-8 0,-3 0 26 16,4 1 3-16,-4 1 2 0,1 1-4 0,4 1 8 0,0-1-13 15,0 2 18-15,-3 4-5 0,1-1-7 0,0 5-20 16,1 0 21-16,2 0-25 0,-1 2 22 0,-2 1-5 0,3-1-13 0,-2 4-10 16,0 0 12-16,5-1-14 0,-2-1 26 0,-2-5-6 15,7-1-7-15,-6 1-13 0,4-4 9 0,3-1-10 0,-3-2 13 16,5-2-6-16,0-1-5 0,1-2-1 0,1-4-2 0,0 0 2 16,2-3 3-16,0 0 2 0,2-1 0 0,1-2-7 0,-1-3 9 15,2-2-8-15,0 1 13 0,-3-5-3 0,1 0-7 0,0-4-10 0,2 1 7 16,2-2-6-16,0 1 13 0,-1-1-3 0,0-2-4 0,-2 2-40 15,0-4 7-15,0 3-17 0,-3 0 0 0,-2 1-4 0,0 1-4 0,-1 0 10 16,-1 2 2-16,-1 2 4 0,-1-1 7 0,-1 4-3 16,1 2-7-16,-2-2 5 0,1 0 14 0,-2 2-4 0,-2 2 28 0,-1 0-2 15,1 1-3-15,0 3-3 0,0 0 7 0,2 1-3 0,-2 0 20 16,0 1 0-16,0 0-3 0,2-1 3 0,-1 4 24 0,-1-1-14 16,1 3 33-16,1-2-4 0,1 2-8 0,3 0-22 0,1-2 15 15,2 2-16-15,2-2 9 0,0-1-2 0,-3 1-16 0,2-2-8 0,4-2 10 16,-2 0-10-16,9-2 10 0,-3-3-8 0,0 0-6 0,3-5-8 15,1 1 10-15,-3-3-6 0,0 0 7 0,-1 0 3 0,-1 1-10 0,1-2-43 16,-1 0 2-16,-2-2-19 0,0 2-55 0,-4-3-24 0,-2 0-26 16,-1-2-135-16,-2 0-67 0,-2 1-20 0</inkml:trace>
  <inkml:trace contextRef="#ctx0" brushRef="#br0" timeOffset="22058.84">11989 9504 1153 0,'-33'-12'-551'0,"20"10"984"0,4 4-123 0,4 1-192 16,-1 4-53-16,3 6 17 0,-1 3-36 0,0 10 39 15,-2-1 0-15,3 4-10 0,-4 5-17 0,-1 1 13 0,5 4-29 16,-4 3-2-16,4 0-11 0,1-6-12 0,-3 5-15 0,4-1 9 16,-2 0-10-16,2 7 11 0,1-5-3 0,0 6-5 0,1 4-7 15,-1-2 7-15,3-6-7 0,3 4-3 0,3-12-15 16,4-2-16-16,3-2-23 0,0-11 3 0,-1-5 2 0,2-4 3 16,1-8 10-16,1-4 5 0,5-3 10 0,-3-6 15 0,2-1-7 15,4-3 7-15,-3-3 4 0,1 0-11 0,1-4 13 16,-4-4 8-16,1-1-2 0,-1-2 16 15,2-1-3-15,-2-1-6 0,-3 0-3 0,-2-2 22 0,-5 1-13 0,0 3 44 0,-2 3-6 0,-2 1-8 16,-3 0-17-16,-1 4 10 0,-3-1-10 0,-1 4 13 0,-4 2-10 16,-1 2-8-16,-2-1-11 0,-1 3 0 0,-1 4 0 0,1-1 0 0,-2 4 1 15,2 0-2-15,-1 3-21 0,-1 3 12 0,0 1-12 0,-2 4 23 16,-1 0-4-16,3 2-4 0,-2 2-10 0,0 4 5 0,-2 1-5 16,2 4 10-16,-1-1 2 0,3 5-2 0,1 0-19 0,-1 0 21 0,2 1-18 15,3 0 20-15,0-1 2 0,2-3-11 0,2 1-3 0,0-3 7 16,2 0-6-16,2-4 6 0,3-4 1 0,1 1-3 0,0-6-14 15,0 0 12-15,2-1-11 0,1-4 27 16,0-1-2-16,2-1-4 0,2-1-15 0,1-3 13 0,-2-3-11 0,1 0 20 0,-1 0-1 0,2-3-8 16,0-2-2-16,0 0 7 0,0-2-5 0,-2 2 6 0,2-5-3 15,2 1-5-15,2-4-5 0,0-3 1 0,0 4 0 0,-1-3 5 16,-4 4-2-16,-1 2-2 0,0-2-13 0,0 5 15 0,-3 0-10 0,0 0 20 16,-4 4-2-16,0-1-11 0,0 3 0 0,-2 3 2 0,1 0-2 15,-2 2 1-15,-2 2 0 0,1 0-1 0,-2 3-1 0,0 1 2 16,0 3 0-16,0 3 2 0,-1 1-2 0,1 0-4 0,-1 4-8 0,1-1 11 15,0 1-8 1,0-1 13-16,0 4-6 0,1-2-10 0,2 1-18 0,-1-1 4 0,0-2-4 0,0-1 8 0,-1-3 7 0,2-1 0 0,-1-2-8 16,0-7 19-16,2 2-15 0,-1-2 25 0,-1-2-7 0,0 0-7 15,1-1 5 1,-1-5-1-16,0 4 4 0,0-5 4 0,1 1-4 0,-1 0-4 0,0-2-5 0,1 0 2 0,1-3-1 0,0-1 9 16,0-1 0-1,-1 4-1-15,2-4-8 0,-1 3 5 0,1-1-5 0,0-1 14 0,1 2-2 0,-1 1-1 0,0-2-10 0,2 3 12 0,-2-1-8 16,2 4 20-1,0 0-3-15,-1 3-7 0,-1-1-3 0,2 2 1 0,-4 0-1 0,2 3 2 0,-1 0-2 0,-1 2-1 0,1-1-2 16,-2 2 5-16,0 2-3 0,0 2 8 0,2-1-3 0,-2 3-5 0,0 3-15 16,2 0 11-16,-2 1-9 0,2 1 21 0,1 0-5 0,1 1-6 15,1 1-9-15,-1-2 8 0,0 0-4 16,0-1 12-16,0 1-2 0,1-2-6 0,-3-2 0 0,-2 0-4 16,6-2 3-16,-5 0 4 0,0-5-2 0,4 1 2 0,-5-4-12 0,6 0 8 0,-2-4-8 0,0 3 18 15,1-2-3-15,-2-3-3 0,2 1-6 0,1-3 2 0,0-1-2 16,0 0 10-16,1-2-3 0,0-2-2 0,0 0-4 0,-5-1 2 31,3 0 0-31,0 0 3 0,-1 2 2 0,1-3-4 0,0 1-12 0,-4 0 13 0,2 1-11 0,-2 0 21 0,-2 3-1 0,0 1-6 0,0 3-11 16,1 0 8-16,-1 2-7 0,0 0 16 0,-1 2-3 0,0 2-5 0,-1 0-14 31,1 2 14-31,0 2-11 0,-1 0 19 0,1 2-2 0,0 4-8 16,0 2-4-16,0 2 6 0,0 1-5 0,0 4 8 0,0 0 1 15,2 2-5-15,1-2-7 0,1 1 5 0,1 1-5 0,2-2 8 16,-1-1 0-16,1-2-4 0,2 0-13 0,0-1 16 0,3-3-13 15,-1-1 17-15,2-4-12 0,1-1-12 0,1 0-13 0,1-3 10 0,0 1-3 16,0-6 25-16,-3-2-12 0,2 1-15 0,0-3-53 0,1 3 5 16,0-4-13-16,2 0 4 0,0 1-10 0,1-3-7 0,-3-1-70 15,0 1-29-15,1 1-3 0,0-1-91 0,3 1 25 0,-1 0 6 0</inkml:trace>
  <inkml:trace contextRef="#ctx0" brushRef="#br0" timeOffset="22658.74">13514 10064 1 0,'12'-19'68'15,"-1"4"17"-15,-4-2 55 0,4 0-31 0,-6 4 27 0,1-2-58 16,-3 4 39-16,0-4-15 0,0 4-18 0,-2-4 4 0,-1 4-5 15,0-1 6-15,-1 3-2 0,-3 2-12 0,0 1-6 0,-1 0-26 16,-1 2 8-16,-1 0-10 0,-1 2 9 0,1 4-2 0,-1-1 0 0,-1 2-25 16,0 4 7-16,-1 1-10 0,0 2 14 0,2 1-2 0,-1 0-1 15,2 4-30-15,0 1 25 0,0-1-24 0,0 6 26 0,2 1-1 16,-1 1-8-16,3-1-5 0,-1 3 11 0,3-2-9 0,0 1 11 16,0-3 1-16,1-1-10 0,0 3-12 0,2-1 15 0,1-1-17 15,-1-2 7-15,2-4-4 0,2-5-7 0,2-3-6 0,1-2 10 0,2-4-5 16,0 2 20-16,2-3-1 0,0 0-7 0,3-3-13 0,-1-4 15 15,3 0-13-15,-1 1 22 0,-1-2-5 0,1-2-9 0,-3-2-16 0,2-3 10 16,2-2-8-16,-2 1 21 0,1 2-4 0,-2-3-8 0,2 1-6 16,-1-1 7-16,-3 1-6 0,-1 3 8 0,-3-1 1 0,-3 2-5 0,1 0-7 15,3 2 8-15,-4 1-7 0,-2 1 12 0,-1 1-1 0,-2 1-7 16,3 1-7-16,-3 1 10 0,-1 1-6 0,0 2 15 0,-3-1 0 16,-2 2-8-16,0 0-14 0,-1 3 10 0,1 0-11 0,1 1 16 15,-1 1-1-15,-1 2-4 0,4 0-9 0,-4 3 11 0,4-1-7 16,0 1 14-16,0 1-6 0,4 1-8 0,-1-2-1 0,0 2 7 0,-1 1-2 15,2 0 6-15,-1-3-3 0,3 2-3 0,2-2-6 0,1 3 7 16,2-4-4-16,5-3 12 0,-3 1-8 0,6-3-7 0,1-2 7 16,2-1-2-16,1-1 4 0,-1-2 3 0,1-3-3 0,-2 0-1 0,-1-2-1 15,1-2 2-15,0-1-1 0,2 0 1 0,0-3 1 0,1 2 1 16,-3-4-15-16,1 4 16 0,0-3-14 0,-1 2 21 0,0-1-1 16,-1 1-10-16,-1-2-3 0,2 2 2 0,-2-1-2 0,-3 3 4 0,-1 1 2 15,-1 3 0-15,1 0-6 0,1 3-2 0,1 2 0 0,-5-2 4 16,0 3 0-16,-2 0 3 0,-2 4-5 0,0 1 5 0,-1 2-5 15,2 0 7-15,-1 5-3 0,0 2-2 0,0 1-4 16,-2 5 4-16,2 0-3 0,-2 4-11 0,1 0-6 0,-1 2-15 0,-3 3 18 0,0 2 17 16,-1 0-6-16,-2 0 17 0,-1-2-4 0,-1-2-8 0,-1 5-34 15,-1-3 18-15,-1 0-16 0,-4 0 46 0,1-3-5 0,-4 0-1 0,-2 2-17 16,0-2 13-16,-3 0-7 0,3-3 18 0,-1-3 1 0,2-1-11 16,0-1-10-16,3-3 9 0,-2-3-7 0,3 1 18 0,1-9-1 15,1 2-3-15,2-4-13 0,2-4 13 0,0 1-10 0,4-7 19 16,1-6-3-16,3-1-10 0,1-6-18 0,3-3 13 0,0-3-11 0,3-1 20 15,5-3-7-15,0 3-7 0,2-2-34 0,3-1-11 0,3 1-9 16,4-2-98-16,2 3-42 0,2-4-41 0,0 1-187 0,2 0 243 16</inkml:trace>
  <inkml:trace contextRef="#ctx0" brushRef="#br0" timeOffset="22760.1">15136 9926 943 0,'-4'6'179'0,"-1"3"587"0,-1 1-730 0,-2 0-35 0,1 0-29 0,-3 2-339 15,0-1 245 1</inkml:trace>
  <inkml:trace contextRef="#ctx0" brushRef="#br0" timeOffset="39963.11">6939 11981 256 0,'-21'-16'23'0,"8"7"468"0,3 5-193 0,1-2 14 0,1 3-232 0,3 2 15 16,3 0-30 0,0 1-8-16,2 0-17 0,0 4-17 0,0 3-23 0,0 4-5 0,0 5 21 0,0 3-1 15,0 7 0 1,2 6-2-16,0 3 10 0,1 2-8 0,-1 8 13 0,0-4 1 0,1 2-6 0,1 8-23 0,-2-6 17 0,1 1-22 31,0 11 23-31,-1-4-6 0,-1 2-13 0,0 12-2 16,-1-7 1-16,1-3-1 0,-1 1-4 0,0-15-11 0,1-5-5 0,-1 0 1 15,0-11-12-15,0-2 17 0,-1-5-30 0,1-3-7 16,0-5-2-16,1-2-58 0,-1-1-1 0,0-5-10 0,0 1-79 16,-1-5-12-16,0-5-26 0</inkml:trace>
  <inkml:trace contextRef="#ctx0" brushRef="#br0" timeOffset="40248.92">6883 12247 499 0,'-6'-48'160'16,"2"11"-96"-16,1 0 61 0,3-4-19 0,0 9 21 0,0 1-32 15,3 1 25-15,3 6-22 0,1 3-32 0,0 4-14 16,1 3 18-16,1 2-26 0,0 0 12 0,1 5 1 0,0-2-9 16,2 5-3-16,0-2 12 0,-1 3-20 0,5 3 10 0,1 0-6 15,-3 2-13-15,6 3-11 0,-4 1 19 16,2 5-23-16,5 0 10 0,-2 0-8 0,-2 1-11 0,-1 5 3 0,-3 1 0 15,-2 1 1-15,-2 4 3 0,-3-2-3 0,-2 4-1 0,-3 2-11 16,-3 1 13-16,0-1-12 0,-5 5 21 0,-3-4-2 0,-3 1-7 16,-3-3-12-16,-2-5 13 0,1-4-12 0,-1 0 22 15,-3-3-7-15,0 2-9 0,-3-1-10 0,1-2 8 0,1-2-4 0,4-2 11 16,1-2-3-16,2-1-6 0,2 0-5 0,0-3-2 0,1-1 1 16,1-2-6-16,2 0-7 0,1-1-4 0,2-2-40 0,2-1 9 0,2-2-14 15,1-4-8-15,2 1-12 0,5-2-18 0,1-4-49 0,3 2-21 16,3 0 0-16,2-1-95 0,2-1-15 0,-1 1-28 0</inkml:trace>
  <inkml:trace contextRef="#ctx0" brushRef="#br0" timeOffset="40519.93">7458 12082 359 0,'7'-1'126'16,"-1"-1"185"-16,-1-1-109 0,-3 0-24 0,0 3-38 0,-1-3-24 16,-4 3 21-16,1-4-45 0,-3 1-21 0,-4 0-14 0,1 1-27 15,-5-1-26-15,3 1 13 0,-3 1-18 0,-1 1 8 0,1 0 4 16,-3 1-10-16,0 2-7 0,0 1 16 0,-1-1-13 0,2 4 13 15,1-2-6-15,1 2-11 0,1 0 1 0,2 3 10 0,2 1-3 16,1 0 11-16,2 4-2 0,0-2-10 0,4 4-5 16,1 2 10-16,1 1-8 0,1 3 4 0,3-5 6 0,0 0-3 0,2-2-15 0,3-1 11 15,0 2-13-15,2-4 23 0,1-3-2 0,0 1-4 0,3-3-15 16,0-3 13-16,-1 0-10 0,0-5 20 0,2 0-6 16,-1-4-8-16,3-2 2 0,-1-1 0 0,2-2 2 0,-2-1-1 0,-5 0 4 0,2-4-4 15,-4 0-1-15,-1-1 4 0,2-1-4 0,0 0-5 0,-1-2-6 16,-2 1-5-16,-1-3-47 0,-1 0-2 0,-3 1-10 0,1 0-17 15,-3 0-5-15,-1 3-8 0,-1 0-66 0,-1 2-19 0,0 2-10 0,0-1-75 16,0 3 153-16,2 1 0 0</inkml:trace>
  <inkml:trace contextRef="#ctx0" brushRef="#br0" timeOffset="41058.6">7656 12037 1033 0,'1'2'86'0,"2"2"30"0,1 0 10 0,1 2-15 0,1 1-15 16,-1 3-35-16,2-1 7 0,1 4-25 0,2 6-4 16,-1 0-8-16,4 5-13 0,0 4-11 0,-1 0 9 0,0 0-12 15,0 2 12-15,0 0-10 0,1-3-4 0,0 5-3 0,-1 0 4 16,0 1 0-16,-3 2 8 0,2 1-4 0,-1 2-8 0,-1 5-5 16,2 2 9-16,-2 3-6 0,0-2 3 0,0-1 4 0,-2-6-2 0,-3-4-15 15,0-6 17-15,-1-3-15 0,0-5 21 0,1-6 2 0,-2 1-11 0,-2-3-17 16,0 2 20-16,-2-4-19 0,1 0 17 15,0-3-7-15,-1-1-14 0,-1-4-29 0,1-1 9 0,0-1-10 0,-2-1 15 0,1-3 4 16,0-4-5-16,-1 1 18 16,1-7 2-16,-1 0 1 0,0-3 2 0,1-1 4 0,0-2 5 0,2-4-9 15,1-3 1-15,0-6-3 0,4 0-10 0,-3-4-19 16,1-3-16-16,-1-5-37 0,-1-2 11 0,0 0-7 0,-2-1 46 0,-2 2 11 0,0 5 7 0,-2 1 29 0,1 1 0 16,0 1 9-16,1-1 19 0,-1 2-2 0,3 1-1 0,0 3-19 15,2 2 32-15,2 4-22 0,1 4 60 0,0 3-13 0,1 3-11 0,1 2-20 31,-1 1 21-31,3 1-15 0,0-1 24 0,0 6 1 0,1-2-17 0,1 2-8 0,4 1 19 0,-3 3-19 0,4 0 10 0,-2-1-10 16,-2 3-8-16,2-1-3 16,0 2-3-16,4 0 2 0,1 3-9 0,1 1-3 15,1-1-6-15,0 0-7 0,0 4 9 0,-2-1-7 0,-4 3 9 16,1-2-9-16,-3 2-8 0,1 2 6 0,-1 1 4 0,-4-2 2 0,-2 3 0 0,-3 0-2 0,-2 3-4 0,-3-1 7 0,-3 0-2 16,-1 1 2-1,-2 2-2-15,-3-1-3 0,-1 3-1 0,-3-2-2 0,-3 0 2 16,0-4-1-16,-3 0 1 0,0-2-2 0,0-1-2 0,-2 0-9 0,3 1 7 0,0-2-8 0,1-1 2 0,6-3-4 15,-3 0-3-15,2-3-23 0,2 0-2 0,1-2-4 0,5 1-12 0,0-2-2 0,2 0-7 32,2-2-43-32,3 0 8 0,0-2-19 0,3 0-14 0,4-5-12 15,1 2-12-15,3-2-58 0,3 1-6 0,0-2-11 0</inkml:trace>
  <inkml:trace contextRef="#ctx0" brushRef="#br0" timeOffset="41469.94">8125 12173 69 0,'18'-14'67'0,"-2"2"7"0,1 1 73 0,-3 0-3 0,1-3-32 16,-2 5 27-16,0-1 33 0,-2 2-45 0,-1 0 22 0,-2 2-17 15,-1 1-29-15,-2 0-25 0,-1 3 10 0,-1 0-25 0,-1-1 14 16,-1 3-13-16,-1 0-12 0,0 0-26 0,0 2 13 0,0-1-15 16,0 5 1-16,-1 1-3 0,0 2-10 0,-1 1-13 0,1 1 8 15,0 3-8-15,-2 2 11 0,2 2-3 0,0 0-5 0,-1 2-7 0,2 3 7 16,0-3-4-16,1 2 7 0,1 0 2 0,2-3-6 0,-1-1-10 16,1 1 14-16,2 0-13 0,1-2 18 0,-1-5-3 0,1 1-7 0,1-6-8 15,0-1 5-15,1-3-5 0,2 1 13 0,-2-4 1 0,1 0 0 16,3 0-11-16,-4-4 5 0,2 1-4 0,1-4 16 0,-3-2-3 15,3 1-4-15,2-4-4 0,-3-1 6 0,3-3-4 0,-1-2 2 16,-1-2 6-16,4-1-1 0,0 0-18 0,-2-2 19 0,0 0-18 16,-3 1 35-16,-2-1-6 0,0 1-8 0,-4 2-9 0,0-2 9 0,0 2-8 15,-3 1 8-15,-1 2 2 0,0 1-5 0,-1 0-15 0,0 2 9 16,0 3-8-16,-1 1 17 0,-1 5-5 0,0 2-5 0,-1 2-7 16,3 1 13-16,-1 0-7 0,2 1 22 0,-1 2-7 0,1 4-11 0,-1 3-4 15,0 4 7-15,2 5-5 0,-1 4 16 0,1 2-8 0,-1 1-4 16,2 4-14-16,1 0 8 0,-1 4-3 0,1 2 21 0,-1-7-4 15,1 5-9-15,1-4-12 0,1 2 10 0,-1-2-7 0,1-2 12 0,-1-4-5 16,3 1-6-16,-1 0-9 0,3-2 10 0,0-6-5 0,0-1 13 16,2-3-2-16,-2-7-7 0,0 1-4 0,-1-1 4 0,1-5-2 15,-1 1 6-15,0-2-3 0,-1-2-3 0,2-2-34 0,0-2 4 16,0-3-13-16,1-5-34 0,-1 2-23 0,2-5-27 0,0 1-39 0,1-1-30 16,1 1 10-16,2 0-107 0,-2 2-10 0,2 0-24 0</inkml:trace>
  <inkml:trace contextRef="#ctx0" brushRef="#br0" timeOffset="42814.87">9074 12170 671 0,'-5'3'157'0,"2"-3"399"0,1 0-441 0,2 0-30 0,0 0-37 0,3 0-22 0,-2 0 12 0,4-1-16 0,1-6 20 31,0-1-5-31,2-5-13 0,-1-1-17 0,-2-1 19 0,3-5-22 0,0-2 24 0,0-2 0 0,2 1-5 0,0-5-21 15,3-1 17 1,0 1-18-16,-1-3 25 0,-1 0-6 0,1-5-9 0,0 0-9 0,0-2 4 0,0 1-4 0,-2 0-1 0,-2 1 6 0,-4-1 0 0,-1 0-7 31,0 3 1-31,-2 1-2 0,-1 4 8 0,0 5-3 0,-4 1-3 16,1 1-2-16,-3 3 1 0,0-2 0 0,-2 6 2 0,0 1 3 0,0 5-1 0,1 5-9 0,2 0 7 16,-1 4-6-16,0 1 15 15,1 3-5-15,-2 2-6 0,-1 7-7 0,0 4 8 0,1 1-6 0,-2 5 13 16,0 2 4-16,0 5-1 0,1 6-11 0,1 6 13 0,3 6-12 15,0 4 17-15,2-3-2 0,0-1-11 0,-1 3-12 0,2-5 16 16,-1 2-14-16,2-2 18 0,0 1-4 0,1-1-9 0,3 6-11 16,0-1 12-16,1-4-9 0,1-6 19 0,1-6-7 0,3-8-9 0,4-5-30 15,0-4 11-15,3-3-15 0,2-4 5 0,1-3 10 0,1-1-1 16,-1-4 1-16,-1-1 16 0,1-2-11 0,1-2 25 0,1-1-3 16,1-4-11-16,4-1 0 0,-1-4 7 0,0-2-5 0,0 0 9 15,-4-3 1-15,4 1-3 0,0-3-6 0,-2 1 5 0,1-1-4 0,-2-2 10 16,-5 2 2-16,-2-4-2 0,0 2-9 0,-1 0 14 0,-4 1-11 15,-1 1 21-15,-3 3 4 0,-3 0-3 0,0-1-18 0,-4 1 14 16,-3 3-14-16,-1 0 17 0,-3 3-3 0,0 2-6 0,-2 1-10 16,1 0 6-16,-1 2-7 0,-2 3 6 0,1 1-2 0,-1 1-4 0,0 0-6 15,-3 3 2-15,2 2-4 0,0 0 10 0,0 4-1 0,1 3 0 16,0 1-14-16,-1 6 13 0,0 0-11 0,2 6 16 0,4-1 3 16,-3 0-4-16,1 2-10 0,-1 1 0 0,0 1-5 0,3-1 13 0,3 0-1 15,1-2 2-15,3-2-9 0,1 2 6 0,0-3-5 0,3-1 8 16,0-2-4-16,0-2-7 0,5-5 9 0,-1-2-3 0,0-3 6 15,2-2-2-15,0-2-2 0,1-2-1 0,0-1-10 0,4-1 11 16,-1-2-7-16,2-2 20 0,-2-3-1 0,-2-1-7 0,2-1-8 0,1-2 3 16,1-2-2-16,0-2 8 0,-1 1-1 0,-1-2-2 0,-3 0-14 15,0-4 12-15,0 2-9 0,-1 1 20 0,0 0-4 0,-1-3-8 0,0 1-5 16,-2-2 6-16,0-1-5 0,-2 4 7 0,-1 0 1 0,1 2-5 16,-3 3-12-16,-1 0 17 0,2 1-14 0,-4 3 18 0,0 1 0 15,0 0-9-15,-1 4-4 0,0 2 9 0,1 1-6 0,1 0 0 16,-2 2 0-16,-1 2-10 0,-2 3-4 0,2 3 15 0,-1 3-12 0,1 3 16 15,-1-1 2-15,-3 4-6 0,2 2-12 0,0 0 16 0,1 3-13 16,3-1 17-16,0-3-2 0,0 1-7 0,1 1-12 0,-1-1 2 16,3-2-6-16,2 0-9 0,1-3 6 0,1 0 0 0,4-1-2 15,-1-1 5-15,1-4-3 0,0-2 21 0,-3 0 1 0,3-3 1 0,3-2-6 16,2-1 4-16,4-1-3 0,-2-1 7 0,-2-1-2 0,0 3-3 16,1-5 0-16,0 2 7 0,0-3-4 0,-2 4-3 0,-1 0 5 15,0-1-7-15,2 1-7 0,-1-1 23 0,0-1-17 0,1 1 22 16,-1 0-6-16,-1-1-12 0,0 3-9 0,0-2 14 0,0-2-9 0,0 2 16 15,2 0 0-15,0-1-10 0,1 0-6 0,-2-2 9 0,2 1-9 16,1-2 6-16,-3 3 2 0,-3-2-4 0,2-2-13 0,-2-5 11 16,0 0-13-16,4-3-5 0,-4 2-30 0,-1 0-25 0,0-3-95 0,-1-2-17 15,-2 0-13-15,1 0-99 0,-5 0 0 0,4 2-21 0</inkml:trace>
  <inkml:trace contextRef="#ctx0" brushRef="#br0" timeOffset="43178.35">10345 11461 498 0,'-13'-16'230'0,"7"9"-116"0,1 1 136 0,2 5-124 16,2 1 4-16,-2 1-35 0,3 6-15 16,-1 2-11-16,0 4-16 0,1 4-21 0,-1 2 15 15,1 7-22-15,1 5 17 0,1 2-3 0,2 5-7 0,-2 5-8 16,0-1-5-16,2 2 1 0,0-1 3 0,2-4-8 0,-1 0-1 0,2 2-21 16,-1-1 9-16,-1 4-5 0,2 0 20 0,-1 1-8 0,0 0-9 0,3 3-13 15,-2-7 15-15,1-3-9 0,1-7 19 0,2-7-3 0,2-3-9 0,2-9-20 16,3-4 19-16,-2-1-14 0,2-4 28 0,-4 1-1 0,2-3-11 15,0-1-13-15,0-1 17 0,-3-4-14 16,-1-4 24-16,1-1-4 0,0 0-11 0,2-4-10 0,-1-4 10 0,1 2-6 0,0-4 22 0,-1-2-8 0,0 0-8 16,-2-4-2-16,-1 0 8 0,1 0-3 0,-2 0 6 0,-3 4 1 15,0 1-10-15,-1-2 0 0,-2 2 22 0,0 2-14 0,-1 2 36 16,0 4-4-16,0 6-12 0,-1 1-9 0,0 1 11 0,-2 3-12 16,0 0 9-16,0 2-5 0,-1 2-4 0,0 3-22 0,0 0 9 0,1 5-10 15,-1 3 17-15,0 6-2 16,-1 1-5-16,-2 5-19 0,2 1 14 0,-2-1-12 0,1 2 27 0,1-2-4 0,-2-1-8 0,3 1-26 15,-1-4-8-15,1-6-6 0,1 1-40 0,0-6-5 0,0 0-9 0,1-1-48 16,1-3-21-16,0-5-2 0,0-1-68 0,0-1 7 0,0-6-6 16,0-2-70-16,5-4 175 0</inkml:trace>
  <inkml:trace contextRef="#ctx0" brushRef="#br0" timeOffset="43305.75">10817 11846 561 0,'-8'-26'219'15,"0"-3"-50"-15,0 2-21 16,1-1-80-16,-3-2 46 0,2 2 4 0,0 2 0 0,0 7-30 0,3 8 20 0,2 3-43 0,1 4-12 0,1 3-15 15,0 1-21-15,0 1-27 0,0 5 11 0,0 1-12 0,-1 5 21 16,2 4-3-16,0 2-6 0,2 1-39 0,0 3-11 0,2 3-12 16,2-2-96-16,1 0-41 0,0 1-37 0,2-2-163 0,4 4 221 15</inkml:trace>
  <inkml:trace contextRef="#ctx0" brushRef="#br0" timeOffset="43856.78">11327 12147 1985 0,'-7'-17'-80'0,"4"5"154"0,-2 2-21 0,1-3-27 0,-3 0-27 15,-2 1 14-15,-3-2-18 0,-4 2 27 16,-1 2-12-16,-1 0-10 0,-1 3-21 0,4 4 13 0,-3 0-10 0,2 2 22 0,0 1 1 0,-1 0-5 0,3 1-8 0,1 3 6 16,2 1-6-16,2 2 8 0,1 0-2 0,0-1-5 0,2 6-6 15,0-1 9-15,1 2-7 0,1 3 15 0,3-1 3 0,-1 2 0 0,3-1-10 16,2 0 0-16,3-2-4 0,2 0 10 0,0-3-1 15,-1-1 1-15,2-2-11 0,2 0 6 0,0-2-6 0,1-2 11 0,2-1 1 16,-1-2-4-16,1-1-3 0,-1-1 10 0,2-2-6 0,-2-1 14 0,2-5 5 16,0 1-4-16,1-3 9 0,2 1 11 15,-2 1-7-15,2-1 13 0,1-1-7 0,-2-1-9 0,1 2-4 0,-5-2 4 0,-1 2-4 16,2-1-1-16,-4 2-3 0,2 3-3 0,-2-1-8 0,-1 4 0 16,0-3-1-1,-1 3 1-15,-2 3-2 0,-2-1-2 0,-1 1-7 0,-1 1 4 16,0 1-3-16,0-1 6 0,0 5 3 0,-2 0-4 0,0 1-8 15,0 4 6-15,-2 1-6 0,2 0 14 0,0 1 1 0,-1 0-3 0,-1 0-17 16,-1 0 13-16,3-1-13 0,-3-1 19 0,5 0-5 0,-2-3-6 16,1 2-11-16,1-3 6 0,-1-1-4 0,2-4 12 0,1 1 0 15,0-2-5-15,1-2-5 0,-1 1 12 0,1-2-7 0,-2-1 9 16,3-1 1-16,-1-1-6 0,2-5-6 0,1-2 7 0,-1 1-6 0,2-2-1 16,0 0 2-16,0 0-6 0,4-3-5 0,1-1 14 0,1 2-10 15,2-2 18-15,-2 1-2 0,0 0-6 0,0 3-7 0,0-3 12 16,-1 3-7-16,0 0 14 0,0 0 0 0,0 4-7 0,0 2-10 0,1 0 10 15,-3 3-8-15,2-1 13 0,-1 2 0 0,1 3-5 0,0 0-7 16,-1 2 11-16,-4 2-8 0,1 1 22 0,-2 2-1 0,1 1-3 0,4 4-10 16,1 5 8-16,-2 1-6 0,2-1 11 0,-3 6-7 0,1 0-8 15,5 3-4-15,-6-1 2 0,1 5 0 0,-2-1 5 0,-3-2 0 16,1 0-5-16,-1 1-19 0,-2-2 20 0,2-2-16 0,-1 1 6 16,0-5-7-16,0-4-24 0,0 1-25 0,0-3-11 0,0-2-14 0,1-3-167 15,1 1-96-15,1 3-83 0</inkml:trace>
  <inkml:trace contextRef="#ctx0" brushRef="#br0" timeOffset="49014.78">26307 9247 256 0,'-19'-26'-1'0,"9"16"-11"0,4-2-1 15,-1 4 2-15,0-2-2 0,-3-1 3 0,0 4 2 16,-3 0 21-16,1 0-2 0,1 4-10 0,0-3-28 0,-3 3 27 15,0 2-31-15,-1-1-1 0,2-2-4 0,-3 4-26 0</inkml:trace>
  <inkml:trace contextRef="#ctx0" brushRef="#br0" timeOffset="53866.08">7018 14070 256 0,'0'-34'6'0,"1"17"139"31,-1 4-30-31,2 2 16 0,-3 0-39 0,1 1 21 0,0 2-28 16,-1 1 38-16,1 4-16 0,1-2-21 0,-2 5-21 0,1 0 18 16,-1 0-29-16,0 0 7 0,1 0-18 0,-1 4-21 0,0 0-15 0,1 4 10 0,0 2-7 0,-1 8 12 15,-2 2-1-15,2 6-9 0,-1 2-5 0,1 1 13 0,0-2-12 0,1-1 16 16,-4 3-4-16,4-1-4 0,-2 6-16 0,0 1 11 15,1 1-10-15,-1 3 14 0,2-1 1 16,1 2-13-16,0 3-10 0,3 0 15 0,0-1-15 0,-3-3 21 16,2-4-3-16,-1-5-7 0,1-4-16 0,-1-4 17 0,-1-8-12 15,-1-2 17-15,0-5 3 0,0 0-13 0,0-4-6 0,1 0 11 0,0-3-11 16,0 0 7-16,-1 0 2 0,1-1-3 0,2-1-4 0,-1-5 11 16,4-3-9-16,-2-2 14 0,1-3-2 0,-1-3-4 0,-2-1-6 15,2-3 1-15,1-2-1 0,-1 2 1 0,1-1-2 0,2 3-6 0,-4-1-3 16,5 0 13-16,-2 2-6 0,1 0 13 0,3 2 0 0,-2 2-10 15,0 2-8-15,1 0 10 0,0 3-9 0,2 1 10 0,-1 1 5 16,0 1-2-16,0 2-14 0,0 1 7 0,0 1-9 0,0 3 24 0,0 0-7 16,-1 1-1-16,1 2-7 0,2 2 1 0,-2 2 0 0,1 0 3 15,0 2-5-15,2 2-4 0,0-1 9 0,-1 2-3 0,2 1 7 16,-2 3-5-16,-1 0 4 0,3-3-4 0,-1 4-14 0,1-1 18 16,0 0-17-16,1-1 16 0,0-1 5 0,-3-2-7 0,4-2-14 0,-1-3 11 15,1-4-11-15,0 1 22 0,-2-4-1 0,2-1-6 0,2-3-16 16,0-1 14-16,0 1-10 0,-1-5 26 0,-4 3-9 0,1-5-10 0,-2 1-1 15,-2-2 5-15,0 0 0 0,-1-2 4 0,1 1 3 0,-1-3-5 16,-1-3-19-16,0 2 19 0,-1 0-17 0,0-1 27 0,-3 1-2 16,-2 2-6-16,-2-1-32 0,0-1 20 0,-3 5-21 0,-3-3 26 15,1 3-6-15,-2-1-12 0,-2 4-5 0,1-1-2 0,-1 0 1 16,0 4 4-16,-1-1-5 0,0 1-1 0,-1 3 1 0,0-1 8 0,-2 3-2 16,1 1 15-16,0 4 1 0,1 0-8 0,-1 5-5 0,0 1 16 15,0 4-13-15,1 1 17 0,0 2-1 0,0 2-10 0,0 4 8 16,-1 3 8-16,7 0-3 0,0 2 6 0,5-1 2 0,-2 2-5 0,2 0 5 15,-1-1 7-15,0-1-6 0,3-2-2 0,-1-3-3 0,2 1-7 16,3-2-10-16,1-2 13 0,2-1-10 0,2-1 8 0,3-4 4 16,1 4-11-16,4-1-7 0,-1-2 16 0,4-2-15 0,-3 0 10 0,1-2-6 15,1-3-7-15,5 2-39 0,2-4-4 0,1-1-6 0,3-3-22 16,-3-1 6-16,-1 0-5 0,1-5 13 0,-2-1 7 0,1-3-1 16,-2-4 17-16,-7-2 8 0,2-1 6 0,0-4 11 15,-1 1 15-15,3-1-5 0,-1 3 20 0,-1-1 3 0,-3-2-12 0,0 0-8 0,-2 0 24 16,-3-2-19-16,0 0 42 0,-3 2-1 0,-1 0-2 0,-1-1 9 15,-3-2 1-15,-1 4 3 0,-2 1 3 0,-2 2-3 0,-1 3-9 0,-3 0-18 16,1 1 14-16,-3 3-17 0,0 1 4 0,-3-1-7 0,-2 5-10 16,0-2-10-16,-1 1 14 0,0 3-10 15,-2 0 14-15,2 2-4 0,-2 2-13 0,-1 3-7 0,1 1 12 0,-1 0-8 0,1 4 8 16,4-1-2-16,-1 2-7 0,-2-1 2 0,6 2-1 0,-2 1 4 0,3 2 5 16,2 0-1-16,2 0-2 0,1 2-9 0,1-1 13 0,0 0-11 15,2 0 11-15,3-3-2 0,-1 0-7 0,1 0 2 16,3-3 2-16,1 3 0 0,3-4 8 0,1 4 3 0,2-3-3 0,3 2 6 15,-1 1 11-15,3 1-6 0,0-2 14 0,2 1-6 0,0-1-4 0,2 5-11 16,0-1 14-16,2 2-9 0,0 4 9 0,-1-1-4 0,-2 5-15 16,0 1-6-16,-3 2 12 0,-1 0-11 0,-1 4 7 0,-5 1 0 15,2 2-4-15,-5 1-6 0,-5 3 5 0,-3-1-5 0,-1 0 11 0,-3-2-1 16,2-3-4-16,-4-1 1 0,-5 0 4 0,3-4-3 0,-9-1 4 16,0-6-5-16,0-2 1 0,0-3-6 0,-1 1 6 0,0-3-3 15,-1-1 12-15,-2-2-2 0,0-3-10 0,-2 0-12 0,3-5 17 0,0-1-14 16,3-3 18-16,0-3-12 0,2-1-11 0,-1-3-10 0,2-4-4 15,2-3 4-15,3-2 0 0,1 0-2 16,2-1-2-16,2-5-1 0,2 0 14 0,0 0-6 16,3-5 20-16,1 1 4 0,3-2-5 0,3-5-7 0,3 1 6 0,1-2-7 0,3-2 4 0,2-1 3 0,2-3-1 15,3-4-6-15,2 1 12 0,0 0-9 0,-2 0 7 0,2 6 3 16,-2-2-4-16,2-2-15 0,-3-1 14 0,1 3-12 0,-1 1 21 16,-1 2-3-16,2 2-6 0,-1-1-13 0,0 1 15 0,-1 1-11 0,-2 6 29 15,-2 2 0-15,-2 6-4 0,-1 3 2 0,1 0 16 16,-2 2-10-16,-3 5 15 0,-1 1-4 0,-2 3-13 0,0 4-23 0,-2-2 23 15,1 3-19-15,1 4 37 0,-1 1-10 0,1 3-16 0,-1 4-4 0,3 2 8 16,1 5-4-16,-2 4 1 0,1 1-1 0,-2 6-8 0,1 0-15 16,-3 6 19-16,1-1-16 0,0-1 20 0,-1 0-3 0,2-1-10 15,-1-2-2-15,-1-2 5 16,-1-3-4-16,1-2-1 0,-3-6 0 0,4-5-3 0,-3-3-32 0,1-3 9 0,-2-1-17 0,2-5-14 0,-2 0-8 16,-2-2-12-1,4-3-45-15,-4-2-27 0,0-4-3 0,1-6-200 0,-2 1 212 0,0-6-32 0</inkml:trace>
  <inkml:trace contextRef="#ctx0" brushRef="#br0" timeOffset="54012.07">8837 13857 1006 0,'-9'-17'149'0,"0"4"-5"0,3 4-7 0,3 3-50 16,0 3-7-16,3 3-16 0,-2 0-20 0,2 0-40 15,0 0 13-15,-1 2-23 0,1 2 9 0,0 5-6 0,1 2-12 0,2 4-48 16,-1 1 3-16,1 1-19 0,1 3-50 0,0-1-31 0,2 4-31 15,2 1-150-15,3 2 195 0</inkml:trace>
  <inkml:trace contextRef="#ctx0" brushRef="#br0" timeOffset="54603.88">9240 14595 1296 0,'0'9'-531'16,"-3"-13"948"-16,-2-1-146 0,3-2-195 0,-2 0-29 0,2-2 3 15,-1-1-4-15,-2-1 16 0,0-1-13 0,-2-1-14 0,0 0-32 16,-2 0 14-16,0 1-19 0,-2 1 18 0,0 2-1 16,0 2-4-16,-2 1-26 0,1 3 12 0,1 0-13 0,-2 2 27 0,2 1-5 15,1 0-6-15,-1 1-8 0,1 4 5 0,1-1-3 0,-3 2 8 16,5 1-2-16,-1 2-3 0,-1 3-8 0,4 2 10 0,1 2-7 0,4 2 14 16,3 1 0-16,-1 2-3 0,3 2-3 0,-1 1 9 0,3-1-9 15,4-1 10-15,-2-3-1 0,3 0-4 0,0-3-8 0,0-3 5 0,1 0-4 16,1-5 19-16,-1 0-5 0,0-4-2 0,4-2-14 0,0-1 9 15,-2-2-6-15,3-2 17 0,-2-3-6 0,1 2-10 0,-1-4 4 16,-2 0 2-16,-1-1 2 0,-2-3 1 0,-1 2 0 0,-1 0-2 0,0-6-3 16,-2 0 5-16,1-1-6 0,-3-2 2 0,2 3 2 0,-3-1 2 15,1-1-10-15,-3 1 7 0,3-2-7 0,-3 2 4 0,0-1 0 16,1 0-6-16,0-1-3 0,1 1 8 0,2 1-4 0,1 1 4 16,-1 3 3-16,3-3-3 0,-1 0-7 0,1 3 6 15,-1 1-6-15,1-2 11 0,0 4-1 0,1 1-3 0,2-1-4 0,1 3 5 0,-2 1-3 16,1 3 14-16,1 0 3 0,-4-1 0 0,2 4-19 0,-2-1 8 15,0 1-9-15,1 1 17 0,-1 5-2 0,-1 2-5 0,0 1-18 16,-1 1 15-16,0 2-12 0,-1 2 23 0,-1 1-6 16,0 1-11-16,-1 3-4 0,0 0 9 0,-2 3-4 0,1-1 15 0,0-1-6 0,0 3-5 15,0 3-13-15,1-2 10 0,-1 0-6 0,0-1 14 0,2-1-3 16,1-2-10-16,1-1-1 0,0 0 3 0,0-5 0 0,0-1 6 0,-1-7-1 16,2 0-2-16,0-2-14 0,2-4 14 15,-1 0-8-15,0 0 18 0,-1 0-7 0,0-4-10 0,0 0-3 0,0-5 4 0,2-5-1 16,0 0-5-16,1-3 5 0,3 0-8 0,-2-2-3 0,-1 0 15 15,5-3-14-15,0-1 12 0,-3 3 5 0,2 0-2 0,-2-2-15 0,1 2 17 16,1 2-13-16,2 1 27 0,-2 4-5 0,-2 1-9 0,0-1-10 16,-1 3 13-16,-1 2-8 0,0 0 16 0,-2 5-4 0,-1-2-8 0,0 3-11 15,-3 2 9-15,0 0-7 0,0 4 14 0,-1-1-2 0,1 5-4 0,-2 0-22 16,0 2 3-16,1 2-8 0,-1 2-13 0,0 0-11 0,1 1-15 0,0 4-82 16,1 0-15-16,0 1-5 0,2-1 6 0,-1 0-22 0,-1-2 6 15</inkml:trace>
  <inkml:trace contextRef="#ctx0" brushRef="#br0" timeOffset="54731.39">10536 14724 1368 0,'1'2'199'0,"-1"-2"39"0,0 1-136 0,2 1-66 32,0-2-12-32,2 1-7 0,-1 4-10 0,0-2-28 0,3-2 15 0,-2 3-212 0,2-2-113 0,0 3-100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FD74-72D1-404C-94FF-A5CABA798B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183-1CB1-4231-B541-9312820F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9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3C3-1A8C-EB1B-A4F9-46A3919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92A4-6DA8-444A-E75E-C491F1BA4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674B-E0A1-C46E-B971-1171069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7364-8338-4A0C-BF58-E120D01832C7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394D-5A9E-CA18-A8B3-C989797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7D5D-587C-F3AD-F601-16CCA58D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F40-4C69-C55F-8C3B-6C494B7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509F-7DB7-4AF9-F806-D5C8E31E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E5F2-EB4A-D03D-9DDB-BCAF052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78B2-015F-4668-8930-14678F72E98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2D76-78C8-11C9-C8DD-5C50A50A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EAED-D2D3-A064-49BD-A4A1B1B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98EF-E473-4F6B-012B-35B4BBCC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DF82-9D73-C64F-A0BF-161F0337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573-8043-219C-2FBB-8AEE4AB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050E-1B4A-479B-813D-1F406D56380A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C22B-CD58-F316-02BA-6E610CD9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EA69-B1CA-1A97-E151-14F2C58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A19-A737-FE9D-D72B-340203C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B-7D3E-5D8F-03E8-D26AB00E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3293-181D-A511-6B9A-178F05E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993B-EFE2-4349-9348-39D1460A951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D840-5A4C-3472-FDAB-353619C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58-406D-0CDE-D373-325641C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0B5-4F05-35FD-075F-39D35E52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7B4D-9E7A-20D6-E4EF-764B2D22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1499-3734-C33F-F50C-34787F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F07E-CBE4-4805-9275-A0D36207EF3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AD-8AFD-7112-21B6-BF0088B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221D-56B6-1829-0FC6-4E6FFF8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A57-C0AB-8C7F-E438-1399A78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2A3-80DF-6CCE-38F6-7E5D7314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8E2-A33B-73C7-D47D-E3052CF0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963C-C78D-7401-12B1-489BB8F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CE76-90A3-4054-80DF-C28080D936BC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3DD4-879B-623E-D4DD-07056D7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CB62-6A0B-A8C8-5D0F-CA66C155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F39-F434-0A54-E295-866805F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8F0A-7BD9-F82B-E80D-ED57CA2B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AE43-0142-3BBD-3914-20A0F60C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696EC-949B-3158-E296-C3B153C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E4584-733E-158A-9A61-9FD0030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2F8F2-2307-E0EE-E12F-C251413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279-FA4F-4779-999B-4A2ECD3A3BBD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BBAF-A690-467F-8FAA-B22A642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5A1E-C506-ED36-6372-6A5F919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3D6-02AB-9FD3-12E0-3D5D1D3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D0A34-07E6-EBF6-9B07-1B81AE12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D6F-61FE-433E-81CC-82DB7C4F8F84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D13E-B473-FA7B-AAA7-2453E72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C05C-8F32-DE21-DE5A-443E4F1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FEE-C629-1D47-869D-0D3A8667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B94-8285-4C4A-91EE-A03018A61C3A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BF6A5-236E-FAD0-1933-786455D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C898-9C78-3ED8-D116-78ACF30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1571-8BF4-10CE-B64D-4F6B9093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860E-36B4-D185-4652-7C8693E0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6900-8481-5445-40BA-8B750F74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11D8-B9CF-362A-4C0A-8384BDCB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F0-40E1-4039-ADD5-748A6E9DA990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BA9A-080D-F7A7-3B69-0447672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5324-6FA9-BE95-389E-ACFDAF29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1B01-2C5A-8285-46F8-E0C66C16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9FCE-EDA5-F40B-33BF-B9161C58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74B9-DEAE-AB0F-6AFA-A9526C09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E48E-E147-A5DD-27DC-A6FEED72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45F-6777-444F-A932-9179840C383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4149-7D21-EC51-BB6E-65971A0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CBDD-CA41-4B8A-2D0C-6B8655C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FAAB-6258-7693-4A70-FE878023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CBD2-F49B-FCAB-9A78-AF0AACEC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3570-5C94-21AB-F6D6-6D347850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DD8F3-93E5-403A-BB67-403B8F488D0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6CE-E74C-2B83-8069-BA110AE8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62CD-FA45-60B6-8F35-367F5290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535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mouras.github.io/teach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apminder.org/tools/#$chart-type=linechart&amp;url=v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tools/#$chart-type=barrank&amp;url=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gapminder.org/tools/#$chart-type=map&amp;url=v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" TargetMode="External"/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aeturrell.github.io/python4DS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.joyfulpandas.datawhale.club/" TargetMode="External"/><Relationship Id="rId5" Type="http://schemas.openxmlformats.org/officeDocument/2006/relationships/hyperlink" Target="https://pandas.pydata.org/docs/getting_started/intro_tutorials/index.html" TargetMode="External"/><Relationship Id="rId4" Type="http://schemas.openxmlformats.org/officeDocument/2006/relationships/hyperlink" Target="https://plotly.com/python/plotly-fundamental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downloads/updated-gapminder-world-poster-2019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s_Rosling" TargetMode="External"/><Relationship Id="rId2" Type="http://schemas.openxmlformats.org/officeDocument/2006/relationships/hyperlink" Target="mailto:https://www.gapmi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gapminder.org/data/" TargetMode="External"/><Relationship Id="rId4" Type="http://schemas.openxmlformats.org/officeDocument/2006/relationships/hyperlink" Target="https://upgrader.gapmind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gs.un.org/goal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_Jupyter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python-api-reference/index.html" TargetMode="External"/><Relationship Id="rId4" Type="http://schemas.openxmlformats.org/officeDocument/2006/relationships/hyperlink" Target="https://pandas.pydata.org/docs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sc.utoronto.ca/webapps/jupyterhu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 - Brand Portal">
            <a:extLst>
              <a:ext uri="{FF2B5EF4-FFF2-40B4-BE49-F238E27FC236}">
                <a16:creationId xmlns:a16="http://schemas.microsoft.com/office/drawing/2014/main" id="{5810D07C-EF19-D4E5-5FD0-1621324E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7C430-D5BA-C5D4-CD89-730334E7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4951"/>
          </a:xfrm>
        </p:spPr>
        <p:txBody>
          <a:bodyPr anchor="t">
            <a:normAutofit/>
          </a:bodyPr>
          <a:lstStyle/>
          <a:p>
            <a:pPr algn="l"/>
            <a:r>
              <a:rPr lang="en-CA" sz="4800" b="1"/>
              <a:t>From Data to Discovery</a:t>
            </a:r>
            <a:br>
              <a:rPr lang="en-CA" sz="48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r>
              <a:rPr lang="en-CA" sz="3200" i="1"/>
              <a:t>Essential Data Science Tools &amp; Techniques</a:t>
            </a:r>
            <a:endParaRPr lang="en-US" sz="4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EA681-BD72-CE06-9AB7-7F6CDF53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2409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2025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Green Path </a:t>
            </a:r>
            <a:r>
              <a:rPr lang="en-US" sz="2800" b="1" dirty="0"/>
              <a:t>Summer Camp</a:t>
            </a:r>
          </a:p>
          <a:p>
            <a:pPr algn="l"/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5FFB-0312-1273-A88C-8DD62D0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19627F6F-175E-B4FE-3FBE-A985022E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18" name="Picture 17" descr="A close-up of a logo&#10;&#10;AI-generated content may be incorrect.">
            <a:extLst>
              <a:ext uri="{FF2B5EF4-FFF2-40B4-BE49-F238E27FC236}">
                <a16:creationId xmlns:a16="http://schemas.microsoft.com/office/drawing/2014/main" id="{A0025ECC-8AE4-6F85-3DAD-16B24C4E6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2CD40-2329-37CC-FAE5-F45CE3753B4D}"/>
              </a:ext>
            </a:extLst>
          </p:cNvPr>
          <p:cNvGrpSpPr/>
          <p:nvPr/>
        </p:nvGrpSpPr>
        <p:grpSpPr>
          <a:xfrm>
            <a:off x="1466918" y="2020900"/>
            <a:ext cx="8431826" cy="957876"/>
            <a:chOff x="1466917" y="2031012"/>
            <a:chExt cx="8779193" cy="947764"/>
          </a:xfrm>
        </p:grpSpPr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CDDC86B7-35FA-56DD-C88D-72D2D937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6127" y="205533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Table with solid fill">
              <a:extLst>
                <a:ext uri="{FF2B5EF4-FFF2-40B4-BE49-F238E27FC236}">
                  <a16:creationId xmlns:a16="http://schemas.microsoft.com/office/drawing/2014/main" id="{A5F9DE60-C884-8AED-F969-21ECE43F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1276" y="206437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B31A2BC6-AA71-63C0-814F-B75AAC95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6917" y="203101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resentation with pie chart with solid fill">
              <a:extLst>
                <a:ext uri="{FF2B5EF4-FFF2-40B4-BE49-F238E27FC236}">
                  <a16:creationId xmlns:a16="http://schemas.microsoft.com/office/drawing/2014/main" id="{482C8B79-A589-5207-D25D-F2833A29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41816" y="2055333"/>
              <a:ext cx="914400" cy="9144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FC34087-4E35-68A3-DB70-431461F236B7}"/>
                </a:ext>
              </a:extLst>
            </p:cNvPr>
            <p:cNvSpPr/>
            <p:nvPr/>
          </p:nvSpPr>
          <p:spPr>
            <a:xfrm>
              <a:off x="2648538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374C2C-B149-B151-A81C-7619D56F455A}"/>
                </a:ext>
              </a:extLst>
            </p:cNvPr>
            <p:cNvSpPr/>
            <p:nvPr/>
          </p:nvSpPr>
          <p:spPr>
            <a:xfrm>
              <a:off x="4582897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A6C588A-DC47-078A-C2C3-6136654F73AD}"/>
                </a:ext>
              </a:extLst>
            </p:cNvPr>
            <p:cNvSpPr/>
            <p:nvPr/>
          </p:nvSpPr>
          <p:spPr>
            <a:xfrm>
              <a:off x="6578288" y="2332980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3F1B0A5-7411-4937-DE1A-A0E0C2415286}"/>
                </a:ext>
              </a:extLst>
            </p:cNvPr>
            <p:cNvSpPr/>
            <p:nvPr/>
          </p:nvSpPr>
          <p:spPr>
            <a:xfrm>
              <a:off x="8559086" y="2332979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s On with solid fill">
              <a:extLst>
                <a:ext uri="{FF2B5EF4-FFF2-40B4-BE49-F238E27FC236}">
                  <a16:creationId xmlns:a16="http://schemas.microsoft.com/office/drawing/2014/main" id="{5F280DF1-411C-56D8-F0DB-890BE06A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31710" y="2032486"/>
              <a:ext cx="914400" cy="914400"/>
            </a:xfrm>
            <a:prstGeom prst="rect">
              <a:avLst/>
            </a:prstGeom>
          </p:spPr>
        </p:pic>
        <p:sp>
          <p:nvSpPr>
            <p:cNvPr id="19" name="AutoShape 2">
              <a:extLst>
                <a:ext uri="{FF2B5EF4-FFF2-40B4-BE49-F238E27FC236}">
                  <a16:creationId xmlns:a16="http://schemas.microsoft.com/office/drawing/2014/main" id="{F732581E-2D65-4756-326C-B6CFEBA95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6514" y="22583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 descr="A green road logo&#10;&#10;AI-generated content may be incorrect.">
            <a:extLst>
              <a:ext uri="{FF2B5EF4-FFF2-40B4-BE49-F238E27FC236}">
                <a16:creationId xmlns:a16="http://schemas.microsoft.com/office/drawing/2014/main" id="{B0DC987B-F103-DBDC-0F07-63ED306B91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67" y="4646778"/>
            <a:ext cx="861076" cy="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A418-6C2B-2D62-7FEA-DE8177D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EBA6-2619-9BE7-68E8-57B7E2EF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663" cy="4351338"/>
          </a:xfrm>
        </p:spPr>
        <p:txBody>
          <a:bodyPr/>
          <a:lstStyle/>
          <a:p>
            <a:r>
              <a:rPr lang="en-US" dirty="0"/>
              <a:t>Download “</a:t>
            </a:r>
            <a:r>
              <a:rPr lang="en-US" dirty="0" err="1"/>
              <a:t>gapminder</a:t>
            </a:r>
            <a:r>
              <a:rPr lang="en-US" dirty="0"/>
              <a:t> _data.csv” file from: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https://damouras.github.io/teaching/</a:t>
            </a:r>
            <a:r>
              <a:rPr lang="en-US" dirty="0"/>
              <a:t> </a:t>
            </a:r>
          </a:p>
          <a:p>
            <a:r>
              <a:rPr lang="en-US" dirty="0"/>
              <a:t>Upload on your data on </a:t>
            </a:r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Create a pandas </a:t>
            </a:r>
            <a:r>
              <a:rPr lang="en-US" i="1" dirty="0"/>
              <a:t>data frame</a:t>
            </a:r>
            <a:r>
              <a:rPr lang="en-US" dirty="0"/>
              <a:t> by running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(“gapminder_data.csv”)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View first 20 rows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gapminder_df.head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2FBA-1045-D3E5-3F66-C4B7B1E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73629-9152-2064-8FFF-8023E0E1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676" y="1089497"/>
            <a:ext cx="2255467" cy="22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85D-532C-A6B2-C82D-0B2C278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FB68-16B0-0AF3-5A19-7DC42DD3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Select relevant rows by running a </a:t>
            </a:r>
            <a:r>
              <a:rPr lang="en-US" i="1"/>
              <a:t>query</a:t>
            </a:r>
          </a:p>
          <a:p>
            <a:pPr lvl="1"/>
            <a:endParaRPr lang="en-US"/>
          </a:p>
          <a:p>
            <a:r>
              <a:rPr lang="en-US"/>
              <a:t>Running a query (filter rows)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== 1990`)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Combine queries with “</a:t>
            </a:r>
            <a:r>
              <a:rPr lang="en-US" b="1"/>
              <a:t>&amp;</a:t>
            </a:r>
            <a:r>
              <a:rPr lang="en-US"/>
              <a:t>” (logical AND operator)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&gt;= 2000 &amp; 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“Canada” 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3AB85-A6A4-199A-D356-C457E9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F3549-BB17-9B45-DAD7-65259690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0868"/>
              </p:ext>
            </p:extLst>
          </p:nvPr>
        </p:nvGraphicFramePr>
        <p:xfrm>
          <a:off x="9159240" y="1870075"/>
          <a:ext cx="21945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557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509005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937998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Country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Population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27.7M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1,135.1M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8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C80D3-129A-EB9C-7EC8-B50AFD71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670-5284-E372-BD84-4A718B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601-9082-BDE9-5268-53C4A676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Filter data from </a:t>
            </a:r>
            <a:r>
              <a:rPr lang="en-US" i="1"/>
              <a:t>China </a:t>
            </a:r>
            <a:r>
              <a:rPr lang="en-US"/>
              <a:t>between </a:t>
            </a:r>
            <a:r>
              <a:rPr lang="en-US" i="1"/>
              <a:t>1990 to 2020</a:t>
            </a:r>
            <a:endParaRPr lang="en-US"/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(‘Year &gt;= 1990 &amp;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Year &lt;= 2020 &amp;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“China” 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319E-3220-A1EF-BBBB-89AEAA10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BCB8-6C40-B3B4-5A26-48D6EF95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57C0-8108-5AD9-8ACA-36BF0009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Communicate information </a:t>
            </a:r>
            <a:r>
              <a:rPr lang="en-US" i="1"/>
              <a:t>graphically </a:t>
            </a:r>
            <a:r>
              <a:rPr lang="en-US"/>
              <a:t>through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7CCE-5FA2-05CD-21F5-4195243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F000-972C-E10A-3E19-97492E6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94" y="2462542"/>
            <a:ext cx="7524761" cy="35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5ED-46DF-304F-988B-4BA20D5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613D-63B9-0752-9C70-1CC7887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Plotly</a:t>
            </a:r>
            <a:r>
              <a:rPr lang="en-US"/>
              <a:t> Express provides a concise, high-level interface to create a wide range of interactive </a:t>
            </a:r>
            <a:r>
              <a:rPr lang="en-US" err="1"/>
              <a:t>Plotly</a:t>
            </a:r>
            <a:r>
              <a:rPr lang="en-US"/>
              <a:t> figures with minimal code.</a:t>
            </a:r>
          </a:p>
          <a:p>
            <a:pPr lvl="4"/>
            <a:endParaRPr lang="en-US"/>
          </a:p>
          <a:p>
            <a:r>
              <a:rPr lang="en-US"/>
              <a:t>It can generate complex visualizations directly from data frames, making it ideal for quick exploration and analysis.</a:t>
            </a:r>
          </a:p>
          <a:p>
            <a:pPr lvl="4"/>
            <a:endParaRPr lang="en-US"/>
          </a:p>
          <a:p>
            <a:r>
              <a:rPr lang="en-US"/>
              <a:t>All charts created with </a:t>
            </a:r>
            <a:r>
              <a:rPr lang="en-US" err="1"/>
              <a:t>Plotly</a:t>
            </a:r>
            <a:r>
              <a:rPr lang="en-US"/>
              <a:t> Express are interactive by default (allow users to zoom, pan, hover for details, and toggle traces)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EDAB-EE22-D62D-CC9D-F1BF6F7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C468-6CC0-29AE-E261-C8031D81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265C-B9DD-94F6-5D50-D22573FD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High-level description based on </a:t>
            </a:r>
            <a:r>
              <a:rPr lang="en-US" i="1"/>
              <a:t>layered grammar of graphics</a:t>
            </a:r>
          </a:p>
          <a:p>
            <a:pPr lvl="3"/>
            <a:endParaRPr lang="en-US"/>
          </a:p>
          <a:p>
            <a:r>
              <a:rPr lang="en-US"/>
              <a:t>Basic ingredients: </a:t>
            </a:r>
          </a:p>
          <a:p>
            <a:pPr lvl="1"/>
            <a:r>
              <a:rPr lang="en-US" i="1"/>
              <a:t>Data</a:t>
            </a:r>
            <a:r>
              <a:rPr lang="en-US"/>
              <a:t> (tidy) →  </a:t>
            </a:r>
          </a:p>
          <a:p>
            <a:pPr lvl="1"/>
            <a:r>
              <a:rPr lang="en-US" i="1"/>
              <a:t>Aesthetics: </a:t>
            </a:r>
            <a:r>
              <a:rPr lang="en-US"/>
              <a:t>location (x/y-coord), size, color, etc.  → </a:t>
            </a:r>
          </a:p>
          <a:p>
            <a:pPr lvl="1"/>
            <a:r>
              <a:rPr lang="en-US" i="1"/>
              <a:t>Geometric objects</a:t>
            </a:r>
            <a:r>
              <a:rPr lang="en-US"/>
              <a:t>: lines, points, text, etc.</a:t>
            </a:r>
          </a:p>
          <a:p>
            <a:pPr lvl="4"/>
            <a:endParaRPr lang="en-US"/>
          </a:p>
          <a:p>
            <a:r>
              <a:rPr lang="en-US"/>
              <a:t>Main idea: </a:t>
            </a:r>
            <a:r>
              <a:rPr lang="en-US" i="1"/>
              <a:t>variables are mapped to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8FC5-D026-9C15-A333-47CDBF3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064B-45EF-BB9E-B94D-4AD165DB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CEE5-47B1-6671-F15D-C315990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aesthetics of </a:t>
            </a:r>
            <a:r>
              <a:rPr lang="en-US" err="1"/>
              <a:t>Gapminder</a:t>
            </a:r>
            <a:r>
              <a:rPr lang="en-US"/>
              <a:t> world poster  </a:t>
            </a:r>
          </a:p>
          <a:p>
            <a:pPr lvl="1">
              <a:lnSpc>
                <a:spcPct val="200000"/>
              </a:lnSpc>
            </a:pPr>
            <a:r>
              <a:rPr lang="en-US"/>
              <a:t>x-coord:</a:t>
            </a:r>
          </a:p>
          <a:p>
            <a:pPr lvl="1">
              <a:lnSpc>
                <a:spcPct val="200000"/>
              </a:lnSpc>
            </a:pPr>
            <a:r>
              <a:rPr lang="en-US"/>
              <a:t>y-coord: </a:t>
            </a:r>
          </a:p>
          <a:p>
            <a:pPr lvl="1">
              <a:lnSpc>
                <a:spcPct val="200000"/>
              </a:lnSpc>
            </a:pPr>
            <a:r>
              <a:rPr lang="en-US"/>
              <a:t>size:</a:t>
            </a:r>
          </a:p>
          <a:p>
            <a:pPr lvl="1">
              <a:lnSpc>
                <a:spcPct val="200000"/>
              </a:lnSpc>
            </a:pPr>
            <a:r>
              <a:rPr lang="en-US"/>
              <a:t>color: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5B14-9976-521C-29E8-9EFADA4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20B4D629-BBA9-1C4B-B5B5-4FF6FA88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61" y="2454251"/>
            <a:ext cx="5736039" cy="40555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EDC112-0C08-7ACF-C607-EDFEF1D0E192}"/>
                  </a:ext>
                </a:extLst>
              </p14:cNvPr>
              <p14:cNvContentPartPr/>
              <p14:nvPr/>
            </p14:nvContentPartPr>
            <p14:xfrm>
              <a:off x="2472840" y="2386800"/>
              <a:ext cx="6998040" cy="320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EDC112-0C08-7ACF-C607-EDFEF1D0E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3480" y="2377440"/>
                <a:ext cx="7016760" cy="32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88F043-FF2C-B82D-1BBD-36FD474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93" y="3820122"/>
            <a:ext cx="4268213" cy="290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26A4-DA2F-86BE-566E-AB13825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8D56-DC84-281D-8F84-F84477A3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i="1" dirty="0"/>
              <a:t>scatter plot </a:t>
            </a:r>
            <a:r>
              <a:rPr lang="en-US" dirty="0"/>
              <a:t>of Life Expectancy by GDP/cap in 2019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gwp_2019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2019'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gwp_2019,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y='Life Expectancy' 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15B4-F423-BB8B-B31A-37D5D3D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05C-D906-D227-017F-8AB9229F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C08C-63DE-B8FD-F061-B474085D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previous plot to recreate 2019 </a:t>
            </a:r>
            <a:br>
              <a:rPr lang="en-US" dirty="0"/>
            </a:br>
            <a:r>
              <a:rPr lang="en-US" dirty="0" err="1"/>
              <a:t>Gapminder</a:t>
            </a:r>
            <a:r>
              <a:rPr lang="en-US" dirty="0"/>
              <a:t> World Poster using </a:t>
            </a:r>
            <a:br>
              <a:rPr lang="en-US" dirty="0"/>
            </a:br>
            <a:r>
              <a:rPr lang="en-US" i="1" dirty="0"/>
              <a:t>color</a:t>
            </a:r>
            <a:r>
              <a:rPr lang="en-US" dirty="0"/>
              <a:t> and </a:t>
            </a:r>
            <a:r>
              <a:rPr lang="en-US" i="1" dirty="0"/>
              <a:t>size</a:t>
            </a:r>
            <a:r>
              <a:rPr lang="en-US" dirty="0"/>
              <a:t> aesthetics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179F-1E02-9661-62C9-6D2E903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827CC-6139-A54B-05B2-3F0D108BA1B1}"/>
              </a:ext>
            </a:extLst>
          </p:cNvPr>
          <p:cNvSpPr txBox="1"/>
          <p:nvPr/>
        </p:nvSpPr>
        <p:spPr>
          <a:xfrm>
            <a:off x="1127914" y="311668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gwp_2019,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y='Life Expectancy',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A553E5E7-27D1-0C89-ACE3-62917C94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94" y="515410"/>
            <a:ext cx="3425439" cy="24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EAE-CF0B-7605-42F8-89B981EF8DB0}"/>
              </a:ext>
            </a:extLst>
          </p:cNvPr>
          <p:cNvSpPr txBox="1"/>
          <p:nvPr/>
        </p:nvSpPr>
        <p:spPr>
          <a:xfrm>
            <a:off x="1127914" y="4228366"/>
            <a:ext cx="7353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size='Population',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color = 'region',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title='Life Expectancy vs GDP per Capita (2019)'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0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508-9F43-D2C3-96EA-BE887BE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36E-FB63-BDA6-9404-F597A77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types of plots follow similar syntax, e.g.</a:t>
            </a:r>
          </a:p>
          <a:p>
            <a:endParaRPr lang="en-US"/>
          </a:p>
          <a:p>
            <a:r>
              <a:rPr lang="en-US"/>
              <a:t>Line charts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Bar charts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Maps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9726-7B7F-B6B9-FAAE-0D67366D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D8B2E-B3B0-1BA3-66F4-16D0CF0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74" y="3183448"/>
            <a:ext cx="2886073" cy="1885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C940D-84E2-CC50-1AE3-5CAC4DD9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51" y="2225023"/>
            <a:ext cx="2627023" cy="176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1D398-F347-8225-E503-3EF7995EF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613673"/>
            <a:ext cx="2531831" cy="1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7A7-EF02-4749-728A-058F27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A3D4-672D-8EEF-F0B9-36DC161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Instructor: Prof. Sotirios (Sotos) Damouras</a:t>
            </a:r>
          </a:p>
          <a:p>
            <a:pPr lvl="1"/>
            <a:r>
              <a:rPr lang="en-US"/>
              <a:t>Teaching Probability, Statistics, and Quantitative Finance </a:t>
            </a:r>
          </a:p>
          <a:p>
            <a:endParaRPr lang="en-US"/>
          </a:p>
          <a:p>
            <a:r>
              <a:rPr lang="en-US"/>
              <a:t>Teaching Assistants</a:t>
            </a:r>
          </a:p>
          <a:p>
            <a:pPr marL="0" indent="0">
              <a:buNone/>
            </a:pPr>
            <a:r>
              <a:rPr lang="en-US"/>
              <a:t>    Tian Wang        YiTong Li       </a:t>
            </a:r>
            <a:r>
              <a:rPr lang="en-US" err="1"/>
              <a:t>Kejing</a:t>
            </a:r>
            <a:r>
              <a:rPr lang="en-US"/>
              <a:t> Guo     Li Zhang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61F6-1552-5630-D5C9-821DFBD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6AD4DA-9A64-F1CC-ADDC-050FD06BCE6F}"/>
              </a:ext>
            </a:extLst>
          </p:cNvPr>
          <p:cNvGrpSpPr/>
          <p:nvPr/>
        </p:nvGrpSpPr>
        <p:grpSpPr>
          <a:xfrm>
            <a:off x="794381" y="4353378"/>
            <a:ext cx="8948335" cy="1458686"/>
            <a:chOff x="794381" y="4353378"/>
            <a:chExt cx="8948335" cy="1458686"/>
          </a:xfrm>
        </p:grpSpPr>
        <p:pic>
          <p:nvPicPr>
            <p:cNvPr id="1026" name="Picture 2" descr="Tian (Cristal) Wang">
              <a:extLst>
                <a:ext uri="{FF2B5EF4-FFF2-40B4-BE49-F238E27FC236}">
                  <a16:creationId xmlns:a16="http://schemas.microsoft.com/office/drawing/2014/main" id="{39EB7DD6-A4C5-F3B7-17F3-7BDC571E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729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iTong Li">
              <a:extLst>
                <a:ext uri="{FF2B5EF4-FFF2-40B4-BE49-F238E27FC236}">
                  <a16:creationId xmlns:a16="http://schemas.microsoft.com/office/drawing/2014/main" id="{E5BDB423-46BC-2325-20E2-066F0B0F1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598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ejing (Linda) Guo">
              <a:extLst>
                <a:ext uri="{FF2B5EF4-FFF2-40B4-BE49-F238E27FC236}">
                  <a16:creationId xmlns:a16="http://schemas.microsoft.com/office/drawing/2014/main" id="{7870418E-C96D-CABF-9970-3095EB154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314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lara Zhang">
              <a:extLst>
                <a:ext uri="{FF2B5EF4-FFF2-40B4-BE49-F238E27FC236}">
                  <a16:creationId xmlns:a16="http://schemas.microsoft.com/office/drawing/2014/main" id="{255EED5F-735F-F1A6-DA06-706CBB16B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030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green road logo&#10;&#10;AI-generated content may be incorrect.">
              <a:extLst>
                <a:ext uri="{FF2B5EF4-FFF2-40B4-BE49-F238E27FC236}">
                  <a16:creationId xmlns:a16="http://schemas.microsoft.com/office/drawing/2014/main" id="{8F6330BF-612B-CD23-1B93-0DD355A3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1" y="4353378"/>
              <a:ext cx="613781" cy="493658"/>
            </a:xfrm>
            <a:prstGeom prst="rect">
              <a:avLst/>
            </a:prstGeom>
          </p:spPr>
        </p:pic>
        <p:pic>
          <p:nvPicPr>
            <p:cNvPr id="11" name="Picture 10" descr="A green road logo&#10;&#10;AI-generated content may be incorrect.">
              <a:extLst>
                <a:ext uri="{FF2B5EF4-FFF2-40B4-BE49-F238E27FC236}">
                  <a16:creationId xmlns:a16="http://schemas.microsoft.com/office/drawing/2014/main" id="{56999B94-651E-914A-E55D-71E8B1BB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817" y="4353378"/>
              <a:ext cx="613781" cy="49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2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4FA-1974-0F90-A3D7-A20596C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C0A4-FE44-1EB3-C65C-721419E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line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594B-5FF2-AC11-5A6A-14E669E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5DEC-B7D0-BA40-9CD4-6CD276DE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53" y="136525"/>
            <a:ext cx="3949246" cy="265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97643-267C-F094-99C0-F6BFE0C0BA6E}"/>
              </a:ext>
            </a:extLst>
          </p:cNvPr>
          <p:cNvSpPr txBox="1"/>
          <p:nvPr/>
        </p:nvSpPr>
        <p:spPr>
          <a:xfrm>
            <a:off x="1218078" y="3099252"/>
            <a:ext cx="928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"Year &gt;= 1800 &amp; Year &lt;= 2022 &amp; " \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"Country in ['China', 'USA', 'Russia', 'Nigeria' ] " ) 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EC8E-E663-E933-E529-6DDA54418E54}"/>
              </a:ext>
            </a:extLst>
          </p:cNvPr>
          <p:cNvSpPr txBox="1"/>
          <p:nvPr/>
        </p:nvSpPr>
        <p:spPr>
          <a:xfrm>
            <a:off x="1218078" y="3771027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x="Year",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color="Country",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title="GDP per Capita Trends (1800-2022)",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6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36FA-9938-AFEF-5465-20348E9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60F-F06B-0B7A-40EC-4EC0249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F95F-1C30-351D-48B9-2DA1C36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3"/>
              </a:rPr>
              <a:t>bar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2392-16B1-C1F0-F6EF-DAAB15E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E916-7616-FA55-A422-7227D7364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210" y="249358"/>
            <a:ext cx="4276944" cy="279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FDE8E-26E1-C52C-4CE0-A1A17A436AC1}"/>
              </a:ext>
            </a:extLst>
          </p:cNvPr>
          <p:cNvSpPr txBox="1"/>
          <p:nvPr/>
        </p:nvSpPr>
        <p:spPr>
          <a:xfrm>
            <a:off x="1037208" y="3127335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2019’) \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(by='Population', ascending=False).head(15)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51E66-88A6-D24F-9EFB-B4EDF1645603}"/>
              </a:ext>
            </a:extLst>
          </p:cNvPr>
          <p:cNvSpPr txBox="1"/>
          <p:nvPr/>
        </p:nvSpPr>
        <p:spPr>
          <a:xfrm>
            <a:off x="1037208" y="3948534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x='Population',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y='Country',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orientation='h',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title='Population Size Rank',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color='Country')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96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F96B-C121-0F9C-46B6-1D812A71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12B-8C2F-34B1-0D1C-2DD347C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9084-A5B4-5239-821B-1D4B5EF5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map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3FD7-2127-F072-1F99-3D79DF5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A9BB-F991-B41D-D99B-D95AB363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70" y="365125"/>
            <a:ext cx="3768865" cy="246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4A849-6974-E01D-59AC-E9421BC0D44D}"/>
              </a:ext>
            </a:extLst>
          </p:cNvPr>
          <p:cNvSpPr txBox="1"/>
          <p:nvPr/>
        </p:nvSpPr>
        <p:spPr>
          <a:xfrm>
            <a:off x="1056665" y="2663031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2022')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'Latitude',         # Column for latitude coordinates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'Longitude',        # Column for longitude coordinates 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DCDE-C2F1-5DE1-86A2-4A297C81F1E7}"/>
              </a:ext>
            </a:extLst>
          </p:cNvPr>
          <p:cNvSpPr txBox="1"/>
          <p:nvPr/>
        </p:nvSpPr>
        <p:spPr>
          <a:xfrm>
            <a:off x="1056665" y="4325025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size='Population',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='Country',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scope='world', 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60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61B-8971-E849-7B2F-BA0435A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7C4A-2BB2-B0D2-C17B-6576025C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e-textbooks: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Python 4DS (for Data Science)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Python Data Science Handbook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Library references:</a:t>
            </a:r>
          </a:p>
          <a:p>
            <a:pPr lvl="1"/>
            <a:r>
              <a:rPr lang="en-US" dirty="0" err="1">
                <a:hlinkClick r:id="rId4"/>
              </a:rPr>
              <a:t>Plotly</a:t>
            </a:r>
            <a:r>
              <a:rPr lang="en-US" dirty="0">
                <a:hlinkClick r:id="rId4"/>
              </a:rPr>
              <a:t> examples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Pandas tutorials</a:t>
            </a:r>
            <a:r>
              <a:rPr lang="en-US" dirty="0"/>
              <a:t> (</a:t>
            </a:r>
            <a:r>
              <a:rPr lang="en-US" dirty="0" err="1"/>
              <a:t>inlc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Joyful-Pandas</a:t>
            </a:r>
            <a:r>
              <a:rPr lang="en-US" dirty="0"/>
              <a:t> in Chinese)</a:t>
            </a:r>
          </a:p>
          <a:p>
            <a:pPr lvl="4"/>
            <a:endParaRPr lang="en-US" dirty="0"/>
          </a:p>
          <a:p>
            <a:r>
              <a:rPr lang="en-US" dirty="0"/>
              <a:t>Online courses</a:t>
            </a:r>
          </a:p>
          <a:p>
            <a:pPr lvl="1"/>
            <a:r>
              <a:rPr lang="en-US" dirty="0"/>
              <a:t>Free versions in </a:t>
            </a:r>
            <a:r>
              <a:rPr lang="en-US" dirty="0">
                <a:hlinkClick r:id="rId7"/>
              </a:rPr>
              <a:t>Kaggle Learn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Data Camp</a:t>
            </a:r>
            <a:r>
              <a:rPr lang="en-US" dirty="0"/>
              <a:t>, Coursera,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D8B6-FA77-509E-D096-25B8B3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9CF-44BE-C178-AA92-9E039A10A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85BC-C142-7CED-78C0-1037258B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5D14-A5FB-2E7A-1F33-A9A15B4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C8CE-06D8-17AE-6367-3BE5329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CF2F-83AE-56D4-3F80-F29DCD99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Please fill in this </a:t>
            </a:r>
            <a:br>
              <a:rPr lang="en-US" sz="3600" dirty="0"/>
            </a:br>
            <a:r>
              <a:rPr lang="en-US" sz="3600" dirty="0"/>
              <a:t>feedback form: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9819-E13B-2768-D492-0B637308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3705E-FC92-5B04-E040-EC9AECA4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92" y="1690688"/>
            <a:ext cx="3814718" cy="38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F06-AEEA-2AD1-DE2A-44E96B1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79D3-331D-3DE6-45BD-C40058E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from raw data to insightful, publication-grade graphs</a:t>
            </a:r>
          </a:p>
          <a:p>
            <a:pPr lvl="1"/>
            <a:r>
              <a:rPr lang="en-US"/>
              <a:t>Recreate this plot, showing relationship of Health vs Wealth 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                                                              … &amp; learn cool stuff along the way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30DC-8AA3-489E-E078-7A75167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D81B94DB-F94A-EE5F-9273-36ADD51B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76" y="2810919"/>
            <a:ext cx="4613155" cy="326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722E2-DE4A-552F-AE32-3CCAD623FB69}"/>
              </a:ext>
            </a:extLst>
          </p:cNvPr>
          <p:cNvSpPr txBox="1"/>
          <p:nvPr/>
        </p:nvSpPr>
        <p:spPr>
          <a:xfrm>
            <a:off x="1282305" y="6212353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https://www.gapminder.org/downloads/updated-gapminder-world-poster-2019/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C91D-52CA-42F8-697D-FF666671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Gapminder</a:t>
            </a:r>
            <a:r>
              <a:rPr lang="en-US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1259-3A56-14BC-E3ED-6C52CC69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Gapminder</a:t>
            </a:r>
            <a:r>
              <a:rPr lang="en-US" dirty="0"/>
              <a:t> foundation is a non-profit dedicated to promoting a fact-based worldview</a:t>
            </a:r>
          </a:p>
          <a:p>
            <a:pPr lvl="1"/>
            <a:r>
              <a:rPr lang="en-US" dirty="0"/>
              <a:t>Founded by </a:t>
            </a:r>
            <a:r>
              <a:rPr lang="en-US" dirty="0">
                <a:hlinkClick r:id="rId3"/>
              </a:rPr>
              <a:t>Hans Rosling</a:t>
            </a:r>
            <a:r>
              <a:rPr lang="en-US" dirty="0"/>
              <a:t>, famous statistician &amp; public health prof</a:t>
            </a:r>
          </a:p>
          <a:p>
            <a:pPr lvl="1"/>
            <a:r>
              <a:rPr lang="en-US" dirty="0"/>
              <a:t>Meant to </a:t>
            </a:r>
            <a:r>
              <a:rPr lang="en-US" dirty="0">
                <a:hlinkClick r:id="rId4"/>
              </a:rPr>
              <a:t>upgrade your worldview</a:t>
            </a:r>
            <a:r>
              <a:rPr lang="en-US" dirty="0"/>
              <a:t> based on data</a:t>
            </a:r>
          </a:p>
          <a:p>
            <a:pPr lvl="4"/>
            <a:endParaRPr lang="en-US" dirty="0"/>
          </a:p>
          <a:p>
            <a:r>
              <a:rPr lang="en-US" dirty="0" err="1"/>
              <a:t>Gapminder</a:t>
            </a:r>
            <a:r>
              <a:rPr lang="en-US" dirty="0"/>
              <a:t> provides </a:t>
            </a:r>
            <a:r>
              <a:rPr lang="en-US" dirty="0">
                <a:hlinkClick r:id="rId5"/>
              </a:rPr>
              <a:t>country-level annual data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GDP/capita (Wealth)</a:t>
            </a:r>
          </a:p>
          <a:p>
            <a:pPr lvl="1"/>
            <a:r>
              <a:rPr lang="en-US" dirty="0"/>
              <a:t>Life Expectancy (Health)</a:t>
            </a:r>
          </a:p>
          <a:p>
            <a:pPr lvl="1"/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   … and many other </a:t>
            </a:r>
            <a:r>
              <a:rPr lang="en-CA" dirty="0"/>
              <a:t>social/economic/environmental </a:t>
            </a:r>
            <a:r>
              <a:rPr lang="en-US" dirty="0"/>
              <a:t>indicators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7709-21BB-10D6-54AD-B17013D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D1C96BE-974F-7264-9FE6-46519CD75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9A2FF-5F37-41B1-B629-1A947DCE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733" y="479535"/>
            <a:ext cx="4732847" cy="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goals and goals&#10;&#10;AI-generated content may be incorrect.">
            <a:extLst>
              <a:ext uri="{FF2B5EF4-FFF2-40B4-BE49-F238E27FC236}">
                <a16:creationId xmlns:a16="http://schemas.microsoft.com/office/drawing/2014/main" id="{D0DF99B5-EC9F-0F22-CCAE-1734FE3A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4" b="9251"/>
          <a:stretch>
            <a:fillRect/>
          </a:stretch>
        </p:blipFill>
        <p:spPr>
          <a:xfrm>
            <a:off x="1161289" y="2617565"/>
            <a:ext cx="7670132" cy="3649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525AE-31F9-2319-C5EE-E7C9805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Sustainable Development Goals (SDGs)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E436-7956-E3D6-9BA7-60868E92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related to United Nations’ </a:t>
            </a:r>
            <a:r>
              <a:rPr lang="en-US">
                <a:hlinkClick r:id="rId3"/>
              </a:rPr>
              <a:t>Sustainable Development Goals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4F7-141D-DE97-452B-F83E2E73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blue text with colorful circles&#10;&#10;AI-generated content may be incorrect.">
            <a:extLst>
              <a:ext uri="{FF2B5EF4-FFF2-40B4-BE49-F238E27FC236}">
                <a16:creationId xmlns:a16="http://schemas.microsoft.com/office/drawing/2014/main" id="{D05B37EF-999C-442C-E51B-B6F0276F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0" y="5131912"/>
            <a:ext cx="1766475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48A-327F-ED68-C20D-C94320E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4656-E285-5368-D3CC-7D25323A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in </a:t>
            </a:r>
            <a:r>
              <a:rPr lang="en-US">
                <a:hlinkClick r:id="rId2"/>
              </a:rPr>
              <a:t>Python</a:t>
            </a:r>
            <a:r>
              <a:rPr lang="en-US"/>
              <a:t> via </a:t>
            </a:r>
            <a:r>
              <a:rPr lang="en-US" err="1">
                <a:hlinkClick r:id="rId3"/>
              </a:rPr>
              <a:t>Jupyter</a:t>
            </a:r>
            <a:r>
              <a:rPr lang="en-US"/>
              <a:t> notebooks</a:t>
            </a:r>
          </a:p>
          <a:p>
            <a:pPr lvl="3"/>
            <a:endParaRPr lang="en-US"/>
          </a:p>
          <a:p>
            <a:r>
              <a:rPr lang="en-US"/>
              <a:t>Employ two basic frameworks for Data Science: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Tidy Data</a:t>
            </a:r>
            <a:r>
              <a:rPr lang="en-US"/>
              <a:t>” organization for streamlined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Grammar of Graphics</a:t>
            </a:r>
            <a:r>
              <a:rPr lang="en-US"/>
              <a:t>” for describing/constructing plots</a:t>
            </a:r>
          </a:p>
          <a:p>
            <a:pPr marL="1828800" lvl="3" indent="-457200">
              <a:buFont typeface="+mj-lt"/>
              <a:buAutoNum type="arabicPeriod"/>
            </a:pPr>
            <a:endParaRPr lang="en-US"/>
          </a:p>
          <a:p>
            <a:r>
              <a:rPr lang="en-US"/>
              <a:t>These are implemented in Python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hlinkClick r:id="rId4"/>
              </a:rPr>
              <a:t>Pandas</a:t>
            </a:r>
            <a:r>
              <a:rPr lang="en-US"/>
              <a:t> for </a:t>
            </a:r>
            <a:r>
              <a:rPr lang="en-US" i="1"/>
              <a:t>Data Manipulation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err="1">
                <a:hlinkClick r:id="rId5"/>
              </a:rPr>
              <a:t>Plotly</a:t>
            </a:r>
            <a:r>
              <a:rPr lang="en-US"/>
              <a:t> for </a:t>
            </a:r>
            <a:r>
              <a:rPr lang="en-US" i="1"/>
              <a:t>Data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BFC9-020E-66A7-5CDE-88D3633F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B8F-5FAE-B0E4-D89E-045C679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7F9C-9096-6C9C-BB71-7470C5D3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 err="1"/>
              <a:t>JupyterHub</a:t>
            </a:r>
            <a:r>
              <a:rPr lang="en-US" dirty="0"/>
              <a:t> server &amp; open new 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www.utsc.utoronto.ca/webapps/jupyterhub</a:t>
            </a:r>
            <a:r>
              <a:rPr lang="en-US" dirty="0"/>
              <a:t> (2/3)</a:t>
            </a:r>
          </a:p>
          <a:p>
            <a:r>
              <a:rPr lang="en-US" dirty="0"/>
              <a:t>Import pandas (as pd) &amp; </a:t>
            </a:r>
            <a:r>
              <a:rPr lang="en-US" dirty="0" err="1"/>
              <a:t>plotly.express</a:t>
            </a:r>
            <a:r>
              <a:rPr lang="en-US" dirty="0"/>
              <a:t> (as </a:t>
            </a:r>
            <a:r>
              <a:rPr lang="en-US" dirty="0" err="1"/>
              <a:t>px</a:t>
            </a:r>
            <a:r>
              <a:rPr lang="en-US" dirty="0"/>
              <a:t>) libraries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pandas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709-3501-F3B7-41CF-9995D7A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4F72-5E5D-08D0-4872-FF63F00DD050}"/>
              </a:ext>
            </a:extLst>
          </p:cNvPr>
          <p:cNvSpPr txBox="1"/>
          <p:nvPr/>
        </p:nvSpPr>
        <p:spPr>
          <a:xfrm>
            <a:off x="1207099" y="372266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F375-14F3-E24C-6B94-CADF4C5A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202-48D1-2051-158A-6A9DCC91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way of organizing &amp; working w/ data based on 3 rules: </a:t>
            </a:r>
          </a:p>
          <a:p>
            <a:pPr lvl="1"/>
            <a:r>
              <a:rPr lang="en-US"/>
              <a:t>1. Every column is a single variable </a:t>
            </a:r>
          </a:p>
          <a:p>
            <a:pPr lvl="1"/>
            <a:r>
              <a:rPr lang="en-US"/>
              <a:t>2. Every row is a single observation</a:t>
            </a:r>
          </a:p>
          <a:p>
            <a:pPr lvl="1"/>
            <a:r>
              <a:rPr lang="en-US"/>
              <a:t>3. Every cell contains a single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31454-504A-FFA7-D7A7-DD71DC7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showing variables in columns, observations in rows, and values in cellssan">
            <a:extLst>
              <a:ext uri="{FF2B5EF4-FFF2-40B4-BE49-F238E27FC236}">
                <a16:creationId xmlns:a16="http://schemas.microsoft.com/office/drawing/2014/main" id="{69C2BB44-0432-43E1-E364-C71E96A2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3537743"/>
            <a:ext cx="873252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5B1-DFE1-2A64-0DAB-1AFCDC5F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CBC5-AD0C-DF8E-16E8-699615F5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data are “tidy”?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A0A0-BC5F-2D06-5AAE-A51476D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57C672-F6BA-7ECD-A2BA-111CAEEA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08626"/>
              </p:ext>
            </p:extLst>
          </p:nvPr>
        </p:nvGraphicFramePr>
        <p:xfrm>
          <a:off x="1331976" y="3657600"/>
          <a:ext cx="4941825" cy="151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15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211757240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(population)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4F981-A4BC-E741-1701-2BE328D07561}"/>
              </a:ext>
            </a:extLst>
          </p:cNvPr>
          <p:cNvSpPr txBox="1"/>
          <p:nvPr/>
        </p:nvSpPr>
        <p:spPr>
          <a:xfrm>
            <a:off x="1331976" y="3190022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1B8CB-C171-7866-0389-00F5D2B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09516"/>
              </p:ext>
            </p:extLst>
          </p:nvPr>
        </p:nvGraphicFramePr>
        <p:xfrm>
          <a:off x="7297674" y="1893093"/>
          <a:ext cx="3032253" cy="380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92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291463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660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2E622C-AA15-F304-745A-C8C564EDC484}"/>
              </a:ext>
            </a:extLst>
          </p:cNvPr>
          <p:cNvSpPr txBox="1"/>
          <p:nvPr/>
        </p:nvSpPr>
        <p:spPr>
          <a:xfrm>
            <a:off x="7297674" y="1425515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1417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1232</Words>
  <Application>Microsoft Office PowerPoint</Application>
  <PresentationFormat>Widescreen</PresentationFormat>
  <Paragraphs>291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Arial</vt:lpstr>
      <vt:lpstr>Courier New</vt:lpstr>
      <vt:lpstr>Office Theme</vt:lpstr>
      <vt:lpstr>From Data to Discovery      Essential Data Science Tools &amp; Techniques</vt:lpstr>
      <vt:lpstr>Introductions</vt:lpstr>
      <vt:lpstr>Course Goals</vt:lpstr>
      <vt:lpstr>Gapminder Data</vt:lpstr>
      <vt:lpstr>Sustainable Development Goals (SDGs)</vt:lpstr>
      <vt:lpstr>Tools </vt:lpstr>
      <vt:lpstr>Your Turn!</vt:lpstr>
      <vt:lpstr>Tidy Data</vt:lpstr>
      <vt:lpstr>Tidy Data</vt:lpstr>
      <vt:lpstr>Your Turn!</vt:lpstr>
      <vt:lpstr>Filter Data</vt:lpstr>
      <vt:lpstr>Your Turn!</vt:lpstr>
      <vt:lpstr>Data Visualization</vt:lpstr>
      <vt:lpstr>Plotly Express</vt:lpstr>
      <vt:lpstr>Anatomy of Plots</vt:lpstr>
      <vt:lpstr>Anatomy of Plots</vt:lpstr>
      <vt:lpstr>Plotly Example</vt:lpstr>
      <vt:lpstr>Your Turn!</vt:lpstr>
      <vt:lpstr>More plots</vt:lpstr>
      <vt:lpstr>Your Turn!</vt:lpstr>
      <vt:lpstr>Your Turn!</vt:lpstr>
      <vt:lpstr>Your Turn!</vt:lpstr>
      <vt:lpstr>Resources</vt:lpstr>
      <vt:lpstr>Thank you!</vt:lpstr>
      <vt:lpstr>How Did We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2025-07-09T14:51:46Z</dcterms:created>
  <dcterms:modified xsi:type="dcterms:W3CDTF">2025-08-01T20:06:26Z</dcterms:modified>
</cp:coreProperties>
</file>