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1" r:id="rId4"/>
    <p:sldId id="260" r:id="rId5"/>
    <p:sldId id="263" r:id="rId6"/>
    <p:sldId id="259" r:id="rId7"/>
    <p:sldId id="268" r:id="rId8"/>
    <p:sldId id="264" r:id="rId9"/>
    <p:sldId id="267" r:id="rId10"/>
    <p:sldId id="265" r:id="rId11"/>
    <p:sldId id="266" r:id="rId12"/>
    <p:sldId id="271" r:id="rId13"/>
    <p:sldId id="270" r:id="rId14"/>
    <p:sldId id="275" r:id="rId15"/>
    <p:sldId id="272" r:id="rId16"/>
    <p:sldId id="273" r:id="rId17"/>
    <p:sldId id="276" r:id="rId18"/>
    <p:sldId id="274" r:id="rId19"/>
    <p:sldId id="262" r:id="rId20"/>
    <p:sldId id="279" r:id="rId21"/>
    <p:sldId id="280" r:id="rId22"/>
    <p:sldId id="281" r:id="rId23"/>
    <p:sldId id="26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3D4C5B-4650-48E3-8B7E-463C874AC68A}">
          <p14:sldIdLst>
            <p14:sldId id="256"/>
            <p14:sldId id="257"/>
            <p14:sldId id="261"/>
            <p14:sldId id="260"/>
            <p14:sldId id="263"/>
            <p14:sldId id="259"/>
            <p14:sldId id="268"/>
            <p14:sldId id="264"/>
            <p14:sldId id="267"/>
            <p14:sldId id="265"/>
            <p14:sldId id="266"/>
            <p14:sldId id="271"/>
            <p14:sldId id="270"/>
            <p14:sldId id="275"/>
            <p14:sldId id="272"/>
            <p14:sldId id="273"/>
            <p14:sldId id="276"/>
            <p14:sldId id="274"/>
            <p14:sldId id="262"/>
            <p14:sldId id="279"/>
            <p14:sldId id="280"/>
            <p14:sldId id="281"/>
            <p14:sldId id="26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2535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4DB073-F986-494C-B28E-627DAB0DE661}" v="1011" dt="2025-07-21T09:30:43.253"/>
    <p1510:client id="{773D6D81-A9F5-4DC9-ADD1-5C5B62EB63B1}" v="32" dt="2025-07-21T16:02:17.450"/>
    <p1510:client id="{7A141031-0306-418F-9899-8E1F935F761E}" v="256" dt="2025-07-21T12:04:54.4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tirios Damouras" userId="7c1f99a4-7f99-452e-ad75-41cee7f4fa00" providerId="ADAL" clId="{7A141031-0306-418F-9899-8E1F935F761E}"/>
    <pc:docChg chg="undo custSel addSld modSld sldOrd modMainMaster addSection modSection">
      <pc:chgData name="Sotirios Damouras" userId="7c1f99a4-7f99-452e-ad75-41cee7f4fa00" providerId="ADAL" clId="{7A141031-0306-418F-9899-8E1F935F761E}" dt="2025-07-21T12:04:54.499" v="1387" actId="20577"/>
      <pc:docMkLst>
        <pc:docMk/>
      </pc:docMkLst>
      <pc:sldChg chg="addSp delSp modSp mod">
        <pc:chgData name="Sotirios Damouras" userId="7c1f99a4-7f99-452e-ad75-41cee7f4fa00" providerId="ADAL" clId="{7A141031-0306-418F-9899-8E1F935F761E}" dt="2025-07-21T11:35:37.576" v="1226" actId="1076"/>
        <pc:sldMkLst>
          <pc:docMk/>
          <pc:sldMk cId="3259829679" sldId="256"/>
        </pc:sldMkLst>
        <pc:spChg chg="mod">
          <ac:chgData name="Sotirios Damouras" userId="7c1f99a4-7f99-452e-ad75-41cee7f4fa00" providerId="ADAL" clId="{7A141031-0306-418F-9899-8E1F935F761E}" dt="2025-07-18T18:27:29.817" v="428" actId="114"/>
          <ac:spMkLst>
            <pc:docMk/>
            <pc:sldMk cId="3259829679" sldId="256"/>
            <ac:spMk id="2" creationId="{EC47C430-D5BA-C5D4-CD89-730334E77603}"/>
          </ac:spMkLst>
        </pc:spChg>
        <pc:spChg chg="mod">
          <ac:chgData name="Sotirios Damouras" userId="7c1f99a4-7f99-452e-ad75-41cee7f4fa00" providerId="ADAL" clId="{7A141031-0306-418F-9899-8E1F935F761E}" dt="2025-07-21T11:35:33.081" v="1223" actId="1076"/>
          <ac:spMkLst>
            <pc:docMk/>
            <pc:sldMk cId="3259829679" sldId="256"/>
            <ac:spMk id="3" creationId="{E54EA681-BD72-CE06-9AB7-7F6CDF53B7C7}"/>
          </ac:spMkLst>
        </pc:spChg>
        <pc:spChg chg="add mod topLvl">
          <ac:chgData name="Sotirios Damouras" userId="7c1f99a4-7f99-452e-ad75-41cee7f4fa00" providerId="ADAL" clId="{7A141031-0306-418F-9899-8E1F935F761E}" dt="2025-07-18T19:01:39.849" v="1025" actId="14100"/>
          <ac:spMkLst>
            <pc:docMk/>
            <pc:sldMk cId="3259829679" sldId="256"/>
            <ac:spMk id="4" creationId="{6FC34087-4E35-68A3-DB70-431461F236B7}"/>
          </ac:spMkLst>
        </pc:spChg>
        <pc:spChg chg="add mod topLvl">
          <ac:chgData name="Sotirios Damouras" userId="7c1f99a4-7f99-452e-ad75-41cee7f4fa00" providerId="ADAL" clId="{7A141031-0306-418F-9899-8E1F935F761E}" dt="2025-07-18T19:01:39.849" v="1025" actId="14100"/>
          <ac:spMkLst>
            <pc:docMk/>
            <pc:sldMk cId="3259829679" sldId="256"/>
            <ac:spMk id="7" creationId="{B9374C2C-B149-B151-A81C-7619D56F455A}"/>
          </ac:spMkLst>
        </pc:spChg>
        <pc:spChg chg="add mod topLvl">
          <ac:chgData name="Sotirios Damouras" userId="7c1f99a4-7f99-452e-ad75-41cee7f4fa00" providerId="ADAL" clId="{7A141031-0306-418F-9899-8E1F935F761E}" dt="2025-07-18T19:01:39.849" v="1025" actId="14100"/>
          <ac:spMkLst>
            <pc:docMk/>
            <pc:sldMk cId="3259829679" sldId="256"/>
            <ac:spMk id="9" creationId="{CA6C588A-DC47-078A-C2C3-6136654F73AD}"/>
          </ac:spMkLst>
        </pc:spChg>
        <pc:spChg chg="add mod topLvl">
          <ac:chgData name="Sotirios Damouras" userId="7c1f99a4-7f99-452e-ad75-41cee7f4fa00" providerId="ADAL" clId="{7A141031-0306-418F-9899-8E1F935F761E}" dt="2025-07-18T19:01:39.849" v="1025" actId="14100"/>
          <ac:spMkLst>
            <pc:docMk/>
            <pc:sldMk cId="3259829679" sldId="256"/>
            <ac:spMk id="11" creationId="{73F1B0A5-7411-4937-DE1A-A0E0C2415286}"/>
          </ac:spMkLst>
        </pc:spChg>
        <pc:spChg chg="add mod">
          <ac:chgData name="Sotirios Damouras" userId="7c1f99a4-7f99-452e-ad75-41cee7f4fa00" providerId="ADAL" clId="{7A141031-0306-418F-9899-8E1F935F761E}" dt="2025-07-18T19:01:39.849" v="1025" actId="14100"/>
          <ac:spMkLst>
            <pc:docMk/>
            <pc:sldMk cId="3259829679" sldId="256"/>
            <ac:spMk id="19" creationId="{F732581E-2D65-4756-326C-B6CFEBA9521A}"/>
          </ac:spMkLst>
        </pc:spChg>
        <pc:picChg chg="add mod">
          <ac:chgData name="Sotirios Damouras" userId="7c1f99a4-7f99-452e-ad75-41cee7f4fa00" providerId="ADAL" clId="{7A141031-0306-418F-9899-8E1F935F761E}" dt="2025-07-21T11:35:37.576" v="1226" actId="1076"/>
          <ac:picMkLst>
            <pc:docMk/>
            <pc:sldMk cId="3259829679" sldId="256"/>
            <ac:picMk id="6" creationId="{19627F6F-175E-B4FE-3FBE-A985022EAD6D}"/>
          </ac:picMkLst>
        </pc:picChg>
        <pc:picChg chg="add mod topLvl">
          <ac:chgData name="Sotirios Damouras" userId="7c1f99a4-7f99-452e-ad75-41cee7f4fa00" providerId="ADAL" clId="{7A141031-0306-418F-9899-8E1F935F761E}" dt="2025-07-18T19:01:39.849" v="1025" actId="14100"/>
          <ac:picMkLst>
            <pc:docMk/>
            <pc:sldMk cId="3259829679" sldId="256"/>
            <ac:picMk id="8" creationId="{CDDC86B7-35FA-56DD-C88D-72D2D937FC10}"/>
          </ac:picMkLst>
        </pc:picChg>
        <pc:picChg chg="add mod topLvl">
          <ac:chgData name="Sotirios Damouras" userId="7c1f99a4-7f99-452e-ad75-41cee7f4fa00" providerId="ADAL" clId="{7A141031-0306-418F-9899-8E1F935F761E}" dt="2025-07-18T19:01:39.849" v="1025" actId="14100"/>
          <ac:picMkLst>
            <pc:docMk/>
            <pc:sldMk cId="3259829679" sldId="256"/>
            <ac:picMk id="10" creationId="{A5F9DE60-C884-8AED-F969-21ECE43F0A4A}"/>
          </ac:picMkLst>
        </pc:picChg>
        <pc:picChg chg="add mod topLvl">
          <ac:chgData name="Sotirios Damouras" userId="7c1f99a4-7f99-452e-ad75-41cee7f4fa00" providerId="ADAL" clId="{7A141031-0306-418F-9899-8E1F935F761E}" dt="2025-07-18T19:01:39.849" v="1025" actId="14100"/>
          <ac:picMkLst>
            <pc:docMk/>
            <pc:sldMk cId="3259829679" sldId="256"/>
            <ac:picMk id="12" creationId="{B31A2BC6-AA71-63C0-814F-B75AAC955376}"/>
          </ac:picMkLst>
        </pc:picChg>
        <pc:picChg chg="add mod topLvl">
          <ac:chgData name="Sotirios Damouras" userId="7c1f99a4-7f99-452e-ad75-41cee7f4fa00" providerId="ADAL" clId="{7A141031-0306-418F-9899-8E1F935F761E}" dt="2025-07-18T19:01:39.849" v="1025" actId="14100"/>
          <ac:picMkLst>
            <pc:docMk/>
            <pc:sldMk cId="3259829679" sldId="256"/>
            <ac:picMk id="14" creationId="{482C8B79-A589-5207-D25D-F2833A293909}"/>
          </ac:picMkLst>
        </pc:picChg>
        <pc:picChg chg="add mod topLvl">
          <ac:chgData name="Sotirios Damouras" userId="7c1f99a4-7f99-452e-ad75-41cee7f4fa00" providerId="ADAL" clId="{7A141031-0306-418F-9899-8E1F935F761E}" dt="2025-07-18T19:01:39.849" v="1025" actId="14100"/>
          <ac:picMkLst>
            <pc:docMk/>
            <pc:sldMk cId="3259829679" sldId="256"/>
            <ac:picMk id="15" creationId="{5F280DF1-411C-56D8-F0DB-890BE06AF4DB}"/>
          </ac:picMkLst>
        </pc:picChg>
        <pc:picChg chg="add mod">
          <ac:chgData name="Sotirios Damouras" userId="7c1f99a4-7f99-452e-ad75-41cee7f4fa00" providerId="ADAL" clId="{7A141031-0306-418F-9899-8E1F935F761E}" dt="2025-07-21T11:35:34.583" v="1225" actId="14100"/>
          <ac:picMkLst>
            <pc:docMk/>
            <pc:sldMk cId="3259829679" sldId="256"/>
            <ac:picMk id="18" creationId="{A0025ECC-8AE4-6F85-3DAD-16B24C4E6F50}"/>
          </ac:picMkLst>
        </pc:picChg>
        <pc:picChg chg="add mod">
          <ac:chgData name="Sotirios Damouras" userId="7c1f99a4-7f99-452e-ad75-41cee7f4fa00" providerId="ADAL" clId="{7A141031-0306-418F-9899-8E1F935F761E}" dt="2025-07-21T11:35:33.081" v="1223" actId="1076"/>
          <ac:picMkLst>
            <pc:docMk/>
            <pc:sldMk cId="3259829679" sldId="256"/>
            <ac:picMk id="22" creationId="{B0DC987B-F103-DBDC-0F07-63ED306B912A}"/>
          </ac:picMkLst>
        </pc:picChg>
        <pc:picChg chg="add mod">
          <ac:chgData name="Sotirios Damouras" userId="7c1f99a4-7f99-452e-ad75-41cee7f4fa00" providerId="ADAL" clId="{7A141031-0306-418F-9899-8E1F935F761E}" dt="2025-07-18T18:28:00.504" v="439" actId="1076"/>
          <ac:picMkLst>
            <pc:docMk/>
            <pc:sldMk cId="3259829679" sldId="256"/>
            <ac:picMk id="1026" creationId="{5810D07C-EF19-D4E5-5FD0-1621324EE92F}"/>
          </ac:picMkLst>
        </pc:picChg>
      </pc:sldChg>
      <pc:sldChg chg="addSp delSp modSp mod">
        <pc:chgData name="Sotirios Damouras" userId="7c1f99a4-7f99-452e-ad75-41cee7f4fa00" providerId="ADAL" clId="{7A141031-0306-418F-9899-8E1F935F761E}" dt="2025-07-18T18:41:01.653" v="489" actId="1076"/>
        <pc:sldMkLst>
          <pc:docMk/>
          <pc:sldMk cId="889246636" sldId="257"/>
        </pc:sldMkLst>
        <pc:spChg chg="mod">
          <ac:chgData name="Sotirios Damouras" userId="7c1f99a4-7f99-452e-ad75-41cee7f4fa00" providerId="ADAL" clId="{7A141031-0306-418F-9899-8E1F935F761E}" dt="2025-07-18T18:32:24.375" v="470" actId="20577"/>
          <ac:spMkLst>
            <pc:docMk/>
            <pc:sldMk cId="889246636" sldId="257"/>
            <ac:spMk id="3" creationId="{6E7AA3D4-672D-8EEF-F0B9-36DC16176332}"/>
          </ac:spMkLst>
        </pc:spChg>
        <pc:picChg chg="add mod">
          <ac:chgData name="Sotirios Damouras" userId="7c1f99a4-7f99-452e-ad75-41cee7f4fa00" providerId="ADAL" clId="{7A141031-0306-418F-9899-8E1F935F761E}" dt="2025-07-18T18:32:28.745" v="471" actId="1037"/>
          <ac:picMkLst>
            <pc:docMk/>
            <pc:sldMk cId="889246636" sldId="257"/>
            <ac:picMk id="10" creationId="{8F6330BF-612B-CD23-1B93-0DD355A32F4B}"/>
          </ac:picMkLst>
        </pc:picChg>
        <pc:picChg chg="add mod">
          <ac:chgData name="Sotirios Damouras" userId="7c1f99a4-7f99-452e-ad75-41cee7f4fa00" providerId="ADAL" clId="{7A141031-0306-418F-9899-8E1F935F761E}" dt="2025-07-18T18:32:33.471" v="476" actId="1038"/>
          <ac:picMkLst>
            <pc:docMk/>
            <pc:sldMk cId="889246636" sldId="257"/>
            <ac:picMk id="11" creationId="{56999B94-651E-914A-E55D-71E8B1BBCD5B}"/>
          </ac:picMkLst>
        </pc:picChg>
        <pc:picChg chg="add mod">
          <ac:chgData name="Sotirios Damouras" userId="7c1f99a4-7f99-452e-ad75-41cee7f4fa00" providerId="ADAL" clId="{7A141031-0306-418F-9899-8E1F935F761E}" dt="2025-07-18T18:32:28.745" v="471" actId="1037"/>
          <ac:picMkLst>
            <pc:docMk/>
            <pc:sldMk cId="889246636" sldId="257"/>
            <ac:picMk id="1026" creationId="{39EB7DD6-A4C5-F3B7-17F3-7BDC571EB59E}"/>
          </ac:picMkLst>
        </pc:picChg>
        <pc:picChg chg="add mod">
          <ac:chgData name="Sotirios Damouras" userId="7c1f99a4-7f99-452e-ad75-41cee7f4fa00" providerId="ADAL" clId="{7A141031-0306-418F-9899-8E1F935F761E}" dt="2025-07-18T18:32:33.471" v="476" actId="1038"/>
          <ac:picMkLst>
            <pc:docMk/>
            <pc:sldMk cId="889246636" sldId="257"/>
            <ac:picMk id="1028" creationId="{E5BDB423-46BC-2325-20E2-066F0B0F10CA}"/>
          </ac:picMkLst>
        </pc:picChg>
        <pc:picChg chg="add mod">
          <ac:chgData name="Sotirios Damouras" userId="7c1f99a4-7f99-452e-ad75-41cee7f4fa00" providerId="ADAL" clId="{7A141031-0306-418F-9899-8E1F935F761E}" dt="2025-07-18T18:32:38.448" v="486" actId="1038"/>
          <ac:picMkLst>
            <pc:docMk/>
            <pc:sldMk cId="889246636" sldId="257"/>
            <ac:picMk id="1030" creationId="{7870418E-C96D-CABF-9970-3095EB154DA4}"/>
          </ac:picMkLst>
        </pc:picChg>
        <pc:picChg chg="add mod">
          <ac:chgData name="Sotirios Damouras" userId="7c1f99a4-7f99-452e-ad75-41cee7f4fa00" providerId="ADAL" clId="{7A141031-0306-418F-9899-8E1F935F761E}" dt="2025-07-18T18:32:40.449" v="487" actId="1076"/>
          <ac:picMkLst>
            <pc:docMk/>
            <pc:sldMk cId="889246636" sldId="257"/>
            <ac:picMk id="1032" creationId="{255EED5F-735F-F1A6-DA06-706CBB16BF66}"/>
          </ac:picMkLst>
        </pc:picChg>
      </pc:sldChg>
      <pc:sldChg chg="modSp mod">
        <pc:chgData name="Sotirios Damouras" userId="7c1f99a4-7f99-452e-ad75-41cee7f4fa00" providerId="ADAL" clId="{7A141031-0306-418F-9899-8E1F935F761E}" dt="2025-07-18T18:57:48.554" v="978" actId="20577"/>
        <pc:sldMkLst>
          <pc:docMk/>
          <pc:sldMk cId="1721111850" sldId="258"/>
        </pc:sldMkLst>
      </pc:sldChg>
      <pc:sldChg chg="modSp mod ord modAnim">
        <pc:chgData name="Sotirios Damouras" userId="7c1f99a4-7f99-452e-ad75-41cee7f4fa00" providerId="ADAL" clId="{7A141031-0306-418F-9899-8E1F935F761E}" dt="2025-07-21T11:49:29.801" v="1379" actId="20577"/>
        <pc:sldMkLst>
          <pc:docMk/>
          <pc:sldMk cId="628435636" sldId="259"/>
        </pc:sldMkLst>
        <pc:spChg chg="mod">
          <ac:chgData name="Sotirios Damouras" userId="7c1f99a4-7f99-452e-ad75-41cee7f4fa00" providerId="ADAL" clId="{7A141031-0306-418F-9899-8E1F935F761E}" dt="2025-07-21T11:49:27.276" v="1378" actId="20577"/>
          <ac:spMkLst>
            <pc:docMk/>
            <pc:sldMk cId="628435636" sldId="259"/>
            <ac:spMk id="3" creationId="{B4934656-E285-5368-D3CC-7D25323A049C}"/>
          </ac:spMkLst>
        </pc:spChg>
      </pc:sldChg>
      <pc:sldChg chg="addSp delSp modSp mod">
        <pc:chgData name="Sotirios Damouras" userId="7c1f99a4-7f99-452e-ad75-41cee7f4fa00" providerId="ADAL" clId="{7A141031-0306-418F-9899-8E1F935F761E}" dt="2025-07-18T19:16:56.090" v="1137" actId="20577"/>
        <pc:sldMkLst>
          <pc:docMk/>
          <pc:sldMk cId="95836053" sldId="260"/>
        </pc:sldMkLst>
        <pc:spChg chg="mod">
          <ac:chgData name="Sotirios Damouras" userId="7c1f99a4-7f99-452e-ad75-41cee7f4fa00" providerId="ADAL" clId="{7A141031-0306-418F-9899-8E1F935F761E}" dt="2025-07-18T18:57:58.302" v="992" actId="20577"/>
          <ac:spMkLst>
            <pc:docMk/>
            <pc:sldMk cId="95836053" sldId="260"/>
            <ac:spMk id="2" creationId="{0AD7C91D-52CA-42F8-697D-FF6666710B27}"/>
          </ac:spMkLst>
        </pc:spChg>
        <pc:spChg chg="add del mod">
          <ac:chgData name="Sotirios Damouras" userId="7c1f99a4-7f99-452e-ad75-41cee7f4fa00" providerId="ADAL" clId="{7A141031-0306-418F-9899-8E1F935F761E}" dt="2025-07-18T19:16:56.090" v="1137" actId="20577"/>
          <ac:spMkLst>
            <pc:docMk/>
            <pc:sldMk cId="95836053" sldId="260"/>
            <ac:spMk id="3" creationId="{0F311259-3A56-14BC-E3ED-6C52CC69473B}"/>
          </ac:spMkLst>
        </pc:spChg>
        <pc:spChg chg="add">
          <ac:chgData name="Sotirios Damouras" userId="7c1f99a4-7f99-452e-ad75-41cee7f4fa00" providerId="ADAL" clId="{7A141031-0306-418F-9899-8E1F935F761E}" dt="2025-07-18T18:26:41.070" v="406"/>
          <ac:spMkLst>
            <pc:docMk/>
            <pc:sldMk cId="95836053" sldId="260"/>
            <ac:spMk id="6" creationId="{3D1C96BE-974F-7264-9FE6-46519CD75084}"/>
          </ac:spMkLst>
        </pc:spChg>
      </pc:sldChg>
      <pc:sldChg chg="addSp modSp mod modAnim">
        <pc:chgData name="Sotirios Damouras" userId="7c1f99a4-7f99-452e-ad75-41cee7f4fa00" providerId="ADAL" clId="{7A141031-0306-418F-9899-8E1F935F761E}" dt="2025-07-21T11:48:50.773" v="1373" actId="20577"/>
        <pc:sldMkLst>
          <pc:docMk/>
          <pc:sldMk cId="4129535715" sldId="261"/>
        </pc:sldMkLst>
        <pc:spChg chg="mod">
          <ac:chgData name="Sotirios Damouras" userId="7c1f99a4-7f99-452e-ad75-41cee7f4fa00" providerId="ADAL" clId="{7A141031-0306-418F-9899-8E1F935F761E}" dt="2025-07-21T11:48:50.773" v="1373" actId="20577"/>
          <ac:spMkLst>
            <pc:docMk/>
            <pc:sldMk cId="4129535715" sldId="261"/>
            <ac:spMk id="2" creationId="{DF557F06-AEEA-2AD1-DE2A-44E96B1F08C4}"/>
          </ac:spMkLst>
        </pc:spChg>
        <pc:spChg chg="mod">
          <ac:chgData name="Sotirios Damouras" userId="7c1f99a4-7f99-452e-ad75-41cee7f4fa00" providerId="ADAL" clId="{7A141031-0306-418F-9899-8E1F935F761E}" dt="2025-07-18T18:56:25.920" v="870" actId="20577"/>
          <ac:spMkLst>
            <pc:docMk/>
            <pc:sldMk cId="4129535715" sldId="261"/>
            <ac:spMk id="3" creationId="{898679D3-331D-3DE6-45BD-C40058E4E720}"/>
          </ac:spMkLst>
        </pc:spChg>
        <pc:spChg chg="add mod">
          <ac:chgData name="Sotirios Damouras" userId="7c1f99a4-7f99-452e-ad75-41cee7f4fa00" providerId="ADAL" clId="{7A141031-0306-418F-9899-8E1F935F761E}" dt="2025-07-18T18:55:43.394" v="753" actId="1076"/>
          <ac:spMkLst>
            <pc:docMk/>
            <pc:sldMk cId="4129535715" sldId="261"/>
            <ac:spMk id="8" creationId="{145722E2-DE4A-552F-AE32-3CCAD623FB69}"/>
          </ac:spMkLst>
        </pc:spChg>
        <pc:picChg chg="add mod">
          <ac:chgData name="Sotirios Damouras" userId="7c1f99a4-7f99-452e-ad75-41cee7f4fa00" providerId="ADAL" clId="{7A141031-0306-418F-9899-8E1F935F761E}" dt="2025-07-18T18:55:54.568" v="755" actId="1076"/>
          <ac:picMkLst>
            <pc:docMk/>
            <pc:sldMk cId="4129535715" sldId="261"/>
            <ac:picMk id="7" creationId="{D81B94DB-F94A-EE5F-9273-36ADD51BCE49}"/>
          </ac:picMkLst>
        </pc:picChg>
      </pc:sldChg>
      <pc:sldChg chg="addSp delSp modSp new mod modAnim">
        <pc:chgData name="Sotirios Damouras" userId="7c1f99a4-7f99-452e-ad75-41cee7f4fa00" providerId="ADAL" clId="{7A141031-0306-418F-9899-8E1F935F761E}" dt="2025-07-21T11:31:05.802" v="1172"/>
        <pc:sldMkLst>
          <pc:docMk/>
          <pc:sldMk cId="2316608799" sldId="262"/>
        </pc:sldMkLst>
        <pc:spChg chg="mod">
          <ac:chgData name="Sotirios Damouras" userId="7c1f99a4-7f99-452e-ad75-41cee7f4fa00" providerId="ADAL" clId="{7A141031-0306-418F-9899-8E1F935F761E}" dt="2025-07-21T11:29:48.499" v="1154" actId="27636"/>
          <ac:spMkLst>
            <pc:docMk/>
            <pc:sldMk cId="2316608799" sldId="262"/>
            <ac:spMk id="3" creationId="{99CD636E-FB63-BDA6-9404-F597A77142D4}"/>
          </ac:spMkLst>
        </pc:spChg>
        <pc:picChg chg="add mod">
          <ac:chgData name="Sotirios Damouras" userId="7c1f99a4-7f99-452e-ad75-41cee7f4fa00" providerId="ADAL" clId="{7A141031-0306-418F-9899-8E1F935F761E}" dt="2025-07-21T11:28:35.522" v="1142" actId="1076"/>
          <ac:picMkLst>
            <pc:docMk/>
            <pc:sldMk cId="2316608799" sldId="262"/>
            <ac:picMk id="6" creationId="{704597CD-F1B4-5C27-4150-85347173B9A7}"/>
          </ac:picMkLst>
        </pc:picChg>
        <pc:picChg chg="add mod">
          <ac:chgData name="Sotirios Damouras" userId="7c1f99a4-7f99-452e-ad75-41cee7f4fa00" providerId="ADAL" clId="{7A141031-0306-418F-9899-8E1F935F761E}" dt="2025-07-21T11:28:35.522" v="1142" actId="1076"/>
          <ac:picMkLst>
            <pc:docMk/>
            <pc:sldMk cId="2316608799" sldId="262"/>
            <ac:picMk id="8" creationId="{ED9B2DF1-9F7D-ECCE-419C-16B814715B9D}"/>
          </ac:picMkLst>
        </pc:picChg>
        <pc:picChg chg="add mod">
          <ac:chgData name="Sotirios Damouras" userId="7c1f99a4-7f99-452e-ad75-41cee7f4fa00" providerId="ADAL" clId="{7A141031-0306-418F-9899-8E1F935F761E}" dt="2025-07-21T11:28:35.522" v="1142" actId="1076"/>
          <ac:picMkLst>
            <pc:docMk/>
            <pc:sldMk cId="2316608799" sldId="262"/>
            <ac:picMk id="10" creationId="{F7820FE5-1364-5FC2-C1BE-AD7549DB787A}"/>
          </ac:picMkLst>
        </pc:picChg>
        <pc:picChg chg="add del mod">
          <ac:chgData name="Sotirios Damouras" userId="7c1f99a4-7f99-452e-ad75-41cee7f4fa00" providerId="ADAL" clId="{7A141031-0306-418F-9899-8E1F935F761E}" dt="2025-07-21T11:29:37.846" v="1148" actId="478"/>
          <ac:picMkLst>
            <pc:docMk/>
            <pc:sldMk cId="2316608799" sldId="262"/>
            <ac:picMk id="12" creationId="{51898590-C187-E7C3-D65D-EF954B749D8B}"/>
          </ac:picMkLst>
        </pc:picChg>
        <pc:picChg chg="add mod">
          <ac:chgData name="Sotirios Damouras" userId="7c1f99a4-7f99-452e-ad75-41cee7f4fa00" providerId="ADAL" clId="{7A141031-0306-418F-9899-8E1F935F761E}" dt="2025-07-21T11:30:26.488" v="1163" actId="1076"/>
          <ac:picMkLst>
            <pc:docMk/>
            <pc:sldMk cId="2316608799" sldId="262"/>
            <ac:picMk id="14" creationId="{755D8B2E-B3B0-1BA3-66F4-16D0CF04886E}"/>
          </ac:picMkLst>
        </pc:picChg>
        <pc:picChg chg="add mod">
          <ac:chgData name="Sotirios Damouras" userId="7c1f99a4-7f99-452e-ad75-41cee7f4fa00" providerId="ADAL" clId="{7A141031-0306-418F-9899-8E1F935F761E}" dt="2025-07-21T11:30:25.198" v="1162" actId="1076"/>
          <ac:picMkLst>
            <pc:docMk/>
            <pc:sldMk cId="2316608799" sldId="262"/>
            <ac:picMk id="16" creationId="{89CC940D-84E2-CC50-1AE3-5CAC4DD9F508}"/>
          </ac:picMkLst>
        </pc:picChg>
        <pc:picChg chg="add mod">
          <ac:chgData name="Sotirios Damouras" userId="7c1f99a4-7f99-452e-ad75-41cee7f4fa00" providerId="ADAL" clId="{7A141031-0306-418F-9899-8E1F935F761E}" dt="2025-07-21T11:30:45.750" v="1166" actId="1076"/>
          <ac:picMkLst>
            <pc:docMk/>
            <pc:sldMk cId="2316608799" sldId="262"/>
            <ac:picMk id="18" creationId="{A641D398-F347-8225-E503-3EF7995EFBF8}"/>
          </ac:picMkLst>
        </pc:picChg>
      </pc:sldChg>
      <pc:sldChg chg="modSp mod">
        <pc:chgData name="Sotirios Damouras" userId="7c1f99a4-7f99-452e-ad75-41cee7f4fa00" providerId="ADAL" clId="{7A141031-0306-418F-9899-8E1F935F761E}" dt="2025-07-21T12:04:54.499" v="1387" actId="20577"/>
        <pc:sldMkLst>
          <pc:docMk/>
          <pc:sldMk cId="1811066682" sldId="265"/>
        </pc:sldMkLst>
        <pc:spChg chg="mod">
          <ac:chgData name="Sotirios Damouras" userId="7c1f99a4-7f99-452e-ad75-41cee7f4fa00" providerId="ADAL" clId="{7A141031-0306-418F-9899-8E1F935F761E}" dt="2025-07-21T12:04:54.499" v="1387" actId="20577"/>
          <ac:spMkLst>
            <pc:docMk/>
            <pc:sldMk cId="1811066682" sldId="265"/>
            <ac:spMk id="3" creationId="{6513EBA6-2619-9BE7-68E8-57B7E2EFE29E}"/>
          </ac:spMkLst>
        </pc:spChg>
      </pc:sldChg>
      <pc:sldChg chg="modAnim">
        <pc:chgData name="Sotirios Damouras" userId="7c1f99a4-7f99-452e-ad75-41cee7f4fa00" providerId="ADAL" clId="{7A141031-0306-418F-9899-8E1F935F761E}" dt="2025-07-21T11:38:33.683" v="1240"/>
        <pc:sldMkLst>
          <pc:docMk/>
          <pc:sldMk cId="943723022" sldId="271"/>
        </pc:sldMkLst>
      </pc:sldChg>
      <pc:sldChg chg="modAnim">
        <pc:chgData name="Sotirios Damouras" userId="7c1f99a4-7f99-452e-ad75-41cee7f4fa00" providerId="ADAL" clId="{7A141031-0306-418F-9899-8E1F935F761E}" dt="2025-07-21T11:40:26.650" v="1243"/>
        <pc:sldMkLst>
          <pc:docMk/>
          <pc:sldMk cId="2473234" sldId="272"/>
        </pc:sldMkLst>
      </pc:sldChg>
      <pc:sldChg chg="modAnim">
        <pc:chgData name="Sotirios Damouras" userId="7c1f99a4-7f99-452e-ad75-41cee7f4fa00" providerId="ADAL" clId="{7A141031-0306-418F-9899-8E1F935F761E}" dt="2025-07-21T11:40:41.420" v="1244"/>
        <pc:sldMkLst>
          <pc:docMk/>
          <pc:sldMk cId="3364095585" sldId="274"/>
        </pc:sldMkLst>
      </pc:sldChg>
      <pc:sldChg chg="modAnim">
        <pc:chgData name="Sotirios Damouras" userId="7c1f99a4-7f99-452e-ad75-41cee7f4fa00" providerId="ADAL" clId="{7A141031-0306-418F-9899-8E1F935F761E}" dt="2025-07-21T11:39:02.324" v="1242"/>
        <pc:sldMkLst>
          <pc:docMk/>
          <pc:sldMk cId="587449205" sldId="275"/>
        </pc:sldMkLst>
      </pc:sldChg>
      <pc:sldChg chg="addSp modSp mod addAnim delAnim modAnim">
        <pc:chgData name="Sotirios Damouras" userId="7c1f99a4-7f99-452e-ad75-41cee7f4fa00" providerId="ADAL" clId="{7A141031-0306-418F-9899-8E1F935F761E}" dt="2025-07-21T11:44:35.407" v="1282" actId="1076"/>
        <pc:sldMkLst>
          <pc:docMk/>
          <pc:sldMk cId="4218692669" sldId="279"/>
        </pc:sldMkLst>
        <pc:spChg chg="mod">
          <ac:chgData name="Sotirios Damouras" userId="7c1f99a4-7f99-452e-ad75-41cee7f4fa00" providerId="ADAL" clId="{7A141031-0306-418F-9899-8E1F935F761E}" dt="2025-07-21T11:32:49.498" v="1196" actId="2711"/>
          <ac:spMkLst>
            <pc:docMk/>
            <pc:sldMk cId="4218692669" sldId="279"/>
            <ac:spMk id="3" creationId="{6392C0A4-FE44-1EB3-C65C-721419EF66BB}"/>
          </ac:spMkLst>
        </pc:spChg>
        <pc:spChg chg="add mod">
          <ac:chgData name="Sotirios Damouras" userId="7c1f99a4-7f99-452e-ad75-41cee7f4fa00" providerId="ADAL" clId="{7A141031-0306-418F-9899-8E1F935F761E}" dt="2025-07-21T11:44:06.534" v="1278" actId="1076"/>
          <ac:spMkLst>
            <pc:docMk/>
            <pc:sldMk cId="4218692669" sldId="279"/>
            <ac:spMk id="6" creationId="{E9F97643-267C-F094-99C0-F6BFE0C0BA6E}"/>
          </ac:spMkLst>
        </pc:spChg>
        <pc:spChg chg="add mod">
          <ac:chgData name="Sotirios Damouras" userId="7c1f99a4-7f99-452e-ad75-41cee7f4fa00" providerId="ADAL" clId="{7A141031-0306-418F-9899-8E1F935F761E}" dt="2025-07-21T11:44:35.407" v="1282" actId="1076"/>
          <ac:spMkLst>
            <pc:docMk/>
            <pc:sldMk cId="4218692669" sldId="279"/>
            <ac:spMk id="7" creationId="{6D33EC8E-E663-E933-E529-6DDA54418E54}"/>
          </ac:spMkLst>
        </pc:spChg>
        <pc:picChg chg="add mod">
          <ac:chgData name="Sotirios Damouras" userId="7c1f99a4-7f99-452e-ad75-41cee7f4fa00" providerId="ADAL" clId="{7A141031-0306-418F-9899-8E1F935F761E}" dt="2025-07-21T11:31:22.399" v="1176" actId="1076"/>
          <ac:picMkLst>
            <pc:docMk/>
            <pc:sldMk cId="4218692669" sldId="279"/>
            <ac:picMk id="5" creationId="{33BD5DEC-B7D0-BA40-9CD4-6CD276DEE173}"/>
          </ac:picMkLst>
        </pc:picChg>
      </pc:sldChg>
      <pc:sldChg chg="addSp modSp mod modAnim">
        <pc:chgData name="Sotirios Damouras" userId="7c1f99a4-7f99-452e-ad75-41cee7f4fa00" providerId="ADAL" clId="{7A141031-0306-418F-9899-8E1F935F761E}" dt="2025-07-21T11:45:45.822" v="1304"/>
        <pc:sldMkLst>
          <pc:docMk/>
          <pc:sldMk cId="3739608172" sldId="280"/>
        </pc:sldMkLst>
        <pc:spChg chg="mod">
          <ac:chgData name="Sotirios Damouras" userId="7c1f99a4-7f99-452e-ad75-41cee7f4fa00" providerId="ADAL" clId="{7A141031-0306-418F-9899-8E1F935F761E}" dt="2025-07-21T11:33:31.299" v="1207" actId="20577"/>
          <ac:spMkLst>
            <pc:docMk/>
            <pc:sldMk cId="3739608172" sldId="280"/>
            <ac:spMk id="3" creationId="{505CF95F-1C30-351D-48B9-2DA1C36123F9}"/>
          </ac:spMkLst>
        </pc:spChg>
        <pc:spChg chg="add mod">
          <ac:chgData name="Sotirios Damouras" userId="7c1f99a4-7f99-452e-ad75-41cee7f4fa00" providerId="ADAL" clId="{7A141031-0306-418F-9899-8E1F935F761E}" dt="2025-07-21T11:45:36.511" v="1301" actId="6549"/>
          <ac:spMkLst>
            <pc:docMk/>
            <pc:sldMk cId="3739608172" sldId="280"/>
            <ac:spMk id="6" creationId="{C6BFDE8E-26E1-C52C-4CE0-A1A17A436AC1}"/>
          </ac:spMkLst>
        </pc:spChg>
        <pc:spChg chg="add mod">
          <ac:chgData name="Sotirios Damouras" userId="7c1f99a4-7f99-452e-ad75-41cee7f4fa00" providerId="ADAL" clId="{7A141031-0306-418F-9899-8E1F935F761E}" dt="2025-07-21T11:45:43.973" v="1303" actId="1076"/>
          <ac:spMkLst>
            <pc:docMk/>
            <pc:sldMk cId="3739608172" sldId="280"/>
            <ac:spMk id="7" creationId="{D9851E66-88A6-D24F-9EFB-B4EDF1645603}"/>
          </ac:spMkLst>
        </pc:spChg>
        <pc:picChg chg="add mod">
          <ac:chgData name="Sotirios Damouras" userId="7c1f99a4-7f99-452e-ad75-41cee7f4fa00" providerId="ADAL" clId="{7A141031-0306-418F-9899-8E1F935F761E}" dt="2025-07-21T11:31:38.351" v="1180" actId="1076"/>
          <ac:picMkLst>
            <pc:docMk/>
            <pc:sldMk cId="3739608172" sldId="280"/>
            <ac:picMk id="5" creationId="{C1AAE916-7616-FA55-A422-7227D736459B}"/>
          </ac:picMkLst>
        </pc:picChg>
      </pc:sldChg>
      <pc:sldChg chg="addSp modSp mod modAnim">
        <pc:chgData name="Sotirios Damouras" userId="7c1f99a4-7f99-452e-ad75-41cee7f4fa00" providerId="ADAL" clId="{7A141031-0306-418F-9899-8E1F935F761E}" dt="2025-07-21T11:47:48.423" v="1332"/>
        <pc:sldMkLst>
          <pc:docMk/>
          <pc:sldMk cId="2286008129" sldId="281"/>
        </pc:sldMkLst>
        <pc:spChg chg="mod">
          <ac:chgData name="Sotirios Damouras" userId="7c1f99a4-7f99-452e-ad75-41cee7f4fa00" providerId="ADAL" clId="{7A141031-0306-418F-9899-8E1F935F761E}" dt="2025-07-21T11:34:06.009" v="1213" actId="6549"/>
          <ac:spMkLst>
            <pc:docMk/>
            <pc:sldMk cId="2286008129" sldId="281"/>
            <ac:spMk id="3" creationId="{CACA9084-A5B4-5239-821B-1D4B5EF5B826}"/>
          </ac:spMkLst>
        </pc:spChg>
        <pc:spChg chg="add mod">
          <ac:chgData name="Sotirios Damouras" userId="7c1f99a4-7f99-452e-ad75-41cee7f4fa00" providerId="ADAL" clId="{7A141031-0306-418F-9899-8E1F935F761E}" dt="2025-07-21T11:47:27.233" v="1320" actId="6549"/>
          <ac:spMkLst>
            <pc:docMk/>
            <pc:sldMk cId="2286008129" sldId="281"/>
            <ac:spMk id="6" creationId="{8804A849-6974-E01D-59AC-E9421BC0D44D}"/>
          </ac:spMkLst>
        </pc:spChg>
        <pc:spChg chg="add mod">
          <ac:chgData name="Sotirios Damouras" userId="7c1f99a4-7f99-452e-ad75-41cee7f4fa00" providerId="ADAL" clId="{7A141031-0306-418F-9899-8E1F935F761E}" dt="2025-07-21T11:47:44.808" v="1331" actId="1076"/>
          <ac:spMkLst>
            <pc:docMk/>
            <pc:sldMk cId="2286008129" sldId="281"/>
            <ac:spMk id="7" creationId="{C166DCDE-C2F1-5DE1-86A2-4A297C81F1E7}"/>
          </ac:spMkLst>
        </pc:spChg>
        <pc:picChg chg="add mod">
          <ac:chgData name="Sotirios Damouras" userId="7c1f99a4-7f99-452e-ad75-41cee7f4fa00" providerId="ADAL" clId="{7A141031-0306-418F-9899-8E1F935F761E}" dt="2025-07-21T11:34:35.543" v="1217" actId="1076"/>
          <ac:picMkLst>
            <pc:docMk/>
            <pc:sldMk cId="2286008129" sldId="281"/>
            <ac:picMk id="5" creationId="{ADB2A9BB-F991-B41D-D99B-D95AB36384FB}"/>
          </ac:picMkLst>
        </pc:picChg>
      </pc:sldChg>
      <pc:sldMasterChg chg="delSp mod">
        <pc:chgData name="Sotirios Damouras" userId="7c1f99a4-7f99-452e-ad75-41cee7f4fa00" providerId="ADAL" clId="{7A141031-0306-418F-9899-8E1F935F761E}" dt="2025-07-18T18:07:18.411" v="35" actId="21"/>
        <pc:sldMasterMkLst>
          <pc:docMk/>
          <pc:sldMasterMk cId="393333012" sldId="2147483648"/>
        </pc:sldMasterMkLst>
      </pc:sldMasterChg>
    </pc:docChg>
  </pc:docChgLst>
  <pc:docChgLst>
    <pc:chgData name="Sotirios Damouras" userId="7c1f99a4-7f99-452e-ad75-41cee7f4fa00" providerId="ADAL" clId="{304DB073-F986-494C-B28E-627DAB0DE661}"/>
    <pc:docChg chg="undo custSel addSld delSld modSld sldOrd modSection">
      <pc:chgData name="Sotirios Damouras" userId="7c1f99a4-7f99-452e-ad75-41cee7f4fa00" providerId="ADAL" clId="{304DB073-F986-494C-B28E-627DAB0DE661}" dt="2025-07-21T09:34:23.443" v="3932" actId="47"/>
      <pc:docMkLst>
        <pc:docMk/>
      </pc:docMkLst>
      <pc:sldChg chg="new">
        <pc:chgData name="Sotirios Damouras" userId="7c1f99a4-7f99-452e-ad75-41cee7f4fa00" providerId="ADAL" clId="{304DB073-F986-494C-B28E-627DAB0DE661}" dt="2025-07-09T19:04:26.613" v="0" actId="680"/>
        <pc:sldMkLst>
          <pc:docMk/>
          <pc:sldMk cId="3259829679" sldId="256"/>
        </pc:sldMkLst>
      </pc:sldChg>
      <pc:sldChg chg="addSp modSp new mod modAnim">
        <pc:chgData name="Sotirios Damouras" userId="7c1f99a4-7f99-452e-ad75-41cee7f4fa00" providerId="ADAL" clId="{304DB073-F986-494C-B28E-627DAB0DE661}" dt="2025-07-20T10:24:36.534" v="296" actId="20577"/>
        <pc:sldMkLst>
          <pc:docMk/>
          <pc:sldMk cId="889246636" sldId="257"/>
        </pc:sldMkLst>
        <pc:spChg chg="mod">
          <ac:chgData name="Sotirios Damouras" userId="7c1f99a4-7f99-452e-ad75-41cee7f4fa00" providerId="ADAL" clId="{304DB073-F986-494C-B28E-627DAB0DE661}" dt="2025-07-09T19:04:31.931" v="4" actId="20577"/>
          <ac:spMkLst>
            <pc:docMk/>
            <pc:sldMk cId="889246636" sldId="257"/>
            <ac:spMk id="2" creationId="{425157A7-EF02-4749-728A-058F27AD8AA6}"/>
          </ac:spMkLst>
        </pc:spChg>
        <pc:spChg chg="mod">
          <ac:chgData name="Sotirios Damouras" userId="7c1f99a4-7f99-452e-ad75-41cee7f4fa00" providerId="ADAL" clId="{304DB073-F986-494C-B28E-627DAB0DE661}" dt="2025-07-20T10:24:29.463" v="283" actId="6549"/>
          <ac:spMkLst>
            <pc:docMk/>
            <pc:sldMk cId="889246636" sldId="257"/>
            <ac:spMk id="3" creationId="{6E7AA3D4-672D-8EEF-F0B9-36DC16176332}"/>
          </ac:spMkLst>
        </pc:spChg>
        <pc:grpChg chg="add mod">
          <ac:chgData name="Sotirios Damouras" userId="7c1f99a4-7f99-452e-ad75-41cee7f4fa00" providerId="ADAL" clId="{304DB073-F986-494C-B28E-627DAB0DE661}" dt="2025-07-20T10:23:27.204" v="187" actId="164"/>
          <ac:grpSpMkLst>
            <pc:docMk/>
            <pc:sldMk cId="889246636" sldId="257"/>
            <ac:grpSpMk id="4" creationId="{106AD4DA-9A64-F1CC-ADDC-050FD06BCE6F}"/>
          </ac:grpSpMkLst>
        </pc:grpChg>
        <pc:picChg chg="mod">
          <ac:chgData name="Sotirios Damouras" userId="7c1f99a4-7f99-452e-ad75-41cee7f4fa00" providerId="ADAL" clId="{304DB073-F986-494C-B28E-627DAB0DE661}" dt="2025-07-20T10:23:27.204" v="187" actId="164"/>
          <ac:picMkLst>
            <pc:docMk/>
            <pc:sldMk cId="889246636" sldId="257"/>
            <ac:picMk id="10" creationId="{8F6330BF-612B-CD23-1B93-0DD355A32F4B}"/>
          </ac:picMkLst>
        </pc:picChg>
        <pc:picChg chg="mod">
          <ac:chgData name="Sotirios Damouras" userId="7c1f99a4-7f99-452e-ad75-41cee7f4fa00" providerId="ADAL" clId="{304DB073-F986-494C-B28E-627DAB0DE661}" dt="2025-07-20T10:23:27.204" v="187" actId="164"/>
          <ac:picMkLst>
            <pc:docMk/>
            <pc:sldMk cId="889246636" sldId="257"/>
            <ac:picMk id="11" creationId="{56999B94-651E-914A-E55D-71E8B1BBCD5B}"/>
          </ac:picMkLst>
        </pc:picChg>
        <pc:picChg chg="mod">
          <ac:chgData name="Sotirios Damouras" userId="7c1f99a4-7f99-452e-ad75-41cee7f4fa00" providerId="ADAL" clId="{304DB073-F986-494C-B28E-627DAB0DE661}" dt="2025-07-20T10:23:27.204" v="187" actId="164"/>
          <ac:picMkLst>
            <pc:docMk/>
            <pc:sldMk cId="889246636" sldId="257"/>
            <ac:picMk id="12" creationId="{148365D5-EEFE-4727-1ECC-B6F792D268F7}"/>
          </ac:picMkLst>
        </pc:picChg>
        <pc:picChg chg="mod">
          <ac:chgData name="Sotirios Damouras" userId="7c1f99a4-7f99-452e-ad75-41cee7f4fa00" providerId="ADAL" clId="{304DB073-F986-494C-B28E-627DAB0DE661}" dt="2025-07-20T10:23:27.204" v="187" actId="164"/>
          <ac:picMkLst>
            <pc:docMk/>
            <pc:sldMk cId="889246636" sldId="257"/>
            <ac:picMk id="13" creationId="{7D6261C7-E842-0F36-9436-ADE768E1E897}"/>
          </ac:picMkLst>
        </pc:picChg>
        <pc:picChg chg="mod">
          <ac:chgData name="Sotirios Damouras" userId="7c1f99a4-7f99-452e-ad75-41cee7f4fa00" providerId="ADAL" clId="{304DB073-F986-494C-B28E-627DAB0DE661}" dt="2025-07-20T10:23:27.204" v="187" actId="164"/>
          <ac:picMkLst>
            <pc:docMk/>
            <pc:sldMk cId="889246636" sldId="257"/>
            <ac:picMk id="1026" creationId="{39EB7DD6-A4C5-F3B7-17F3-7BDC571EB59E}"/>
          </ac:picMkLst>
        </pc:picChg>
        <pc:picChg chg="mod">
          <ac:chgData name="Sotirios Damouras" userId="7c1f99a4-7f99-452e-ad75-41cee7f4fa00" providerId="ADAL" clId="{304DB073-F986-494C-B28E-627DAB0DE661}" dt="2025-07-20T10:23:27.204" v="187" actId="164"/>
          <ac:picMkLst>
            <pc:docMk/>
            <pc:sldMk cId="889246636" sldId="257"/>
            <ac:picMk id="1028" creationId="{E5BDB423-46BC-2325-20E2-066F0B0F10CA}"/>
          </ac:picMkLst>
        </pc:picChg>
        <pc:picChg chg="mod">
          <ac:chgData name="Sotirios Damouras" userId="7c1f99a4-7f99-452e-ad75-41cee7f4fa00" providerId="ADAL" clId="{304DB073-F986-494C-B28E-627DAB0DE661}" dt="2025-07-20T10:23:27.204" v="187" actId="164"/>
          <ac:picMkLst>
            <pc:docMk/>
            <pc:sldMk cId="889246636" sldId="257"/>
            <ac:picMk id="1030" creationId="{7870418E-C96D-CABF-9970-3095EB154DA4}"/>
          </ac:picMkLst>
        </pc:picChg>
        <pc:picChg chg="mod">
          <ac:chgData name="Sotirios Damouras" userId="7c1f99a4-7f99-452e-ad75-41cee7f4fa00" providerId="ADAL" clId="{304DB073-F986-494C-B28E-627DAB0DE661}" dt="2025-07-20T10:23:27.204" v="187" actId="164"/>
          <ac:picMkLst>
            <pc:docMk/>
            <pc:sldMk cId="889246636" sldId="257"/>
            <ac:picMk id="1032" creationId="{255EED5F-735F-F1A6-DA06-706CBB16BF66}"/>
          </ac:picMkLst>
        </pc:picChg>
      </pc:sldChg>
      <pc:sldChg chg="new del ord">
        <pc:chgData name="Sotirios Damouras" userId="7c1f99a4-7f99-452e-ad75-41cee7f4fa00" providerId="ADAL" clId="{304DB073-F986-494C-B28E-627DAB0DE661}" dt="2025-07-21T09:34:23.443" v="3932" actId="47"/>
        <pc:sldMkLst>
          <pc:docMk/>
          <pc:sldMk cId="1721111850" sldId="258"/>
        </pc:sldMkLst>
      </pc:sldChg>
      <pc:sldChg chg="modSp mod modAnim">
        <pc:chgData name="Sotirios Damouras" userId="7c1f99a4-7f99-452e-ad75-41cee7f4fa00" providerId="ADAL" clId="{304DB073-F986-494C-B28E-627DAB0DE661}" dt="2025-07-21T08:43:41.708" v="3057" actId="20577"/>
        <pc:sldMkLst>
          <pc:docMk/>
          <pc:sldMk cId="628435636" sldId="259"/>
        </pc:sldMkLst>
        <pc:spChg chg="mod">
          <ac:chgData name="Sotirios Damouras" userId="7c1f99a4-7f99-452e-ad75-41cee7f4fa00" providerId="ADAL" clId="{304DB073-F986-494C-B28E-627DAB0DE661}" dt="2025-07-21T08:43:41.708" v="3057" actId="20577"/>
          <ac:spMkLst>
            <pc:docMk/>
            <pc:sldMk cId="628435636" sldId="259"/>
            <ac:spMk id="3" creationId="{B4934656-E285-5368-D3CC-7D25323A049C}"/>
          </ac:spMkLst>
        </pc:spChg>
      </pc:sldChg>
      <pc:sldChg chg="modAnim">
        <pc:chgData name="Sotirios Damouras" userId="7c1f99a4-7f99-452e-ad75-41cee7f4fa00" providerId="ADAL" clId="{304DB073-F986-494C-B28E-627DAB0DE661}" dt="2025-07-20T10:23:10.927" v="185"/>
        <pc:sldMkLst>
          <pc:docMk/>
          <pc:sldMk cId="95836053" sldId="260"/>
        </pc:sldMkLst>
      </pc:sldChg>
      <pc:sldChg chg="modSp mod">
        <pc:chgData name="Sotirios Damouras" userId="7c1f99a4-7f99-452e-ad75-41cee7f4fa00" providerId="ADAL" clId="{304DB073-F986-494C-B28E-627DAB0DE661}" dt="2025-07-21T09:33:57.132" v="3931" actId="20577"/>
        <pc:sldMkLst>
          <pc:docMk/>
          <pc:sldMk cId="2316608799" sldId="262"/>
        </pc:sldMkLst>
        <pc:spChg chg="mod">
          <ac:chgData name="Sotirios Damouras" userId="7c1f99a4-7f99-452e-ad75-41cee7f4fa00" providerId="ADAL" clId="{304DB073-F986-494C-B28E-627DAB0DE661}" dt="2025-07-21T09:33:57.132" v="3931" actId="20577"/>
          <ac:spMkLst>
            <pc:docMk/>
            <pc:sldMk cId="2316608799" sldId="262"/>
            <ac:spMk id="2" creationId="{3D08C508-9F43-D2C3-96EA-BE887BE9397F}"/>
          </ac:spMkLst>
        </pc:spChg>
      </pc:sldChg>
      <pc:sldChg chg="addSp modSp mod">
        <pc:chgData name="Sotirios Damouras" userId="7c1f99a4-7f99-452e-ad75-41cee7f4fa00" providerId="ADAL" clId="{304DB073-F986-494C-B28E-627DAB0DE661}" dt="2025-07-20T10:22:33.552" v="181" actId="14100"/>
        <pc:sldMkLst>
          <pc:docMk/>
          <pc:sldMk cId="2289378984" sldId="263"/>
        </pc:sldMkLst>
        <pc:spChg chg="mod">
          <ac:chgData name="Sotirios Damouras" userId="7c1f99a4-7f99-452e-ad75-41cee7f4fa00" providerId="ADAL" clId="{304DB073-F986-494C-B28E-627DAB0DE661}" dt="2025-07-20T10:18:58.374" v="40" actId="20577"/>
          <ac:spMkLst>
            <pc:docMk/>
            <pc:sldMk cId="2289378984" sldId="263"/>
            <ac:spMk id="2" creationId="{22F525AE-31F9-2319-C5EE-E7C98050F320}"/>
          </ac:spMkLst>
        </pc:spChg>
        <pc:spChg chg="mod">
          <ac:chgData name="Sotirios Damouras" userId="7c1f99a4-7f99-452e-ad75-41cee7f4fa00" providerId="ADAL" clId="{304DB073-F986-494C-B28E-627DAB0DE661}" dt="2025-07-20T10:21:21.733" v="167" actId="6549"/>
          <ac:spMkLst>
            <pc:docMk/>
            <pc:sldMk cId="2289378984" sldId="263"/>
            <ac:spMk id="3" creationId="{798AE436-7956-E3D6-9BA7-60868E92B22E}"/>
          </ac:spMkLst>
        </pc:spChg>
        <pc:picChg chg="add mod ord modCrop">
          <ac:chgData name="Sotirios Damouras" userId="7c1f99a4-7f99-452e-ad75-41cee7f4fa00" providerId="ADAL" clId="{304DB073-F986-494C-B28E-627DAB0DE661}" dt="2025-07-20T10:21:52.871" v="169" actId="1076"/>
          <ac:picMkLst>
            <pc:docMk/>
            <pc:sldMk cId="2289378984" sldId="263"/>
            <ac:picMk id="6" creationId="{D0DF99B5-EC9F-0F22-CCAE-1734FE3A4EE5}"/>
          </ac:picMkLst>
        </pc:picChg>
        <pc:picChg chg="add mod">
          <ac:chgData name="Sotirios Damouras" userId="7c1f99a4-7f99-452e-ad75-41cee7f4fa00" providerId="ADAL" clId="{304DB073-F986-494C-B28E-627DAB0DE661}" dt="2025-07-20T10:22:33.552" v="181" actId="14100"/>
          <ac:picMkLst>
            <pc:docMk/>
            <pc:sldMk cId="2289378984" sldId="263"/>
            <ac:picMk id="8" creationId="{D05B37EF-999C-442C-E51B-B6F0276FEB65}"/>
          </ac:picMkLst>
        </pc:picChg>
      </pc:sldChg>
      <pc:sldChg chg="addSp modSp new mod">
        <pc:chgData name="Sotirios Damouras" userId="7c1f99a4-7f99-452e-ad75-41cee7f4fa00" providerId="ADAL" clId="{304DB073-F986-494C-B28E-627DAB0DE661}" dt="2025-07-20T18:47:58.550" v="1105" actId="1076"/>
        <pc:sldMkLst>
          <pc:docMk/>
          <pc:sldMk cId="1839359121" sldId="264"/>
        </pc:sldMkLst>
        <pc:spChg chg="mod">
          <ac:chgData name="Sotirios Damouras" userId="7c1f99a4-7f99-452e-ad75-41cee7f4fa00" providerId="ADAL" clId="{304DB073-F986-494C-B28E-627DAB0DE661}" dt="2025-07-20T18:36:40.853" v="974" actId="20577"/>
          <ac:spMkLst>
            <pc:docMk/>
            <pc:sldMk cId="1839359121" sldId="264"/>
            <ac:spMk id="2" creationId="{8E34F375-14F3-E24C-6B94-CADF4C5A8890}"/>
          </ac:spMkLst>
        </pc:spChg>
        <pc:spChg chg="mod">
          <ac:chgData name="Sotirios Damouras" userId="7c1f99a4-7f99-452e-ad75-41cee7f4fa00" providerId="ADAL" clId="{304DB073-F986-494C-B28E-627DAB0DE661}" dt="2025-07-20T18:47:44.775" v="1101" actId="6549"/>
          <ac:spMkLst>
            <pc:docMk/>
            <pc:sldMk cId="1839359121" sldId="264"/>
            <ac:spMk id="3" creationId="{43F3E202-48D1-2051-158A-6A9DCC910B39}"/>
          </ac:spMkLst>
        </pc:spChg>
        <pc:spChg chg="add">
          <ac:chgData name="Sotirios Damouras" userId="7c1f99a4-7f99-452e-ad75-41cee7f4fa00" providerId="ADAL" clId="{304DB073-F986-494C-B28E-627DAB0DE661}" dt="2025-07-20T18:36:59.886" v="975"/>
          <ac:spMkLst>
            <pc:docMk/>
            <pc:sldMk cId="1839359121" sldId="264"/>
            <ac:spMk id="5" creationId="{0D5C2E67-2170-241B-886C-3D525705ED51}"/>
          </ac:spMkLst>
        </pc:spChg>
        <pc:picChg chg="add">
          <ac:chgData name="Sotirios Damouras" userId="7c1f99a4-7f99-452e-ad75-41cee7f4fa00" providerId="ADAL" clId="{304DB073-F986-494C-B28E-627DAB0DE661}" dt="2025-07-20T18:36:59.886" v="975"/>
          <ac:picMkLst>
            <pc:docMk/>
            <pc:sldMk cId="1839359121" sldId="264"/>
            <ac:picMk id="1026" creationId="{679684D7-EB8A-8A6F-20EC-0CCFF811DA4E}"/>
          </ac:picMkLst>
        </pc:picChg>
        <pc:picChg chg="add mod">
          <ac:chgData name="Sotirios Damouras" userId="7c1f99a4-7f99-452e-ad75-41cee7f4fa00" providerId="ADAL" clId="{304DB073-F986-494C-B28E-627DAB0DE661}" dt="2025-07-20T18:47:58.550" v="1105" actId="1076"/>
          <ac:picMkLst>
            <pc:docMk/>
            <pc:sldMk cId="1839359121" sldId="264"/>
            <ac:picMk id="2050" creationId="{69C2BB44-0432-43E1-E364-C71E96A23789}"/>
          </ac:picMkLst>
        </pc:picChg>
      </pc:sldChg>
      <pc:sldChg chg="addSp delSp modSp new mod">
        <pc:chgData name="Sotirios Damouras" userId="7c1f99a4-7f99-452e-ad75-41cee7f4fa00" providerId="ADAL" clId="{304DB073-F986-494C-B28E-627DAB0DE661}" dt="2025-07-21T08:13:17.783" v="2911" actId="20577"/>
        <pc:sldMkLst>
          <pc:docMk/>
          <pc:sldMk cId="1811066682" sldId="265"/>
        </pc:sldMkLst>
        <pc:spChg chg="mod">
          <ac:chgData name="Sotirios Damouras" userId="7c1f99a4-7f99-452e-ad75-41cee7f4fa00" providerId="ADAL" clId="{304DB073-F986-494C-B28E-627DAB0DE661}" dt="2025-07-20T18:37:30.884" v="998" actId="20577"/>
          <ac:spMkLst>
            <pc:docMk/>
            <pc:sldMk cId="1811066682" sldId="265"/>
            <ac:spMk id="2" creationId="{FD7FA418-6C2B-2D62-7FEA-DE8177DE5424}"/>
          </ac:spMkLst>
        </pc:spChg>
        <pc:spChg chg="mod">
          <ac:chgData name="Sotirios Damouras" userId="7c1f99a4-7f99-452e-ad75-41cee7f4fa00" providerId="ADAL" clId="{304DB073-F986-494C-B28E-627DAB0DE661}" dt="2025-07-21T08:13:17.783" v="2911" actId="20577"/>
          <ac:spMkLst>
            <pc:docMk/>
            <pc:sldMk cId="1811066682" sldId="265"/>
            <ac:spMk id="3" creationId="{6513EBA6-2619-9BE7-68E8-57B7E2EFE29E}"/>
          </ac:spMkLst>
        </pc:spChg>
        <pc:picChg chg="add del mod">
          <ac:chgData name="Sotirios Damouras" userId="7c1f99a4-7f99-452e-ad75-41cee7f4fa00" providerId="ADAL" clId="{304DB073-F986-494C-B28E-627DAB0DE661}" dt="2025-07-20T18:38:43.514" v="1011" actId="21"/>
          <ac:picMkLst>
            <pc:docMk/>
            <pc:sldMk cId="1811066682" sldId="265"/>
            <ac:picMk id="2050" creationId="{69C2BB44-0432-43E1-E364-C71E96A23789}"/>
          </ac:picMkLst>
        </pc:picChg>
      </pc:sldChg>
      <pc:sldChg chg="addSp delSp modSp new mod">
        <pc:chgData name="Sotirios Damouras" userId="7c1f99a4-7f99-452e-ad75-41cee7f4fa00" providerId="ADAL" clId="{304DB073-F986-494C-B28E-627DAB0DE661}" dt="2025-07-21T08:09:26.605" v="2828" actId="20577"/>
        <pc:sldMkLst>
          <pc:docMk/>
          <pc:sldMk cId="3993586631" sldId="266"/>
        </pc:sldMkLst>
        <pc:spChg chg="mod">
          <ac:chgData name="Sotirios Damouras" userId="7c1f99a4-7f99-452e-ad75-41cee7f4fa00" providerId="ADAL" clId="{304DB073-F986-494C-B28E-627DAB0DE661}" dt="2025-07-21T07:58:46.940" v="2624" actId="20577"/>
          <ac:spMkLst>
            <pc:docMk/>
            <pc:sldMk cId="3993586631" sldId="266"/>
            <ac:spMk id="2" creationId="{388A085D-532C-A6B2-C82D-0B2C278B4448}"/>
          </ac:spMkLst>
        </pc:spChg>
        <pc:spChg chg="mod">
          <ac:chgData name="Sotirios Damouras" userId="7c1f99a4-7f99-452e-ad75-41cee7f4fa00" providerId="ADAL" clId="{304DB073-F986-494C-B28E-627DAB0DE661}" dt="2025-07-21T08:09:26.605" v="2828" actId="20577"/>
          <ac:spMkLst>
            <pc:docMk/>
            <pc:sldMk cId="3993586631" sldId="266"/>
            <ac:spMk id="3" creationId="{42EAFB68-16B0-0AF3-5A19-7DC42DD3B934}"/>
          </ac:spMkLst>
        </pc:spChg>
        <pc:graphicFrameChg chg="add del mod modGraphic">
          <ac:chgData name="Sotirios Damouras" userId="7c1f99a4-7f99-452e-ad75-41cee7f4fa00" providerId="ADAL" clId="{304DB073-F986-494C-B28E-627DAB0DE661}" dt="2025-07-21T07:59:51.044" v="2727" actId="478"/>
          <ac:graphicFrameMkLst>
            <pc:docMk/>
            <pc:sldMk cId="3993586631" sldId="266"/>
            <ac:graphicFrameMk id="5" creationId="{B58AF9D6-6A82-BB26-0052-680E402A6280}"/>
          </ac:graphicFrameMkLst>
        </pc:graphicFrameChg>
        <pc:graphicFrameChg chg="add mod modGraphic">
          <ac:chgData name="Sotirios Damouras" userId="7c1f99a4-7f99-452e-ad75-41cee7f4fa00" providerId="ADAL" clId="{304DB073-F986-494C-B28E-627DAB0DE661}" dt="2025-07-21T08:00:20.626" v="2732" actId="1076"/>
          <ac:graphicFrameMkLst>
            <pc:docMk/>
            <pc:sldMk cId="3993586631" sldId="266"/>
            <ac:graphicFrameMk id="6" creationId="{DC9F3549-BB17-9B45-DAD7-652596906634}"/>
          </ac:graphicFrameMkLst>
        </pc:graphicFrameChg>
      </pc:sldChg>
      <pc:sldChg chg="addSp modSp new mod">
        <pc:chgData name="Sotirios Damouras" userId="7c1f99a4-7f99-452e-ad75-41cee7f4fa00" providerId="ADAL" clId="{304DB073-F986-494C-B28E-627DAB0DE661}" dt="2025-07-21T07:35:47.241" v="2326" actId="20577"/>
        <pc:sldMkLst>
          <pc:docMk/>
          <pc:sldMk cId="141739532" sldId="267"/>
        </pc:sldMkLst>
        <pc:spChg chg="mod">
          <ac:chgData name="Sotirios Damouras" userId="7c1f99a4-7f99-452e-ad75-41cee7f4fa00" providerId="ADAL" clId="{304DB073-F986-494C-B28E-627DAB0DE661}" dt="2025-07-20T19:48:45.941" v="1121" actId="20577"/>
          <ac:spMkLst>
            <pc:docMk/>
            <pc:sldMk cId="141739532" sldId="267"/>
            <ac:spMk id="2" creationId="{272BC5B1-DFE1-2A64-0DAB-1AFCDC5F9B3A}"/>
          </ac:spMkLst>
        </pc:spChg>
        <pc:spChg chg="mod">
          <ac:chgData name="Sotirios Damouras" userId="7c1f99a4-7f99-452e-ad75-41cee7f4fa00" providerId="ADAL" clId="{304DB073-F986-494C-B28E-627DAB0DE661}" dt="2025-07-20T19:55:41.374" v="1368" actId="6549"/>
          <ac:spMkLst>
            <pc:docMk/>
            <pc:sldMk cId="141739532" sldId="267"/>
            <ac:spMk id="3" creationId="{3C69CBC5-AD0C-DF8E-16E8-699615F5DF9A}"/>
          </ac:spMkLst>
        </pc:spChg>
        <pc:spChg chg="add mod">
          <ac:chgData name="Sotirios Damouras" userId="7c1f99a4-7f99-452e-ad75-41cee7f4fa00" providerId="ADAL" clId="{304DB073-F986-494C-B28E-627DAB0DE661}" dt="2025-07-20T19:59:21.384" v="1469" actId="1076"/>
          <ac:spMkLst>
            <pc:docMk/>
            <pc:sldMk cId="141739532" sldId="267"/>
            <ac:spMk id="6" creationId="{5714F981-A4BC-E741-1701-2BE328D07561}"/>
          </ac:spMkLst>
        </pc:spChg>
        <pc:spChg chg="add mod">
          <ac:chgData name="Sotirios Damouras" userId="7c1f99a4-7f99-452e-ad75-41cee7f4fa00" providerId="ADAL" clId="{304DB073-F986-494C-B28E-627DAB0DE661}" dt="2025-07-20T19:59:24.880" v="1470" actId="1076"/>
          <ac:spMkLst>
            <pc:docMk/>
            <pc:sldMk cId="141739532" sldId="267"/>
            <ac:spMk id="8" creationId="{832E622C-AA15-F304-745A-C8C564EDC484}"/>
          </ac:spMkLst>
        </pc:spChg>
        <pc:graphicFrameChg chg="add mod modGraphic">
          <ac:chgData name="Sotirios Damouras" userId="7c1f99a4-7f99-452e-ad75-41cee7f4fa00" providerId="ADAL" clId="{304DB073-F986-494C-B28E-627DAB0DE661}" dt="2025-07-20T19:59:21.384" v="1469" actId="1076"/>
          <ac:graphicFrameMkLst>
            <pc:docMk/>
            <pc:sldMk cId="141739532" sldId="267"/>
            <ac:graphicFrameMk id="5" creationId="{2E57C672-F6BA-7ECD-A2BA-111CAEEA4A84}"/>
          </ac:graphicFrameMkLst>
        </pc:graphicFrameChg>
        <pc:graphicFrameChg chg="add mod modGraphic">
          <ac:chgData name="Sotirios Damouras" userId="7c1f99a4-7f99-452e-ad75-41cee7f4fa00" providerId="ADAL" clId="{304DB073-F986-494C-B28E-627DAB0DE661}" dt="2025-07-21T07:35:47.241" v="2326" actId="20577"/>
          <ac:graphicFrameMkLst>
            <pc:docMk/>
            <pc:sldMk cId="141739532" sldId="267"/>
            <ac:graphicFrameMk id="7" creationId="{96F1B8CB-C171-7866-0389-00F5D2B96513}"/>
          </ac:graphicFrameMkLst>
        </pc:graphicFrameChg>
      </pc:sldChg>
      <pc:sldChg chg="add del">
        <pc:chgData name="Sotirios Damouras" userId="7c1f99a4-7f99-452e-ad75-41cee7f4fa00" providerId="ADAL" clId="{304DB073-F986-494C-B28E-627DAB0DE661}" dt="2025-07-20T20:00:18.953" v="1507"/>
        <pc:sldMkLst>
          <pc:docMk/>
          <pc:sldMk cId="2875011713" sldId="268"/>
        </pc:sldMkLst>
      </pc:sldChg>
      <pc:sldChg chg="addSp delSp modSp new mod">
        <pc:chgData name="Sotirios Damouras" userId="7c1f99a4-7f99-452e-ad75-41cee7f4fa00" providerId="ADAL" clId="{304DB073-F986-494C-B28E-627DAB0DE661}" dt="2025-07-21T08:12:59.143" v="2905" actId="20577"/>
        <pc:sldMkLst>
          <pc:docMk/>
          <pc:sldMk cId="3065089148" sldId="268"/>
        </pc:sldMkLst>
        <pc:spChg chg="mod">
          <ac:chgData name="Sotirios Damouras" userId="7c1f99a4-7f99-452e-ad75-41cee7f4fa00" providerId="ADAL" clId="{304DB073-F986-494C-B28E-627DAB0DE661}" dt="2025-07-20T20:00:37.167" v="1512"/>
          <ac:spMkLst>
            <pc:docMk/>
            <pc:sldMk cId="3065089148" sldId="268"/>
            <ac:spMk id="2" creationId="{AD431B8F-5FAE-B0E4-D89E-045C679B0395}"/>
          </ac:spMkLst>
        </pc:spChg>
        <pc:spChg chg="mod">
          <ac:chgData name="Sotirios Damouras" userId="7c1f99a4-7f99-452e-ad75-41cee7f4fa00" providerId="ADAL" clId="{304DB073-F986-494C-B28E-627DAB0DE661}" dt="2025-07-21T08:12:59.143" v="2905" actId="20577"/>
          <ac:spMkLst>
            <pc:docMk/>
            <pc:sldMk cId="3065089148" sldId="268"/>
            <ac:spMk id="3" creationId="{9ACB7F9C-9096-6C9C-BB71-7470C5D3AA0E}"/>
          </ac:spMkLst>
        </pc:spChg>
        <pc:spChg chg="add del mod">
          <ac:chgData name="Sotirios Damouras" userId="7c1f99a4-7f99-452e-ad75-41cee7f4fa00" providerId="ADAL" clId="{304DB073-F986-494C-B28E-627DAB0DE661}" dt="2025-07-21T08:12:48.233" v="2898" actId="47"/>
          <ac:spMkLst>
            <pc:docMk/>
            <pc:sldMk cId="3065089148" sldId="268"/>
            <ac:spMk id="5" creationId="{6FB34F72-5E5D-08D0-4872-FF63F00DD050}"/>
          </ac:spMkLst>
        </pc:spChg>
      </pc:sldChg>
      <pc:sldChg chg="add del">
        <pc:chgData name="Sotirios Damouras" userId="7c1f99a4-7f99-452e-ad75-41cee7f4fa00" providerId="ADAL" clId="{304DB073-F986-494C-B28E-627DAB0DE661}" dt="2025-07-20T20:00:13.183" v="1506"/>
        <pc:sldMkLst>
          <pc:docMk/>
          <pc:sldMk cId="211999381" sldId="269"/>
        </pc:sldMkLst>
      </pc:sldChg>
      <pc:sldChg chg="modSp new mod">
        <pc:chgData name="Sotirios Damouras" userId="7c1f99a4-7f99-452e-ad75-41cee7f4fa00" providerId="ADAL" clId="{304DB073-F986-494C-B28E-627DAB0DE661}" dt="2025-07-20T20:20:08.174" v="1914" actId="20577"/>
        <pc:sldMkLst>
          <pc:docMk/>
          <pc:sldMk cId="1350548242" sldId="269"/>
        </pc:sldMkLst>
        <pc:spChg chg="mod">
          <ac:chgData name="Sotirios Damouras" userId="7c1f99a4-7f99-452e-ad75-41cee7f4fa00" providerId="ADAL" clId="{304DB073-F986-494C-B28E-627DAB0DE661}" dt="2025-07-20T20:02:39.534" v="1551" actId="20577"/>
          <ac:spMkLst>
            <pc:docMk/>
            <pc:sldMk cId="1350548242" sldId="269"/>
            <ac:spMk id="2" creationId="{7AC8261B-8971-E849-7B2F-BA0435A3439A}"/>
          </ac:spMkLst>
        </pc:spChg>
        <pc:spChg chg="mod">
          <ac:chgData name="Sotirios Damouras" userId="7c1f99a4-7f99-452e-ad75-41cee7f4fa00" providerId="ADAL" clId="{304DB073-F986-494C-B28E-627DAB0DE661}" dt="2025-07-20T20:20:08.174" v="1914" actId="20577"/>
          <ac:spMkLst>
            <pc:docMk/>
            <pc:sldMk cId="1350548242" sldId="269"/>
            <ac:spMk id="3" creationId="{DF2D7C4A-2BB2-B0D2-C17B-6576025CF71A}"/>
          </ac:spMkLst>
        </pc:spChg>
      </pc:sldChg>
      <pc:sldChg chg="addSp modSp new mod">
        <pc:chgData name="Sotirios Damouras" userId="7c1f99a4-7f99-452e-ad75-41cee7f4fa00" providerId="ADAL" clId="{304DB073-F986-494C-B28E-627DAB0DE661}" dt="2025-07-21T08:50:02.410" v="3132" actId="1076"/>
        <pc:sldMkLst>
          <pc:docMk/>
          <pc:sldMk cId="1308590749" sldId="270"/>
        </pc:sldMkLst>
        <pc:spChg chg="mod">
          <ac:chgData name="Sotirios Damouras" userId="7c1f99a4-7f99-452e-ad75-41cee7f4fa00" providerId="ADAL" clId="{304DB073-F986-494C-B28E-627DAB0DE661}" dt="2025-07-21T08:44:18.945" v="3060"/>
          <ac:spMkLst>
            <pc:docMk/>
            <pc:sldMk cId="1308590749" sldId="270"/>
            <ac:spMk id="2" creationId="{852DBCB8-6C40-B3B4-5A26-48D6EF958AD3}"/>
          </ac:spMkLst>
        </pc:spChg>
        <pc:spChg chg="mod">
          <ac:chgData name="Sotirios Damouras" userId="7c1f99a4-7f99-452e-ad75-41cee7f4fa00" providerId="ADAL" clId="{304DB073-F986-494C-B28E-627DAB0DE661}" dt="2025-07-21T08:49:57.891" v="3130" actId="6549"/>
          <ac:spMkLst>
            <pc:docMk/>
            <pc:sldMk cId="1308590749" sldId="270"/>
            <ac:spMk id="3" creationId="{FE3F57C0-8108-5AD9-8ACA-36BF00094E36}"/>
          </ac:spMkLst>
        </pc:spChg>
        <pc:picChg chg="add mod">
          <ac:chgData name="Sotirios Damouras" userId="7c1f99a4-7f99-452e-ad75-41cee7f4fa00" providerId="ADAL" clId="{304DB073-F986-494C-B28E-627DAB0DE661}" dt="2025-07-21T08:50:02.410" v="3132" actId="1076"/>
          <ac:picMkLst>
            <pc:docMk/>
            <pc:sldMk cId="1308590749" sldId="270"/>
            <ac:picMk id="6" creationId="{D37BF000-972C-E10A-3E19-97492E6BD5EF}"/>
          </ac:picMkLst>
        </pc:picChg>
      </pc:sldChg>
      <pc:sldChg chg="modSp add mod">
        <pc:chgData name="Sotirios Damouras" userId="7c1f99a4-7f99-452e-ad75-41cee7f4fa00" providerId="ADAL" clId="{304DB073-F986-494C-B28E-627DAB0DE661}" dt="2025-07-21T08:19:22.598" v="2995" actId="6549"/>
        <pc:sldMkLst>
          <pc:docMk/>
          <pc:sldMk cId="943723022" sldId="271"/>
        </pc:sldMkLst>
        <pc:spChg chg="mod">
          <ac:chgData name="Sotirios Damouras" userId="7c1f99a4-7f99-452e-ad75-41cee7f4fa00" providerId="ADAL" clId="{304DB073-F986-494C-B28E-627DAB0DE661}" dt="2025-07-21T08:19:22.598" v="2995" actId="6549"/>
          <ac:spMkLst>
            <pc:docMk/>
            <pc:sldMk cId="943723022" sldId="271"/>
            <ac:spMk id="3" creationId="{E2D76601-9082-BDE9-5268-53C4A6767F96}"/>
          </ac:spMkLst>
        </pc:spChg>
      </pc:sldChg>
      <pc:sldChg chg="modSp new mod modAnim">
        <pc:chgData name="Sotirios Damouras" userId="7c1f99a4-7f99-452e-ad75-41cee7f4fa00" providerId="ADAL" clId="{304DB073-F986-494C-B28E-627DAB0DE661}" dt="2025-07-21T09:03:19.250" v="3392" actId="6549"/>
        <pc:sldMkLst>
          <pc:docMk/>
          <pc:sldMk cId="2473234" sldId="272"/>
        </pc:sldMkLst>
        <pc:spChg chg="mod">
          <ac:chgData name="Sotirios Damouras" userId="7c1f99a4-7f99-452e-ad75-41cee7f4fa00" providerId="ADAL" clId="{304DB073-F986-494C-B28E-627DAB0DE661}" dt="2025-07-21T08:45:35.863" v="3090" actId="20577"/>
          <ac:spMkLst>
            <pc:docMk/>
            <pc:sldMk cId="2473234" sldId="272"/>
            <ac:spMk id="2" creationId="{D55FC468-6CC0-29AE-E261-C8031D818236}"/>
          </ac:spMkLst>
        </pc:spChg>
        <pc:spChg chg="mod">
          <ac:chgData name="Sotirios Damouras" userId="7c1f99a4-7f99-452e-ad75-41cee7f4fa00" providerId="ADAL" clId="{304DB073-F986-494C-B28E-627DAB0DE661}" dt="2025-07-21T09:03:19.250" v="3392" actId="6549"/>
          <ac:spMkLst>
            <pc:docMk/>
            <pc:sldMk cId="2473234" sldId="272"/>
            <ac:spMk id="3" creationId="{057F265C-B9DD-94F6-5D50-D22573FDEB26}"/>
          </ac:spMkLst>
        </pc:spChg>
      </pc:sldChg>
      <pc:sldChg chg="addSp modSp new mod modAnim">
        <pc:chgData name="Sotirios Damouras" userId="7c1f99a4-7f99-452e-ad75-41cee7f4fa00" providerId="ADAL" clId="{304DB073-F986-494C-B28E-627DAB0DE661}" dt="2025-07-21T09:06:09.929" v="3569"/>
        <pc:sldMkLst>
          <pc:docMk/>
          <pc:sldMk cId="397320391" sldId="273"/>
        </pc:sldMkLst>
        <pc:spChg chg="mod">
          <ac:chgData name="Sotirios Damouras" userId="7c1f99a4-7f99-452e-ad75-41cee7f4fa00" providerId="ADAL" clId="{304DB073-F986-494C-B28E-627DAB0DE661}" dt="2025-07-21T09:03:30.170" v="3409" actId="20577"/>
          <ac:spMkLst>
            <pc:docMk/>
            <pc:sldMk cId="397320391" sldId="273"/>
            <ac:spMk id="2" creationId="{D40E064B-45EF-BB9E-B94D-4AD165DBB8AA}"/>
          </ac:spMkLst>
        </pc:spChg>
        <pc:spChg chg="mod">
          <ac:chgData name="Sotirios Damouras" userId="7c1f99a4-7f99-452e-ad75-41cee7f4fa00" providerId="ADAL" clId="{304DB073-F986-494C-B28E-627DAB0DE661}" dt="2025-07-21T09:05:51.330" v="3565" actId="2710"/>
          <ac:spMkLst>
            <pc:docMk/>
            <pc:sldMk cId="397320391" sldId="273"/>
            <ac:spMk id="3" creationId="{FDC0CEE5-47B1-6671-F15D-C315990895A9}"/>
          </ac:spMkLst>
        </pc:spChg>
        <pc:picChg chg="add mod">
          <ac:chgData name="Sotirios Damouras" userId="7c1f99a4-7f99-452e-ad75-41cee7f4fa00" providerId="ADAL" clId="{304DB073-F986-494C-B28E-627DAB0DE661}" dt="2025-07-21T09:05:18.879" v="3537" actId="1076"/>
          <ac:picMkLst>
            <pc:docMk/>
            <pc:sldMk cId="397320391" sldId="273"/>
            <ac:picMk id="5" creationId="{20B4D629-BBA9-1C4B-B5B5-4FF6FA88FD2A}"/>
          </ac:picMkLst>
        </pc:picChg>
      </pc:sldChg>
      <pc:sldChg chg="modSp new mod">
        <pc:chgData name="Sotirios Damouras" userId="7c1f99a4-7f99-452e-ad75-41cee7f4fa00" providerId="ADAL" clId="{304DB073-F986-494C-B28E-627DAB0DE661}" dt="2025-07-21T09:33:41.060" v="3919" actId="20577"/>
        <pc:sldMkLst>
          <pc:docMk/>
          <pc:sldMk cId="3364095585" sldId="274"/>
        </pc:sldMkLst>
        <pc:spChg chg="mod">
          <ac:chgData name="Sotirios Damouras" userId="7c1f99a4-7f99-452e-ad75-41cee7f4fa00" providerId="ADAL" clId="{304DB073-F986-494C-B28E-627DAB0DE661}" dt="2025-07-21T09:06:28.246" v="3588" actId="20577"/>
          <ac:spMkLst>
            <pc:docMk/>
            <pc:sldMk cId="3364095585" sldId="274"/>
            <ac:spMk id="2" creationId="{B15D605C-D906-D227-017F-8AB9229F2DB2}"/>
          </ac:spMkLst>
        </pc:spChg>
        <pc:spChg chg="mod">
          <ac:chgData name="Sotirios Damouras" userId="7c1f99a4-7f99-452e-ad75-41cee7f4fa00" providerId="ADAL" clId="{304DB073-F986-494C-B28E-627DAB0DE661}" dt="2025-07-21T09:33:41.060" v="3919" actId="20577"/>
          <ac:spMkLst>
            <pc:docMk/>
            <pc:sldMk cId="3364095585" sldId="274"/>
            <ac:spMk id="3" creationId="{BB81C08C-63DE-B8FD-F061-B474085D469D}"/>
          </ac:spMkLst>
        </pc:spChg>
      </pc:sldChg>
      <pc:sldChg chg="addSp modSp new mod">
        <pc:chgData name="Sotirios Damouras" userId="7c1f99a4-7f99-452e-ad75-41cee7f4fa00" providerId="ADAL" clId="{304DB073-F986-494C-B28E-627DAB0DE661}" dt="2025-07-21T09:18:06.420" v="3691" actId="15"/>
        <pc:sldMkLst>
          <pc:docMk/>
          <pc:sldMk cId="587449205" sldId="275"/>
        </pc:sldMkLst>
        <pc:spChg chg="mod">
          <ac:chgData name="Sotirios Damouras" userId="7c1f99a4-7f99-452e-ad75-41cee7f4fa00" providerId="ADAL" clId="{304DB073-F986-494C-B28E-627DAB0DE661}" dt="2025-07-21T09:13:48.616" v="3616" actId="20577"/>
          <ac:spMkLst>
            <pc:docMk/>
            <pc:sldMk cId="587449205" sldId="275"/>
            <ac:spMk id="2" creationId="{66BA45ED-46DF-304F-988B-4BA20D592D3C}"/>
          </ac:spMkLst>
        </pc:spChg>
        <pc:spChg chg="mod">
          <ac:chgData name="Sotirios Damouras" userId="7c1f99a4-7f99-452e-ad75-41cee7f4fa00" providerId="ADAL" clId="{304DB073-F986-494C-B28E-627DAB0DE661}" dt="2025-07-21T09:18:06.420" v="3691" actId="15"/>
          <ac:spMkLst>
            <pc:docMk/>
            <pc:sldMk cId="587449205" sldId="275"/>
            <ac:spMk id="3" creationId="{DA62613D-63B9-0752-9C70-1CC7887F0E37}"/>
          </ac:spMkLst>
        </pc:spChg>
        <pc:spChg chg="add">
          <ac:chgData name="Sotirios Damouras" userId="7c1f99a4-7f99-452e-ad75-41cee7f4fa00" providerId="ADAL" clId="{304DB073-F986-494C-B28E-627DAB0DE661}" dt="2025-07-21T09:16:14.196" v="3643"/>
          <ac:spMkLst>
            <pc:docMk/>
            <pc:sldMk cId="587449205" sldId="275"/>
            <ac:spMk id="5" creationId="{F5441148-9D87-536D-2BA6-5240E51C0198}"/>
          </ac:spMkLst>
        </pc:spChg>
        <pc:spChg chg="add">
          <ac:chgData name="Sotirios Damouras" userId="7c1f99a4-7f99-452e-ad75-41cee7f4fa00" providerId="ADAL" clId="{304DB073-F986-494C-B28E-627DAB0DE661}" dt="2025-07-21T09:16:18.626" v="3644"/>
          <ac:spMkLst>
            <pc:docMk/>
            <pc:sldMk cId="587449205" sldId="275"/>
            <ac:spMk id="6" creationId="{CC0903C6-5C6E-A65D-DEE7-23720083BEE3}"/>
          </ac:spMkLst>
        </pc:spChg>
        <pc:spChg chg="add">
          <ac:chgData name="Sotirios Damouras" userId="7c1f99a4-7f99-452e-ad75-41cee7f4fa00" providerId="ADAL" clId="{304DB073-F986-494C-B28E-627DAB0DE661}" dt="2025-07-21T09:16:21.003" v="3645"/>
          <ac:spMkLst>
            <pc:docMk/>
            <pc:sldMk cId="587449205" sldId="275"/>
            <ac:spMk id="7" creationId="{40E4FF39-35A8-1D9A-12E9-386BD600A3AF}"/>
          </ac:spMkLst>
        </pc:spChg>
      </pc:sldChg>
      <pc:sldChg chg="addSp delSp modSp new mod">
        <pc:chgData name="Sotirios Damouras" userId="7c1f99a4-7f99-452e-ad75-41cee7f4fa00" providerId="ADAL" clId="{304DB073-F986-494C-B28E-627DAB0DE661}" dt="2025-07-21T09:33:20.523" v="3875" actId="1076"/>
        <pc:sldMkLst>
          <pc:docMk/>
          <pc:sldMk cId="2219270712" sldId="276"/>
        </pc:sldMkLst>
        <pc:spChg chg="mod">
          <ac:chgData name="Sotirios Damouras" userId="7c1f99a4-7f99-452e-ad75-41cee7f4fa00" providerId="ADAL" clId="{304DB073-F986-494C-B28E-627DAB0DE661}" dt="2025-07-21T09:18:26.913" v="3706" actId="20577"/>
          <ac:spMkLst>
            <pc:docMk/>
            <pc:sldMk cId="2219270712" sldId="276"/>
            <ac:spMk id="2" creationId="{469B26A4-DA2F-86BE-566E-AB138254962B}"/>
          </ac:spMkLst>
        </pc:spChg>
        <pc:spChg chg="mod">
          <ac:chgData name="Sotirios Damouras" userId="7c1f99a4-7f99-452e-ad75-41cee7f4fa00" providerId="ADAL" clId="{304DB073-F986-494C-B28E-627DAB0DE661}" dt="2025-07-21T09:33:13.095" v="3874" actId="122"/>
          <ac:spMkLst>
            <pc:docMk/>
            <pc:sldMk cId="2219270712" sldId="276"/>
            <ac:spMk id="3" creationId="{FCAA8D56-DC84-281D-8F84-F84477A3C10A}"/>
          </ac:spMkLst>
        </pc:spChg>
        <pc:spChg chg="add">
          <ac:chgData name="Sotirios Damouras" userId="7c1f99a4-7f99-452e-ad75-41cee7f4fa00" providerId="ADAL" clId="{304DB073-F986-494C-B28E-627DAB0DE661}" dt="2025-07-21T09:20:19.635" v="3741"/>
          <ac:spMkLst>
            <pc:docMk/>
            <pc:sldMk cId="2219270712" sldId="276"/>
            <ac:spMk id="5" creationId="{52F1B1E4-9218-CEF4-4B4D-E56502171104}"/>
          </ac:spMkLst>
        </pc:spChg>
        <pc:picChg chg="add del mod">
          <ac:chgData name="Sotirios Damouras" userId="7c1f99a4-7f99-452e-ad75-41cee7f4fa00" providerId="ADAL" clId="{304DB073-F986-494C-B28E-627DAB0DE661}" dt="2025-07-21T09:32:24.449" v="3868" actId="22"/>
          <ac:picMkLst>
            <pc:docMk/>
            <pc:sldMk cId="2219270712" sldId="276"/>
            <ac:picMk id="7" creationId="{2FD9B4C3-A1CB-56E1-5245-01357BCF76CB}"/>
          </ac:picMkLst>
        </pc:picChg>
        <pc:picChg chg="add mod ord">
          <ac:chgData name="Sotirios Damouras" userId="7c1f99a4-7f99-452e-ad75-41cee7f4fa00" providerId="ADAL" clId="{304DB073-F986-494C-B28E-627DAB0DE661}" dt="2025-07-21T09:33:20.523" v="3875" actId="1076"/>
          <ac:picMkLst>
            <pc:docMk/>
            <pc:sldMk cId="2219270712" sldId="276"/>
            <ac:picMk id="9" creationId="{9B88F043-FF2C-B82D-1BBD-36FD474180F7}"/>
          </ac:picMkLst>
        </pc:picChg>
      </pc:sldChg>
    </pc:docChg>
  </pc:docChgLst>
  <pc:docChgLst>
    <pc:chgData name="Sotirios Damouras" userId="7c1f99a4-7f99-452e-ad75-41cee7f4fa00" providerId="ADAL" clId="{773D6D81-A9F5-4DC9-ADD1-5C5B62EB63B1}"/>
    <pc:docChg chg="undo custSel addSld delSld modSld sldOrd modMainMaster delSection modSection">
      <pc:chgData name="Sotirios Damouras" userId="7c1f99a4-7f99-452e-ad75-41cee7f4fa00" providerId="ADAL" clId="{773D6D81-A9F5-4DC9-ADD1-5C5B62EB63B1}" dt="2025-07-21T16:02:17.450" v="2111"/>
      <pc:docMkLst>
        <pc:docMk/>
      </pc:docMkLst>
      <pc:sldChg chg="addSp delSp modSp mod">
        <pc:chgData name="Sotirios Damouras" userId="7c1f99a4-7f99-452e-ad75-41cee7f4fa00" providerId="ADAL" clId="{773D6D81-A9F5-4DC9-ADD1-5C5B62EB63B1}" dt="2025-07-18T16:14:42.998" v="480" actId="20577"/>
        <pc:sldMkLst>
          <pc:docMk/>
          <pc:sldMk cId="3259829679" sldId="256"/>
        </pc:sldMkLst>
        <pc:spChg chg="mod">
          <ac:chgData name="Sotirios Damouras" userId="7c1f99a4-7f99-452e-ad75-41cee7f4fa00" providerId="ADAL" clId="{773D6D81-A9F5-4DC9-ADD1-5C5B62EB63B1}" dt="2025-07-18T16:14:42.998" v="480" actId="20577"/>
          <ac:spMkLst>
            <pc:docMk/>
            <pc:sldMk cId="3259829679" sldId="256"/>
            <ac:spMk id="2" creationId="{EC47C430-D5BA-C5D4-CD89-730334E77603}"/>
          </ac:spMkLst>
        </pc:spChg>
        <pc:spChg chg="mod">
          <ac:chgData name="Sotirios Damouras" userId="7c1f99a4-7f99-452e-ad75-41cee7f4fa00" providerId="ADAL" clId="{773D6D81-A9F5-4DC9-ADD1-5C5B62EB63B1}" dt="2025-07-18T16:14:38.697" v="478" actId="20577"/>
          <ac:spMkLst>
            <pc:docMk/>
            <pc:sldMk cId="3259829679" sldId="256"/>
            <ac:spMk id="3" creationId="{E54EA681-BD72-CE06-9AB7-7F6CDF53B7C7}"/>
          </ac:spMkLst>
        </pc:spChg>
      </pc:sldChg>
      <pc:sldChg chg="delSp modSp mod">
        <pc:chgData name="Sotirios Damouras" userId="7c1f99a4-7f99-452e-ad75-41cee7f4fa00" providerId="ADAL" clId="{773D6D81-A9F5-4DC9-ADD1-5C5B62EB63B1}" dt="2025-07-21T12:49:11.836" v="2053" actId="478"/>
        <pc:sldMkLst>
          <pc:docMk/>
          <pc:sldMk cId="889246636" sldId="257"/>
        </pc:sldMkLst>
        <pc:spChg chg="mod">
          <ac:chgData name="Sotirios Damouras" userId="7c1f99a4-7f99-452e-ad75-41cee7f4fa00" providerId="ADAL" clId="{773D6D81-A9F5-4DC9-ADD1-5C5B62EB63B1}" dt="2025-07-18T14:59:48.322" v="120" actId="20577"/>
          <ac:spMkLst>
            <pc:docMk/>
            <pc:sldMk cId="889246636" sldId="257"/>
            <ac:spMk id="2" creationId="{425157A7-EF02-4749-728A-058F27AD8AA6}"/>
          </ac:spMkLst>
        </pc:spChg>
        <pc:spChg chg="mod">
          <ac:chgData name="Sotirios Damouras" userId="7c1f99a4-7f99-452e-ad75-41cee7f4fa00" providerId="ADAL" clId="{773D6D81-A9F5-4DC9-ADD1-5C5B62EB63B1}" dt="2025-07-18T16:11:01.491" v="439" actId="20577"/>
          <ac:spMkLst>
            <pc:docMk/>
            <pc:sldMk cId="889246636" sldId="257"/>
            <ac:spMk id="3" creationId="{6E7AA3D4-672D-8EEF-F0B9-36DC16176332}"/>
          </ac:spMkLst>
        </pc:spChg>
        <pc:picChg chg="del">
          <ac:chgData name="Sotirios Damouras" userId="7c1f99a4-7f99-452e-ad75-41cee7f4fa00" providerId="ADAL" clId="{773D6D81-A9F5-4DC9-ADD1-5C5B62EB63B1}" dt="2025-07-21T12:45:09.455" v="2052" actId="478"/>
          <ac:picMkLst>
            <pc:docMk/>
            <pc:sldMk cId="889246636" sldId="257"/>
            <ac:picMk id="12" creationId="{148365D5-EEFE-4727-1ECC-B6F792D268F7}"/>
          </ac:picMkLst>
        </pc:picChg>
        <pc:picChg chg="del">
          <ac:chgData name="Sotirios Damouras" userId="7c1f99a4-7f99-452e-ad75-41cee7f4fa00" providerId="ADAL" clId="{773D6D81-A9F5-4DC9-ADD1-5C5B62EB63B1}" dt="2025-07-21T12:49:11.836" v="2053" actId="478"/>
          <ac:picMkLst>
            <pc:docMk/>
            <pc:sldMk cId="889246636" sldId="257"/>
            <ac:picMk id="13" creationId="{7D6261C7-E842-0F36-9436-ADE768E1E897}"/>
          </ac:picMkLst>
        </pc:picChg>
      </pc:sldChg>
      <pc:sldChg chg="modSp mod ord">
        <pc:chgData name="Sotirios Damouras" userId="7c1f99a4-7f99-452e-ad75-41cee7f4fa00" providerId="ADAL" clId="{773D6D81-A9F5-4DC9-ADD1-5C5B62EB63B1}" dt="2025-07-18T16:10:22.604" v="371"/>
        <pc:sldMkLst>
          <pc:docMk/>
          <pc:sldMk cId="1721111850" sldId="258"/>
        </pc:sldMkLst>
      </pc:sldChg>
      <pc:sldChg chg="modSp new mod">
        <pc:chgData name="Sotirios Damouras" userId="7c1f99a4-7f99-452e-ad75-41cee7f4fa00" providerId="ADAL" clId="{773D6D81-A9F5-4DC9-ADD1-5C5B62EB63B1}" dt="2025-07-18T15:00:03.851" v="151" actId="20577"/>
        <pc:sldMkLst>
          <pc:docMk/>
          <pc:sldMk cId="628435636" sldId="259"/>
        </pc:sldMkLst>
        <pc:spChg chg="mod">
          <ac:chgData name="Sotirios Damouras" userId="7c1f99a4-7f99-452e-ad75-41cee7f4fa00" providerId="ADAL" clId="{773D6D81-A9F5-4DC9-ADD1-5C5B62EB63B1}" dt="2025-07-18T14:59:58.628" v="133" actId="20577"/>
          <ac:spMkLst>
            <pc:docMk/>
            <pc:sldMk cId="628435636" sldId="259"/>
            <ac:spMk id="2" creationId="{6AB4748A-327F-ED68-C20D-C94320E48106}"/>
          </ac:spMkLst>
        </pc:spChg>
        <pc:spChg chg="mod">
          <ac:chgData name="Sotirios Damouras" userId="7c1f99a4-7f99-452e-ad75-41cee7f4fa00" providerId="ADAL" clId="{773D6D81-A9F5-4DC9-ADD1-5C5B62EB63B1}" dt="2025-07-18T15:00:03.851" v="151" actId="20577"/>
          <ac:spMkLst>
            <pc:docMk/>
            <pc:sldMk cId="628435636" sldId="259"/>
            <ac:spMk id="3" creationId="{B4934656-E285-5368-D3CC-7D25323A049C}"/>
          </ac:spMkLst>
        </pc:spChg>
      </pc:sldChg>
      <pc:sldChg chg="addSp delSp modSp new mod modAnim">
        <pc:chgData name="Sotirios Damouras" userId="7c1f99a4-7f99-452e-ad75-41cee7f4fa00" providerId="ADAL" clId="{773D6D81-A9F5-4DC9-ADD1-5C5B62EB63B1}" dt="2025-07-18T21:20:07.904" v="1151" actId="15"/>
        <pc:sldMkLst>
          <pc:docMk/>
          <pc:sldMk cId="95836053" sldId="260"/>
        </pc:sldMkLst>
        <pc:spChg chg="mod">
          <ac:chgData name="Sotirios Damouras" userId="7c1f99a4-7f99-452e-ad75-41cee7f4fa00" providerId="ADAL" clId="{773D6D81-A9F5-4DC9-ADD1-5C5B62EB63B1}" dt="2025-07-18T21:09:09.427" v="785" actId="20577"/>
          <ac:spMkLst>
            <pc:docMk/>
            <pc:sldMk cId="95836053" sldId="260"/>
            <ac:spMk id="2" creationId="{0AD7C91D-52CA-42F8-697D-FF6666710B27}"/>
          </ac:spMkLst>
        </pc:spChg>
        <pc:spChg chg="mod">
          <ac:chgData name="Sotirios Damouras" userId="7c1f99a4-7f99-452e-ad75-41cee7f4fa00" providerId="ADAL" clId="{773D6D81-A9F5-4DC9-ADD1-5C5B62EB63B1}" dt="2025-07-18T21:20:07.904" v="1151" actId="15"/>
          <ac:spMkLst>
            <pc:docMk/>
            <pc:sldMk cId="95836053" sldId="260"/>
            <ac:spMk id="3" creationId="{0F311259-3A56-14BC-E3ED-6C52CC69473B}"/>
          </ac:spMkLst>
        </pc:spChg>
        <pc:picChg chg="add mod">
          <ac:chgData name="Sotirios Damouras" userId="7c1f99a4-7f99-452e-ad75-41cee7f4fa00" providerId="ADAL" clId="{773D6D81-A9F5-4DC9-ADD1-5C5B62EB63B1}" dt="2025-07-18T21:16:40.117" v="1058" actId="1076"/>
          <ac:picMkLst>
            <pc:docMk/>
            <pc:sldMk cId="95836053" sldId="260"/>
            <ac:picMk id="9" creationId="{3A19A2FF-5F37-41B1-B629-1A947DCE2FDD}"/>
          </ac:picMkLst>
        </pc:picChg>
      </pc:sldChg>
      <pc:sldChg chg="modSp new mod">
        <pc:chgData name="Sotirios Damouras" userId="7c1f99a4-7f99-452e-ad75-41cee7f4fa00" providerId="ADAL" clId="{773D6D81-A9F5-4DC9-ADD1-5C5B62EB63B1}" dt="2025-07-18T16:11:23.487" v="467" actId="20577"/>
        <pc:sldMkLst>
          <pc:docMk/>
          <pc:sldMk cId="4129535715" sldId="261"/>
        </pc:sldMkLst>
        <pc:spChg chg="mod">
          <ac:chgData name="Sotirios Damouras" userId="7c1f99a4-7f99-452e-ad75-41cee7f4fa00" providerId="ADAL" clId="{773D6D81-A9F5-4DC9-ADD1-5C5B62EB63B1}" dt="2025-07-18T16:11:18.215" v="457" actId="20577"/>
          <ac:spMkLst>
            <pc:docMk/>
            <pc:sldMk cId="4129535715" sldId="261"/>
            <ac:spMk id="2" creationId="{DF557F06-AEEA-2AD1-DE2A-44E96B1F08C4}"/>
          </ac:spMkLst>
        </pc:spChg>
        <pc:spChg chg="mod">
          <ac:chgData name="Sotirios Damouras" userId="7c1f99a4-7f99-452e-ad75-41cee7f4fa00" providerId="ADAL" clId="{773D6D81-A9F5-4DC9-ADD1-5C5B62EB63B1}" dt="2025-07-18T16:11:23.487" v="467" actId="20577"/>
          <ac:spMkLst>
            <pc:docMk/>
            <pc:sldMk cId="4129535715" sldId="261"/>
            <ac:spMk id="3" creationId="{898679D3-331D-3DE6-45BD-C40058E4E720}"/>
          </ac:spMkLst>
        </pc:spChg>
      </pc:sldChg>
      <pc:sldChg chg="modSp mod">
        <pc:chgData name="Sotirios Damouras" userId="7c1f99a4-7f99-452e-ad75-41cee7f4fa00" providerId="ADAL" clId="{773D6D81-A9F5-4DC9-ADD1-5C5B62EB63B1}" dt="2025-07-21T10:22:05.012" v="1959"/>
        <pc:sldMkLst>
          <pc:docMk/>
          <pc:sldMk cId="2316608799" sldId="262"/>
        </pc:sldMkLst>
        <pc:spChg chg="mod">
          <ac:chgData name="Sotirios Damouras" userId="7c1f99a4-7f99-452e-ad75-41cee7f4fa00" providerId="ADAL" clId="{773D6D81-A9F5-4DC9-ADD1-5C5B62EB63B1}" dt="2025-07-21T10:22:05.012" v="1959"/>
          <ac:spMkLst>
            <pc:docMk/>
            <pc:sldMk cId="2316608799" sldId="262"/>
            <ac:spMk id="3" creationId="{99CD636E-FB63-BDA6-9404-F597A77142D4}"/>
          </ac:spMkLst>
        </pc:spChg>
      </pc:sldChg>
      <pc:sldChg chg="modSp new mod">
        <pc:chgData name="Sotirios Damouras" userId="7c1f99a4-7f99-452e-ad75-41cee7f4fa00" providerId="ADAL" clId="{773D6D81-A9F5-4DC9-ADD1-5C5B62EB63B1}" dt="2025-07-18T21:20:45.834" v="1184" actId="20577"/>
        <pc:sldMkLst>
          <pc:docMk/>
          <pc:sldMk cId="2289378984" sldId="263"/>
        </pc:sldMkLst>
        <pc:spChg chg="mod">
          <ac:chgData name="Sotirios Damouras" userId="7c1f99a4-7f99-452e-ad75-41cee7f4fa00" providerId="ADAL" clId="{773D6D81-A9F5-4DC9-ADD1-5C5B62EB63B1}" dt="2025-07-18T21:20:45.834" v="1184" actId="20577"/>
          <ac:spMkLst>
            <pc:docMk/>
            <pc:sldMk cId="2289378984" sldId="263"/>
            <ac:spMk id="2" creationId="{22F525AE-31F9-2319-C5EE-E7C98050F320}"/>
          </ac:spMkLst>
        </pc:spChg>
        <pc:spChg chg="mod">
          <ac:chgData name="Sotirios Damouras" userId="7c1f99a4-7f99-452e-ad75-41cee7f4fa00" providerId="ADAL" clId="{773D6D81-A9F5-4DC9-ADD1-5C5B62EB63B1}" dt="2025-07-18T21:20:15.789" v="1155"/>
          <ac:spMkLst>
            <pc:docMk/>
            <pc:sldMk cId="2289378984" sldId="263"/>
            <ac:spMk id="3" creationId="{798AE436-7956-E3D6-9BA7-60868E92B22E}"/>
          </ac:spMkLst>
        </pc:spChg>
      </pc:sldChg>
      <pc:sldChg chg="addSp modSp mod">
        <pc:chgData name="Sotirios Damouras" userId="7c1f99a4-7f99-452e-ad75-41cee7f4fa00" providerId="ADAL" clId="{773D6D81-A9F5-4DC9-ADD1-5C5B62EB63B1}" dt="2025-07-21T13:57:17.638" v="2081" actId="1076"/>
        <pc:sldMkLst>
          <pc:docMk/>
          <pc:sldMk cId="1811066682" sldId="265"/>
        </pc:sldMkLst>
        <pc:spChg chg="mod">
          <ac:chgData name="Sotirios Damouras" userId="7c1f99a4-7f99-452e-ad75-41cee7f4fa00" providerId="ADAL" clId="{773D6D81-A9F5-4DC9-ADD1-5C5B62EB63B1}" dt="2025-07-20T21:22:53.342" v="1570" actId="15"/>
          <ac:spMkLst>
            <pc:docMk/>
            <pc:sldMk cId="1811066682" sldId="265"/>
            <ac:spMk id="3" creationId="{6513EBA6-2619-9BE7-68E8-57B7E2EFE29E}"/>
          </ac:spMkLst>
        </pc:spChg>
        <pc:picChg chg="add mod">
          <ac:chgData name="Sotirios Damouras" userId="7c1f99a4-7f99-452e-ad75-41cee7f4fa00" providerId="ADAL" clId="{773D6D81-A9F5-4DC9-ADD1-5C5B62EB63B1}" dt="2025-07-21T13:57:17.638" v="2081" actId="1076"/>
          <ac:picMkLst>
            <pc:docMk/>
            <pc:sldMk cId="1811066682" sldId="265"/>
            <ac:picMk id="6" creationId="{D638786B-71C0-1797-62BE-13ED1036E277}"/>
          </ac:picMkLst>
        </pc:picChg>
      </pc:sldChg>
      <pc:sldChg chg="modSp mod ord">
        <pc:chgData name="Sotirios Damouras" userId="7c1f99a4-7f99-452e-ad75-41cee7f4fa00" providerId="ADAL" clId="{773D6D81-A9F5-4DC9-ADD1-5C5B62EB63B1}" dt="2025-07-21T14:15:39.825" v="2083"/>
        <pc:sldMkLst>
          <pc:docMk/>
          <pc:sldMk cId="3993586631" sldId="266"/>
        </pc:sldMkLst>
        <pc:spChg chg="mod">
          <ac:chgData name="Sotirios Damouras" userId="7c1f99a4-7f99-452e-ad75-41cee7f4fa00" providerId="ADAL" clId="{773D6D81-A9F5-4DC9-ADD1-5C5B62EB63B1}" dt="2025-07-20T21:23:06.147" v="1586" actId="20577"/>
          <ac:spMkLst>
            <pc:docMk/>
            <pc:sldMk cId="3993586631" sldId="266"/>
            <ac:spMk id="2" creationId="{388A085D-532C-A6B2-C82D-0B2C278B4448}"/>
          </ac:spMkLst>
        </pc:spChg>
      </pc:sldChg>
      <pc:sldChg chg="modSp mod">
        <pc:chgData name="Sotirios Damouras" userId="7c1f99a4-7f99-452e-ad75-41cee7f4fa00" providerId="ADAL" clId="{773D6D81-A9F5-4DC9-ADD1-5C5B62EB63B1}" dt="2025-07-21T12:49:54.766" v="2077" actId="6549"/>
        <pc:sldMkLst>
          <pc:docMk/>
          <pc:sldMk cId="3065089148" sldId="268"/>
        </pc:sldMkLst>
        <pc:spChg chg="mod">
          <ac:chgData name="Sotirios Damouras" userId="7c1f99a4-7f99-452e-ad75-41cee7f4fa00" providerId="ADAL" clId="{773D6D81-A9F5-4DC9-ADD1-5C5B62EB63B1}" dt="2025-07-21T12:49:54.766" v="2077" actId="6549"/>
          <ac:spMkLst>
            <pc:docMk/>
            <pc:sldMk cId="3065089148" sldId="268"/>
            <ac:spMk id="3" creationId="{9ACB7F9C-9096-6C9C-BB71-7470C5D3AA0E}"/>
          </ac:spMkLst>
        </pc:spChg>
      </pc:sldChg>
      <pc:sldChg chg="modSp mod">
        <pc:chgData name="Sotirios Damouras" userId="7c1f99a4-7f99-452e-ad75-41cee7f4fa00" providerId="ADAL" clId="{773D6D81-A9F5-4DC9-ADD1-5C5B62EB63B1}" dt="2025-07-21T16:00:54.363" v="2087" actId="1036"/>
        <pc:sldMkLst>
          <pc:docMk/>
          <pc:sldMk cId="397320391" sldId="273"/>
        </pc:sldMkLst>
        <pc:picChg chg="mod">
          <ac:chgData name="Sotirios Damouras" userId="7c1f99a4-7f99-452e-ad75-41cee7f4fa00" providerId="ADAL" clId="{773D6D81-A9F5-4DC9-ADD1-5C5B62EB63B1}" dt="2025-07-21T16:00:54.363" v="2087" actId="1036"/>
          <ac:picMkLst>
            <pc:docMk/>
            <pc:sldMk cId="397320391" sldId="273"/>
            <ac:picMk id="5" creationId="{20B4D629-BBA9-1C4B-B5B5-4FF6FA88FD2A}"/>
          </ac:picMkLst>
        </pc:picChg>
      </pc:sldChg>
      <pc:sldChg chg="addSp delSp modSp mod modAnim">
        <pc:chgData name="Sotirios Damouras" userId="7c1f99a4-7f99-452e-ad75-41cee7f4fa00" providerId="ADAL" clId="{773D6D81-A9F5-4DC9-ADD1-5C5B62EB63B1}" dt="2025-07-21T16:02:17.450" v="2111"/>
        <pc:sldMkLst>
          <pc:docMk/>
          <pc:sldMk cId="3364095585" sldId="274"/>
        </pc:sldMkLst>
        <pc:spChg chg="mod">
          <ac:chgData name="Sotirios Damouras" userId="7c1f99a4-7f99-452e-ad75-41cee7f4fa00" providerId="ADAL" clId="{773D6D81-A9F5-4DC9-ADD1-5C5B62EB63B1}" dt="2025-07-21T16:01:14.487" v="2097" actId="20577"/>
          <ac:spMkLst>
            <pc:docMk/>
            <pc:sldMk cId="3364095585" sldId="274"/>
            <ac:spMk id="3" creationId="{BB81C08C-63DE-B8FD-F061-B474085D469D}"/>
          </ac:spMkLst>
        </pc:spChg>
        <pc:spChg chg="add del mod">
          <ac:chgData name="Sotirios Damouras" userId="7c1f99a4-7f99-452e-ad75-41cee7f4fa00" providerId="ADAL" clId="{773D6D81-A9F5-4DC9-ADD1-5C5B62EB63B1}" dt="2025-07-21T16:02:03.664" v="2108" actId="6549"/>
          <ac:spMkLst>
            <pc:docMk/>
            <pc:sldMk cId="3364095585" sldId="274"/>
            <ac:spMk id="5" creationId="{40B827CC-6139-A54B-05B2-3F0D108BA1B1}"/>
          </ac:spMkLst>
        </pc:spChg>
        <pc:spChg chg="add mod">
          <ac:chgData name="Sotirios Damouras" userId="7c1f99a4-7f99-452e-ad75-41cee7f4fa00" providerId="ADAL" clId="{773D6D81-A9F5-4DC9-ADD1-5C5B62EB63B1}" dt="2025-07-21T16:02:09.415" v="2109" actId="1076"/>
          <ac:spMkLst>
            <pc:docMk/>
            <pc:sldMk cId="3364095585" sldId="274"/>
            <ac:spMk id="8" creationId="{D8F72EAE-CF0B-7605-42F8-89B981EF8DB0}"/>
          </ac:spMkLst>
        </pc:spChg>
        <pc:picChg chg="add mod">
          <ac:chgData name="Sotirios Damouras" userId="7c1f99a4-7f99-452e-ad75-41cee7f4fa00" providerId="ADAL" clId="{773D6D81-A9F5-4DC9-ADD1-5C5B62EB63B1}" dt="2025-07-21T16:01:28.887" v="2102" actId="1076"/>
          <ac:picMkLst>
            <pc:docMk/>
            <pc:sldMk cId="3364095585" sldId="274"/>
            <ac:picMk id="7" creationId="{A553E5E7-27D1-0C89-ACE3-62917C94D5B8}"/>
          </ac:picMkLst>
        </pc:picChg>
        <pc:inkChg chg="add del">
          <ac:chgData name="Sotirios Damouras" userId="7c1f99a4-7f99-452e-ad75-41cee7f4fa00" providerId="ADAL" clId="{773D6D81-A9F5-4DC9-ADD1-5C5B62EB63B1}" dt="2025-07-21T16:00:46.900" v="2085" actId="33639"/>
          <ac:inkMkLst>
            <pc:docMk/>
            <pc:sldMk cId="3364095585" sldId="274"/>
            <ac:inkMk id="6" creationId="{F5DA63CC-7155-991E-95CF-446B8565CEBA}"/>
          </ac:inkMkLst>
        </pc:inkChg>
      </pc:sldChg>
      <pc:sldChg chg="ord">
        <pc:chgData name="Sotirios Damouras" userId="7c1f99a4-7f99-452e-ad75-41cee7f4fa00" providerId="ADAL" clId="{773D6D81-A9F5-4DC9-ADD1-5C5B62EB63B1}" dt="2025-07-21T09:55:09.088" v="1588"/>
        <pc:sldMkLst>
          <pc:docMk/>
          <pc:sldMk cId="587449205" sldId="275"/>
        </pc:sldMkLst>
      </pc:sldChg>
      <pc:sldChg chg="addSp delSp modSp mod">
        <pc:chgData name="Sotirios Damouras" userId="7c1f99a4-7f99-452e-ad75-41cee7f4fa00" providerId="ADAL" clId="{773D6D81-A9F5-4DC9-ADD1-5C5B62EB63B1}" dt="2025-07-21T16:00:46.900" v="2085" actId="33639"/>
        <pc:sldMkLst>
          <pc:docMk/>
          <pc:sldMk cId="2219270712" sldId="276"/>
        </pc:sldMkLst>
        <pc:spChg chg="mod">
          <ac:chgData name="Sotirios Damouras" userId="7c1f99a4-7f99-452e-ad75-41cee7f4fa00" providerId="ADAL" clId="{773D6D81-A9F5-4DC9-ADD1-5C5B62EB63B1}" dt="2025-07-21T10:18:36.828" v="1861" actId="114"/>
          <ac:spMkLst>
            <pc:docMk/>
            <pc:sldMk cId="2219270712" sldId="276"/>
            <ac:spMk id="3" creationId="{FCAA8D56-DC84-281D-8F84-F84477A3C10A}"/>
          </ac:spMkLst>
        </pc:spChg>
        <pc:inkChg chg="add del">
          <ac:chgData name="Sotirios Damouras" userId="7c1f99a4-7f99-452e-ad75-41cee7f4fa00" providerId="ADAL" clId="{773D6D81-A9F5-4DC9-ADD1-5C5B62EB63B1}" dt="2025-07-21T16:00:46.900" v="2085" actId="33639"/>
          <ac:inkMkLst>
            <pc:docMk/>
            <pc:sldMk cId="2219270712" sldId="276"/>
            <ac:inkMk id="5" creationId="{63E0CD34-1738-FDCA-3FE5-BE9428652206}"/>
          </ac:inkMkLst>
        </pc:inkChg>
      </pc:sldChg>
      <pc:sldChg chg="new del ord">
        <pc:chgData name="Sotirios Damouras" userId="7c1f99a4-7f99-452e-ad75-41cee7f4fa00" providerId="ADAL" clId="{773D6D81-A9F5-4DC9-ADD1-5C5B62EB63B1}" dt="2025-07-21T10:23:03.734" v="1975" actId="47"/>
        <pc:sldMkLst>
          <pc:docMk/>
          <pc:sldMk cId="1895921187" sldId="277"/>
        </pc:sldMkLst>
      </pc:sldChg>
      <pc:sldChg chg="modSp new mod">
        <pc:chgData name="Sotirios Damouras" userId="7c1f99a4-7f99-452e-ad75-41cee7f4fa00" providerId="ADAL" clId="{773D6D81-A9F5-4DC9-ADD1-5C5B62EB63B1}" dt="2025-07-21T10:22:42.346" v="1972" actId="20577"/>
        <pc:sldMkLst>
          <pc:docMk/>
          <pc:sldMk cId="564066444" sldId="278"/>
        </pc:sldMkLst>
        <pc:spChg chg="mod">
          <ac:chgData name="Sotirios Damouras" userId="7c1f99a4-7f99-452e-ad75-41cee7f4fa00" providerId="ADAL" clId="{773D6D81-A9F5-4DC9-ADD1-5C5B62EB63B1}" dt="2025-07-21T10:22:42.346" v="1972" actId="20577"/>
          <ac:spMkLst>
            <pc:docMk/>
            <pc:sldMk cId="564066444" sldId="278"/>
            <ac:spMk id="2" creationId="{3FE0E9CF-44BE-C178-AA92-9E039A10A453}"/>
          </ac:spMkLst>
        </pc:spChg>
      </pc:sldChg>
      <pc:sldChg chg="modSp new mod">
        <pc:chgData name="Sotirios Damouras" userId="7c1f99a4-7f99-452e-ad75-41cee7f4fa00" providerId="ADAL" clId="{773D6D81-A9F5-4DC9-ADD1-5C5B62EB63B1}" dt="2025-07-21T10:24:22.452" v="2051" actId="20577"/>
        <pc:sldMkLst>
          <pc:docMk/>
          <pc:sldMk cId="4218692669" sldId="279"/>
        </pc:sldMkLst>
        <pc:spChg chg="mod">
          <ac:chgData name="Sotirios Damouras" userId="7c1f99a4-7f99-452e-ad75-41cee7f4fa00" providerId="ADAL" clId="{773D6D81-A9F5-4DC9-ADD1-5C5B62EB63B1}" dt="2025-07-21T10:23:14.340" v="1986" actId="20577"/>
          <ac:spMkLst>
            <pc:docMk/>
            <pc:sldMk cId="4218692669" sldId="279"/>
            <ac:spMk id="2" creationId="{8AEA24FA-1974-0F90-A3D7-A20596C13A38}"/>
          </ac:spMkLst>
        </pc:spChg>
        <pc:spChg chg="mod">
          <ac:chgData name="Sotirios Damouras" userId="7c1f99a4-7f99-452e-ad75-41cee7f4fa00" providerId="ADAL" clId="{773D6D81-A9F5-4DC9-ADD1-5C5B62EB63B1}" dt="2025-07-21T10:24:22.452" v="2051" actId="20577"/>
          <ac:spMkLst>
            <pc:docMk/>
            <pc:sldMk cId="4218692669" sldId="279"/>
            <ac:spMk id="3" creationId="{6392C0A4-FE44-1EB3-C65C-721419EF66BB}"/>
          </ac:spMkLst>
        </pc:spChg>
      </pc:sldChg>
      <pc:sldChg chg="modSp add mod modAnim">
        <pc:chgData name="Sotirios Damouras" userId="7c1f99a4-7f99-452e-ad75-41cee7f4fa00" providerId="ADAL" clId="{773D6D81-A9F5-4DC9-ADD1-5C5B62EB63B1}" dt="2025-07-21T12:58:10.304" v="2079"/>
        <pc:sldMkLst>
          <pc:docMk/>
          <pc:sldMk cId="3739608172" sldId="280"/>
        </pc:sldMkLst>
        <pc:spChg chg="mod">
          <ac:chgData name="Sotirios Damouras" userId="7c1f99a4-7f99-452e-ad75-41cee7f4fa00" providerId="ADAL" clId="{773D6D81-A9F5-4DC9-ADD1-5C5B62EB63B1}" dt="2025-07-21T10:23:45.678" v="2029" actId="6549"/>
          <ac:spMkLst>
            <pc:docMk/>
            <pc:sldMk cId="3739608172" sldId="280"/>
            <ac:spMk id="3" creationId="{505CF95F-1C30-351D-48B9-2DA1C36123F9}"/>
          </ac:spMkLst>
        </pc:spChg>
      </pc:sldChg>
      <pc:sldChg chg="modSp add mod modAnim">
        <pc:chgData name="Sotirios Damouras" userId="7c1f99a4-7f99-452e-ad75-41cee7f4fa00" providerId="ADAL" clId="{773D6D81-A9F5-4DC9-ADD1-5C5B62EB63B1}" dt="2025-07-21T12:58:06.315" v="2078"/>
        <pc:sldMkLst>
          <pc:docMk/>
          <pc:sldMk cId="2286008129" sldId="281"/>
        </pc:sldMkLst>
        <pc:spChg chg="mod">
          <ac:chgData name="Sotirios Damouras" userId="7c1f99a4-7f99-452e-ad75-41cee7f4fa00" providerId="ADAL" clId="{773D6D81-A9F5-4DC9-ADD1-5C5B62EB63B1}" dt="2025-07-21T10:24:10.271" v="2039" actId="20577"/>
          <ac:spMkLst>
            <pc:docMk/>
            <pc:sldMk cId="2286008129" sldId="281"/>
            <ac:spMk id="3" creationId="{CACA9084-A5B4-5239-821B-1D4B5EF5B826}"/>
          </ac:spMkLst>
        </pc:spChg>
      </pc:sldChg>
      <pc:sldMasterChg chg="addSp modSp mod">
        <pc:chgData name="Sotirios Damouras" userId="7c1f99a4-7f99-452e-ad75-41cee7f4fa00" providerId="ADAL" clId="{773D6D81-A9F5-4DC9-ADD1-5C5B62EB63B1}" dt="2025-07-18T16:14:05.145" v="468" actId="207"/>
        <pc:sldMasterMkLst>
          <pc:docMk/>
          <pc:sldMasterMk cId="393333012" sldId="2147483648"/>
        </pc:sldMasterMkLst>
        <pc:spChg chg="mod">
          <ac:chgData name="Sotirios Damouras" userId="7c1f99a4-7f99-452e-ad75-41cee7f4fa00" providerId="ADAL" clId="{773D6D81-A9F5-4DC9-ADD1-5C5B62EB63B1}" dt="2025-07-18T16:14:05.145" v="468" actId="207"/>
          <ac:spMkLst>
            <pc:docMk/>
            <pc:sldMasterMk cId="393333012" sldId="2147483648"/>
            <ac:spMk id="2" creationId="{99A8FAAB-6258-7693-4A70-FE8780231314}"/>
          </ac:spMkLst>
        </pc:spChg>
        <pc:spChg chg="mod">
          <ac:chgData name="Sotirios Damouras" userId="7c1f99a4-7f99-452e-ad75-41cee7f4fa00" providerId="ADAL" clId="{773D6D81-A9F5-4DC9-ADD1-5C5B62EB63B1}" dt="2025-07-18T14:34:25.855" v="77" actId="2711"/>
          <ac:spMkLst>
            <pc:docMk/>
            <pc:sldMasterMk cId="393333012" sldId="2147483648"/>
            <ac:spMk id="3" creationId="{35E4CBD2-F49B-FCAB-9A78-AF0AACEC9ABB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8FD74-72D1-404C-94FF-A5CABA798BE9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EC183-1CB1-4231-B541-9312820F4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6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EC183-1CB1-4231-B541-9312820F43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97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EC183-1CB1-4231-B541-9312820F43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2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83C3-1A8C-EB1B-A4F9-46A391924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292A4-6DA8-444A-E75E-C491F1BA4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3674B-E0A1-C46E-B971-1171069D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7364-8338-4A0C-BF58-E120D01832C7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D394D-5A9E-CA18-A8B3-C989797B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17D5D-587C-F3AD-F601-16CCA58D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7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0F40-4C69-C55F-8C3B-6C494B75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4509F-7DB7-4AF9-F806-D5C8E31E4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6E5F2-EB4A-D03D-9DDB-BCAF0529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78B2-015F-4668-8930-14678F72E988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D2D76-78C8-11C9-C8DD-5C50A50A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3EAED-D2D3-A064-49BD-A4A1B1B5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998EF-E473-4F6B-012B-35B4BBCC8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9DF82-9D73-C64F-A0BF-161F0337A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3F573-8043-219C-2FBB-8AEE4AB0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050E-1B4A-479B-813D-1F406D56380A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FC22B-CD58-F316-02BA-6E610CD9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DEA69-B1CA-1A97-E151-14F2C58B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3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1A19-A737-FE9D-D72B-340203CF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5D3B-7D3E-5D8F-03E8-D26AB00ED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F3293-181D-A511-6B9A-178F05E6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993B-EFE2-4349-9348-39D1460A9518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D840-5A4C-3472-FDAB-353619C2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0058-406D-0CDE-D373-325641CC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2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B0B5-4F05-35FD-075F-39D35E52B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07B4D-9E7A-20D6-E4EF-764B2D22D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E1499-3734-C33F-F50C-34787F86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F07E-CBE4-4805-9275-A0D36207EF3B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6DCAD-8AFD-7112-21B6-BF0088BC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A221D-56B6-1829-0FC6-4E6FFF87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9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AA57-C0AB-8C7F-E438-1399A782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AF2A3-80DF-6CCE-38F6-7E5D7314A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788E2-A33B-73C7-D47D-E3052CF0B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C963C-C78D-7401-12B1-489BB8F0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CE76-90A3-4054-80DF-C28080D936BC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F3DD4-879B-623E-D4DD-07056D7D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CCB62-6A0B-A8C8-5D0F-CA66C155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1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FF39-F434-0A54-E295-866805FB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28F0A-7BD9-F82B-E80D-ED57CA2BB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EAE43-0142-3BBD-3914-20A0F60CB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696EC-949B-3158-E296-C3B153C71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E4584-733E-158A-9A61-9FD00302B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2F8F2-2307-E0EE-E12F-C251413F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0279-FA4F-4779-999B-4A2ECD3A3BBD}" type="datetime1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1BBAF-A690-467F-8FAA-B22A6427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15A1E-C506-ED36-6372-6A5F9195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0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F3D6-02AB-9FD3-12E0-3D5D1D3C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D0A34-07E6-EBF6-9B07-1B81AE12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0D6F-61FE-433E-81CC-82DB7C4F8F84}" type="datetime1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CD13E-B473-FA7B-AAA7-2453E72F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1C05C-8F32-DE21-DE5A-443E4F17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7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E5FEE-C629-1D47-869D-0D3A8667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B94-8285-4C4A-91EE-A03018A61C3A}" type="datetime1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BF6A5-236E-FAD0-1933-786455D7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4C898-9C78-3ED8-D116-78ACF305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3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1571-8BF4-10CE-B64D-4F6B9093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9860E-36B4-D185-4652-7C8693E09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F6900-8481-5445-40BA-8B750F744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211D8-B9CF-362A-4C0A-8384BDCB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02F0-40E1-4039-ADD5-748A6E9DA990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8BA9A-080D-F7A7-3B69-04476720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5324-6FA9-BE95-389E-ACFDAF29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8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1B01-2C5A-8285-46F8-E0C66C16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69FCE-EDA5-F40B-33BF-B9161C589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874B9-DEAE-AB0F-6AFA-A9526C096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6E48E-E147-A5DD-27DC-A6FEED72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D45F-6777-444F-A932-9179840C3831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A4149-7D21-EC51-BB6E-65971A0E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9CBDD-CA41-4B8A-2D0C-6B8655C9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5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8FAAB-6258-7693-4A70-FE878023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4CBD2-F49B-FCAB-9A78-AF0AACEC9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B3570-5C94-21AB-F6D6-6D3478509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4DD8F3-93E5-403A-BB67-403B8F488D04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696CE-E74C-2B83-8069-BA110AE8D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862CD-FA45-60B6-8F35-367F5290E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5355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35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35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35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35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35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damouras/GPSC_Data2Disc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gapminder.org/tools/#$chart-type=linechart&amp;url=v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gapminder.org/tools/#$chart-type=barrank&amp;url=v2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gapminder.org/tools/#$chart-type=map&amp;url=v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vdp.github.io/PythonDataScienceHandbook/" TargetMode="External"/><Relationship Id="rId7" Type="http://schemas.openxmlformats.org/officeDocument/2006/relationships/hyperlink" Target="https://www.kaggle.com/learn/python" TargetMode="External"/><Relationship Id="rId2" Type="http://schemas.openxmlformats.org/officeDocument/2006/relationships/hyperlink" Target="https://aeturrell.github.io/python4DS/welcom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ter.joyfulpandas.datawhale.club/" TargetMode="External"/><Relationship Id="rId5" Type="http://schemas.openxmlformats.org/officeDocument/2006/relationships/hyperlink" Target="https://pandas.pydata.org/docs/getting_started/intro_tutorials/index.html" TargetMode="External"/><Relationship Id="rId4" Type="http://schemas.openxmlformats.org/officeDocument/2006/relationships/hyperlink" Target="https://plotly.com/python/plotly-fundamentals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pminder.org/downloads/updated-gapminder-world-poster-2019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ns_Rosling" TargetMode="External"/><Relationship Id="rId2" Type="http://schemas.openxmlformats.org/officeDocument/2006/relationships/hyperlink" Target="mailto:https://www.gapminde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www.gapminder.org/data/" TargetMode="External"/><Relationship Id="rId4" Type="http://schemas.openxmlformats.org/officeDocument/2006/relationships/hyperlink" Target="https://upgrader.gapminder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dgs.un.org/goals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ject_Jupyter" TargetMode="External"/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otly.com/python-api-reference/index.html" TargetMode="External"/><Relationship Id="rId4" Type="http://schemas.openxmlformats.org/officeDocument/2006/relationships/hyperlink" Target="https://pandas.pydata.org/docs/index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tsc.utoronto.ca/webapps/jupyterhu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sets - Brand Portal">
            <a:extLst>
              <a:ext uri="{FF2B5EF4-FFF2-40B4-BE49-F238E27FC236}">
                <a16:creationId xmlns:a16="http://schemas.microsoft.com/office/drawing/2014/main" id="{5810D07C-EF19-D4E5-5FD0-1621324EE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919" y="5433920"/>
            <a:ext cx="1448338" cy="115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47C430-D5BA-C5D4-CD89-730334E77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14951"/>
          </a:xfrm>
        </p:spPr>
        <p:txBody>
          <a:bodyPr anchor="t">
            <a:normAutofit/>
          </a:bodyPr>
          <a:lstStyle/>
          <a:p>
            <a:pPr algn="l"/>
            <a:r>
              <a:rPr lang="en-CA" sz="4800" b="1"/>
              <a:t>From Data to Discovery</a:t>
            </a:r>
            <a:br>
              <a:rPr lang="en-CA" sz="4800" b="1"/>
            </a:br>
            <a:br>
              <a:rPr lang="en-CA" sz="2000" b="1"/>
            </a:br>
            <a:br>
              <a:rPr lang="en-CA" sz="2000" b="1"/>
            </a:br>
            <a:br>
              <a:rPr lang="en-CA" sz="2000" b="1"/>
            </a:br>
            <a:br>
              <a:rPr lang="en-CA" sz="2000" b="1"/>
            </a:br>
            <a:br>
              <a:rPr lang="en-CA" sz="2000" b="1"/>
            </a:br>
            <a:r>
              <a:rPr lang="en-CA" sz="3200" i="1"/>
              <a:t>Essential Data Science Tools &amp; Techniques</a:t>
            </a:r>
            <a:endParaRPr lang="en-US" sz="4000" i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EA681-BD72-CE06-9AB7-7F6CDF53B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92409"/>
            <a:ext cx="9144000" cy="1655762"/>
          </a:xfrm>
        </p:spPr>
        <p:txBody>
          <a:bodyPr anchor="b">
            <a:normAutofit/>
          </a:bodyPr>
          <a:lstStyle/>
          <a:p>
            <a:r>
              <a:rPr lang="en-US" sz="2800" b="1"/>
              <a:t>2025 </a:t>
            </a:r>
            <a:r>
              <a:rPr lang="en-US" sz="28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Green Path </a:t>
            </a:r>
            <a:r>
              <a:rPr lang="en-US" sz="2800" b="1"/>
              <a:t>Summer Camp</a:t>
            </a:r>
          </a:p>
          <a:p>
            <a:pPr algn="l"/>
            <a:endParaRPr lang="en-US" sz="2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5FFB-0312-1273-A88C-8DD62D0D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A logo for an inclusive and inspiring company&#10;&#10;AI-generated content may be incorrect.">
            <a:extLst>
              <a:ext uri="{FF2B5EF4-FFF2-40B4-BE49-F238E27FC236}">
                <a16:creationId xmlns:a16="http://schemas.microsoft.com/office/drawing/2014/main" id="{19627F6F-175E-B4FE-3FBE-A985022EA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764" y="5436680"/>
            <a:ext cx="1203870" cy="1128071"/>
          </a:xfrm>
          <a:prstGeom prst="rect">
            <a:avLst/>
          </a:prstGeom>
        </p:spPr>
      </p:pic>
      <p:pic>
        <p:nvPicPr>
          <p:cNvPr id="18" name="Picture 17" descr="A close-up of a logo&#10;&#10;AI-generated content may be incorrect.">
            <a:extLst>
              <a:ext uri="{FF2B5EF4-FFF2-40B4-BE49-F238E27FC236}">
                <a16:creationId xmlns:a16="http://schemas.microsoft.com/office/drawing/2014/main" id="{A0025ECC-8AE4-6F85-3DAD-16B24C4E6F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5" y="5490449"/>
            <a:ext cx="4028210" cy="95787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B42CD40-2329-37CC-FAE5-F45CE3753B4D}"/>
              </a:ext>
            </a:extLst>
          </p:cNvPr>
          <p:cNvGrpSpPr/>
          <p:nvPr/>
        </p:nvGrpSpPr>
        <p:grpSpPr>
          <a:xfrm>
            <a:off x="1466918" y="2020900"/>
            <a:ext cx="8431826" cy="957876"/>
            <a:chOff x="1466917" y="2031012"/>
            <a:chExt cx="8779193" cy="947764"/>
          </a:xfrm>
        </p:grpSpPr>
        <p:pic>
          <p:nvPicPr>
            <p:cNvPr id="8" name="Graphic 7" descr="Research with solid fill">
              <a:extLst>
                <a:ext uri="{FF2B5EF4-FFF2-40B4-BE49-F238E27FC236}">
                  <a16:creationId xmlns:a16="http://schemas.microsoft.com/office/drawing/2014/main" id="{CDDC86B7-35FA-56DD-C88D-72D2D937F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96127" y="2055333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Table with solid fill">
              <a:extLst>
                <a:ext uri="{FF2B5EF4-FFF2-40B4-BE49-F238E27FC236}">
                  <a16:creationId xmlns:a16="http://schemas.microsoft.com/office/drawing/2014/main" id="{A5F9DE60-C884-8AED-F969-21ECE43F0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01276" y="2064376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Database with solid fill">
              <a:extLst>
                <a:ext uri="{FF2B5EF4-FFF2-40B4-BE49-F238E27FC236}">
                  <a16:creationId xmlns:a16="http://schemas.microsoft.com/office/drawing/2014/main" id="{B31A2BC6-AA71-63C0-814F-B75AAC955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66917" y="2031012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Presentation with pie chart with solid fill">
              <a:extLst>
                <a:ext uri="{FF2B5EF4-FFF2-40B4-BE49-F238E27FC236}">
                  <a16:creationId xmlns:a16="http://schemas.microsoft.com/office/drawing/2014/main" id="{482C8B79-A589-5207-D25D-F2833A293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341816" y="2055333"/>
              <a:ext cx="914400" cy="914400"/>
            </a:xfrm>
            <a:prstGeom prst="rect">
              <a:avLst/>
            </a:prstGeom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6FC34087-4E35-68A3-DB70-431461F236B7}"/>
                </a:ext>
              </a:extLst>
            </p:cNvPr>
            <p:cNvSpPr/>
            <p:nvPr/>
          </p:nvSpPr>
          <p:spPr>
            <a:xfrm>
              <a:off x="2648538" y="2332981"/>
              <a:ext cx="484584" cy="310461"/>
            </a:xfrm>
            <a:prstGeom prst="rightArrow">
              <a:avLst/>
            </a:prstGeom>
            <a:noFill/>
            <a:ln w="31750">
              <a:solidFill>
                <a:srgbClr val="25355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B9374C2C-B149-B151-A81C-7619D56F455A}"/>
                </a:ext>
              </a:extLst>
            </p:cNvPr>
            <p:cNvSpPr/>
            <p:nvPr/>
          </p:nvSpPr>
          <p:spPr>
            <a:xfrm>
              <a:off x="4582897" y="2332981"/>
              <a:ext cx="484584" cy="310461"/>
            </a:xfrm>
            <a:prstGeom prst="rightArrow">
              <a:avLst/>
            </a:prstGeom>
            <a:noFill/>
            <a:ln w="31750">
              <a:solidFill>
                <a:srgbClr val="25355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A6C588A-DC47-078A-C2C3-6136654F73AD}"/>
                </a:ext>
              </a:extLst>
            </p:cNvPr>
            <p:cNvSpPr/>
            <p:nvPr/>
          </p:nvSpPr>
          <p:spPr>
            <a:xfrm>
              <a:off x="6578288" y="2332980"/>
              <a:ext cx="484584" cy="310461"/>
            </a:xfrm>
            <a:prstGeom prst="rightArrow">
              <a:avLst/>
            </a:prstGeom>
            <a:noFill/>
            <a:ln w="31750">
              <a:solidFill>
                <a:srgbClr val="25355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73F1B0A5-7411-4937-DE1A-A0E0C2415286}"/>
                </a:ext>
              </a:extLst>
            </p:cNvPr>
            <p:cNvSpPr/>
            <p:nvPr/>
          </p:nvSpPr>
          <p:spPr>
            <a:xfrm>
              <a:off x="8559086" y="2332979"/>
              <a:ext cx="484584" cy="310461"/>
            </a:xfrm>
            <a:prstGeom prst="rightArrow">
              <a:avLst/>
            </a:prstGeom>
            <a:noFill/>
            <a:ln w="31750">
              <a:solidFill>
                <a:srgbClr val="25355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Lights On with solid fill">
              <a:extLst>
                <a:ext uri="{FF2B5EF4-FFF2-40B4-BE49-F238E27FC236}">
                  <a16:creationId xmlns:a16="http://schemas.microsoft.com/office/drawing/2014/main" id="{5F280DF1-411C-56D8-F0DB-890BE06AF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331710" y="2032486"/>
              <a:ext cx="914400" cy="914400"/>
            </a:xfrm>
            <a:prstGeom prst="rect">
              <a:avLst/>
            </a:prstGeom>
          </p:spPr>
        </p:pic>
        <p:sp>
          <p:nvSpPr>
            <p:cNvPr id="19" name="AutoShape 2">
              <a:extLst>
                <a:ext uri="{FF2B5EF4-FFF2-40B4-BE49-F238E27FC236}">
                  <a16:creationId xmlns:a16="http://schemas.microsoft.com/office/drawing/2014/main" id="{F732581E-2D65-4756-326C-B6CFEBA952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56514" y="225836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Picture 21" descr="A green road logo&#10;&#10;AI-generated content may be incorrect.">
            <a:extLst>
              <a:ext uri="{FF2B5EF4-FFF2-40B4-BE49-F238E27FC236}">
                <a16:creationId xmlns:a16="http://schemas.microsoft.com/office/drawing/2014/main" id="{B0DC987B-F103-DBDC-0F07-63ED306B91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167" y="4646778"/>
            <a:ext cx="861076" cy="69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29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A418-6C2B-2D62-7FEA-DE8177DE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EBA6-2619-9BE7-68E8-57B7E2EFE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2663" cy="4351338"/>
          </a:xfrm>
        </p:spPr>
        <p:txBody>
          <a:bodyPr/>
          <a:lstStyle/>
          <a:p>
            <a:r>
              <a:rPr lang="en-US" dirty="0"/>
              <a:t>Download “</a:t>
            </a:r>
            <a:r>
              <a:rPr lang="en-US" dirty="0" err="1"/>
              <a:t>gapminder</a:t>
            </a:r>
            <a:r>
              <a:rPr lang="en-US" dirty="0"/>
              <a:t> _data.csv” file from GitHub: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https://github.com/damouras/GPSC_Data2Disc/</a:t>
            </a:r>
            <a:endParaRPr lang="en-US" dirty="0"/>
          </a:p>
          <a:p>
            <a:r>
              <a:rPr lang="en-US" dirty="0"/>
              <a:t>Upload on your data on </a:t>
            </a:r>
            <a:r>
              <a:rPr lang="en-US" dirty="0" err="1"/>
              <a:t>JupyterHub</a:t>
            </a:r>
            <a:endParaRPr lang="en-US" dirty="0"/>
          </a:p>
          <a:p>
            <a:r>
              <a:rPr lang="en-US" dirty="0"/>
              <a:t>Create a pandas </a:t>
            </a:r>
            <a:r>
              <a:rPr lang="en-US" i="1" dirty="0"/>
              <a:t>data frame</a:t>
            </a:r>
            <a:r>
              <a:rPr lang="en-US" dirty="0"/>
              <a:t> by running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(“gapminder_data.csv”)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View first 20 rows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gapminder_df.head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A2FBA-1045-D3E5-3F66-C4B7B1EA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38786B-71C0-1797-62BE-13ED1036E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732" y="1357545"/>
            <a:ext cx="1966130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6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085D-532C-A6B2-C82D-0B2C278B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AFB68-16B0-0AF3-5A19-7DC42DD3B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Select relevant rows by running a </a:t>
            </a:r>
            <a:r>
              <a:rPr lang="en-US" i="1"/>
              <a:t>query</a:t>
            </a:r>
          </a:p>
          <a:p>
            <a:pPr lvl="1"/>
            <a:endParaRPr lang="en-US"/>
          </a:p>
          <a:p>
            <a:r>
              <a:rPr lang="en-US"/>
              <a:t>Running a query (filter rows)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(`Year == 1990`)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Combine queries with “</a:t>
            </a:r>
            <a:r>
              <a:rPr lang="en-US" b="1"/>
              <a:t>&amp;</a:t>
            </a:r>
            <a:r>
              <a:rPr lang="en-US"/>
              <a:t>” (logical AND operator)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(`Year &gt;= 2000 &amp; </a:t>
            </a:r>
            <a:b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Country == “Canada” `)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3AB85-A6A4-199A-D356-C457E976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9F3549-BB17-9B45-DAD7-652596906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50868"/>
              </p:ext>
            </p:extLst>
          </p:nvPr>
        </p:nvGraphicFramePr>
        <p:xfrm>
          <a:off x="9159240" y="1870075"/>
          <a:ext cx="219456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557">
                  <a:extLst>
                    <a:ext uri="{9D8B030D-6E8A-4147-A177-3AD203B41FA5}">
                      <a16:colId xmlns:a16="http://schemas.microsoft.com/office/drawing/2014/main" val="3497128988"/>
                    </a:ext>
                  </a:extLst>
                </a:gridCol>
                <a:gridCol w="509005">
                  <a:extLst>
                    <a:ext uri="{9D8B030D-6E8A-4147-A177-3AD203B41FA5}">
                      <a16:colId xmlns:a16="http://schemas.microsoft.com/office/drawing/2014/main" val="1306935552"/>
                    </a:ext>
                  </a:extLst>
                </a:gridCol>
                <a:gridCol w="937998">
                  <a:extLst>
                    <a:ext uri="{9D8B030D-6E8A-4147-A177-3AD203B41FA5}">
                      <a16:colId xmlns:a16="http://schemas.microsoft.com/office/drawing/2014/main" val="796545553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Country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Year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Population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78851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/>
                        <a:t>Canada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1990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27.7M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241290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/>
                        <a:t>China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1990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1,135.1M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93542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/>
                        <a:t>Canada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30.7M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2925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/>
                        <a:t>China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1,262.6M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5981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/>
                        <a:t>Canada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34M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95434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/>
                        <a:t>China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1,337.7M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23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58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C80D3-129A-EB9C-7EC8-B50AFD714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E670-5284-E372-BD84-4A718B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6601-9082-BDE9-5268-53C4A676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Filter data from </a:t>
            </a:r>
            <a:r>
              <a:rPr lang="en-US" i="1"/>
              <a:t>China </a:t>
            </a:r>
            <a:r>
              <a:rPr lang="en-US"/>
              <a:t>between </a:t>
            </a:r>
            <a:r>
              <a:rPr lang="en-US" i="1"/>
              <a:t>1990 to 2020</a:t>
            </a:r>
            <a:endParaRPr lang="en-US"/>
          </a:p>
          <a:p>
            <a:endParaRPr lang="en-US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(‘Year &gt;= 1990 &amp; 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Year &lt;= 2020 &amp;</a:t>
            </a:r>
            <a:b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Country == “China” ’)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B319E-3220-A1EF-BBBB-89AEAA10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2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BCB8-6C40-B3B4-5A26-48D6EF95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F57C0-8108-5AD9-8ACA-36BF00094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Communicate information </a:t>
            </a:r>
            <a:r>
              <a:rPr lang="en-US" i="1"/>
              <a:t>graphically </a:t>
            </a:r>
            <a:r>
              <a:rPr lang="en-US"/>
              <a:t>through 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B7CCE-5FA2-05CD-21F5-4195243B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BF000-972C-E10A-3E19-97492E6BD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694" y="2462542"/>
            <a:ext cx="7524761" cy="35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90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45ED-46DF-304F-988B-4BA20D59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Plotly</a:t>
            </a:r>
            <a:r>
              <a:rPr lang="en-US"/>
              <a:t>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2613D-63B9-0752-9C70-1CC7887F0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Plotly</a:t>
            </a:r>
            <a:r>
              <a:rPr lang="en-US"/>
              <a:t> Express provides a concise, high-level interface to create a wide range of interactive </a:t>
            </a:r>
            <a:r>
              <a:rPr lang="en-US" err="1"/>
              <a:t>Plotly</a:t>
            </a:r>
            <a:r>
              <a:rPr lang="en-US"/>
              <a:t> figures with minimal code.</a:t>
            </a:r>
          </a:p>
          <a:p>
            <a:pPr lvl="4"/>
            <a:endParaRPr lang="en-US"/>
          </a:p>
          <a:p>
            <a:r>
              <a:rPr lang="en-US"/>
              <a:t>It can generate complex visualizations directly from data frames, making it ideal for quick exploration and analysis.</a:t>
            </a:r>
          </a:p>
          <a:p>
            <a:pPr lvl="4"/>
            <a:endParaRPr lang="en-US"/>
          </a:p>
          <a:p>
            <a:r>
              <a:rPr lang="en-US"/>
              <a:t>All charts created with </a:t>
            </a:r>
            <a:r>
              <a:rPr lang="en-US" err="1"/>
              <a:t>Plotly</a:t>
            </a:r>
            <a:r>
              <a:rPr lang="en-US"/>
              <a:t> Express are interactive by default (allow users to zoom, pan, hover for details, and toggle traces)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6EDAB-EE22-D62D-CC9D-F1BF6F78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C468-6CC0-29AE-E261-C8031D81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Anatomy of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F265C-B9DD-94F6-5D50-D22573FDE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High-level description based on </a:t>
            </a:r>
            <a:r>
              <a:rPr lang="en-US" i="1"/>
              <a:t>layered grammar of graphics</a:t>
            </a:r>
          </a:p>
          <a:p>
            <a:pPr lvl="3"/>
            <a:endParaRPr lang="en-US"/>
          </a:p>
          <a:p>
            <a:r>
              <a:rPr lang="en-US"/>
              <a:t>Basic ingredients: </a:t>
            </a:r>
          </a:p>
          <a:p>
            <a:pPr lvl="1"/>
            <a:r>
              <a:rPr lang="en-US" i="1"/>
              <a:t>Data</a:t>
            </a:r>
            <a:r>
              <a:rPr lang="en-US"/>
              <a:t> (tidy) →  </a:t>
            </a:r>
          </a:p>
          <a:p>
            <a:pPr lvl="1"/>
            <a:r>
              <a:rPr lang="en-US" i="1"/>
              <a:t>Aesthetics: </a:t>
            </a:r>
            <a:r>
              <a:rPr lang="en-US"/>
              <a:t>location (x/y-coord), size, color, etc.  → </a:t>
            </a:r>
          </a:p>
          <a:p>
            <a:pPr lvl="1"/>
            <a:r>
              <a:rPr lang="en-US" i="1"/>
              <a:t>Geometric objects</a:t>
            </a:r>
            <a:r>
              <a:rPr lang="en-US"/>
              <a:t>: lines, points, text, etc.</a:t>
            </a:r>
          </a:p>
          <a:p>
            <a:pPr lvl="4"/>
            <a:endParaRPr lang="en-US"/>
          </a:p>
          <a:p>
            <a:r>
              <a:rPr lang="en-US"/>
              <a:t>Main idea: </a:t>
            </a:r>
            <a:r>
              <a:rPr lang="en-US" i="1"/>
              <a:t>variables are mapped to aesthetics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C8FC5-D026-9C15-A333-47CDBF3C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064B-45EF-BB9E-B94D-4AD165DB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Anatomy of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CEE5-47B1-6671-F15D-C31599089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Identify aesthetics of </a:t>
            </a:r>
            <a:r>
              <a:rPr lang="en-US" err="1"/>
              <a:t>Gapminder</a:t>
            </a:r>
            <a:r>
              <a:rPr lang="en-US"/>
              <a:t> world poster  </a:t>
            </a:r>
          </a:p>
          <a:p>
            <a:pPr lvl="1">
              <a:lnSpc>
                <a:spcPct val="200000"/>
              </a:lnSpc>
            </a:pPr>
            <a:r>
              <a:rPr lang="en-US"/>
              <a:t>x-coord:</a:t>
            </a:r>
          </a:p>
          <a:p>
            <a:pPr lvl="1">
              <a:lnSpc>
                <a:spcPct val="200000"/>
              </a:lnSpc>
            </a:pPr>
            <a:r>
              <a:rPr lang="en-US"/>
              <a:t>y-coord: </a:t>
            </a:r>
          </a:p>
          <a:p>
            <a:pPr lvl="1">
              <a:lnSpc>
                <a:spcPct val="200000"/>
              </a:lnSpc>
            </a:pPr>
            <a:r>
              <a:rPr lang="en-US"/>
              <a:t>size:</a:t>
            </a:r>
          </a:p>
          <a:p>
            <a:pPr lvl="1">
              <a:lnSpc>
                <a:spcPct val="200000"/>
              </a:lnSpc>
            </a:pPr>
            <a:r>
              <a:rPr lang="en-US"/>
              <a:t>color: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55B14-9976-521C-29E8-9EFADA4D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A map of countries/regions with colorful dots&#10;&#10;AI-generated content may be incorrect.">
            <a:extLst>
              <a:ext uri="{FF2B5EF4-FFF2-40B4-BE49-F238E27FC236}">
                <a16:creationId xmlns:a16="http://schemas.microsoft.com/office/drawing/2014/main" id="{20B4D629-BBA9-1C4B-B5B5-4FF6FA88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761" y="2454251"/>
            <a:ext cx="5736039" cy="405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88F043-FF2C-B82D-1BBD-36FD47418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093" y="3820122"/>
            <a:ext cx="4268213" cy="29013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B26A4-DA2F-86BE-566E-AB138254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Plotly</a:t>
            </a:r>
            <a:r>
              <a:rPr lang="en-US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A8D56-DC84-281D-8F84-F84477A3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i="1" dirty="0"/>
              <a:t>scatter plot </a:t>
            </a:r>
            <a:r>
              <a:rPr lang="en-US" dirty="0"/>
              <a:t>of Life Expectancy by GDP/cap in 2019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gwp_2019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('Year == 2019' 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px.scatter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gwp_2019,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x='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GDPpcap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y='Life Expectancy'  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215B4-F423-BB8B-B31A-37D5D3D6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0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605C-D906-D227-017F-8AB9229F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C08C-63DE-B8FD-F061-B474085D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previous plot to recreate 2019 </a:t>
            </a:r>
            <a:br>
              <a:rPr lang="en-US" dirty="0"/>
            </a:br>
            <a:r>
              <a:rPr lang="en-US" dirty="0" err="1"/>
              <a:t>Gapminder</a:t>
            </a:r>
            <a:r>
              <a:rPr lang="en-US" dirty="0"/>
              <a:t> World Poster using </a:t>
            </a:r>
            <a:br>
              <a:rPr lang="en-US" dirty="0"/>
            </a:br>
            <a:r>
              <a:rPr lang="en-US" i="1" dirty="0"/>
              <a:t>color</a:t>
            </a:r>
            <a:r>
              <a:rPr lang="en-US" dirty="0"/>
              <a:t> and </a:t>
            </a:r>
            <a:r>
              <a:rPr lang="en-US" i="1" dirty="0"/>
              <a:t>size</a:t>
            </a:r>
            <a:r>
              <a:rPr lang="en-US" dirty="0"/>
              <a:t> aesthetics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0179F-1E02-9661-62C9-6D2E9037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827CC-6139-A54B-05B2-3F0D108BA1B1}"/>
              </a:ext>
            </a:extLst>
          </p:cNvPr>
          <p:cNvSpPr txBox="1"/>
          <p:nvPr/>
        </p:nvSpPr>
        <p:spPr>
          <a:xfrm>
            <a:off x="1127914" y="3116689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px.scatter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gwp_2019,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x='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GDPpcap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y='Life Expectancy',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</a:p>
        </p:txBody>
      </p:sp>
      <p:pic>
        <p:nvPicPr>
          <p:cNvPr id="7" name="Picture 6" descr="A map of countries/regions with colorful dots&#10;&#10;AI-generated content may be incorrect.">
            <a:extLst>
              <a:ext uri="{FF2B5EF4-FFF2-40B4-BE49-F238E27FC236}">
                <a16:creationId xmlns:a16="http://schemas.microsoft.com/office/drawing/2014/main" id="{A553E5E7-27D1-0C89-ACE3-62917C94D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294" y="515410"/>
            <a:ext cx="3425439" cy="2421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F72EAE-CF0B-7605-42F8-89B981EF8DB0}"/>
              </a:ext>
            </a:extLst>
          </p:cNvPr>
          <p:cNvSpPr txBox="1"/>
          <p:nvPr/>
        </p:nvSpPr>
        <p:spPr>
          <a:xfrm>
            <a:off x="1127914" y="4228366"/>
            <a:ext cx="73532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size='Population',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log_x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size_max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60,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title='Life Expectancy vs GDP per Capita (2019)'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)</a:t>
            </a: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6409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8C508-9F43-D2C3-96EA-BE887BE9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D636E-FB63-BDA6-9404-F597A7714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Other types of plots follow similar syntax, e.g.</a:t>
            </a:r>
          </a:p>
          <a:p>
            <a:endParaRPr lang="en-US"/>
          </a:p>
          <a:p>
            <a:r>
              <a:rPr lang="en-US"/>
              <a:t>Line charts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Bar charts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Maps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C9726-7B7F-B6B9-FAAE-0D67366D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19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D8B2E-B3B0-1BA3-66F4-16D0CF04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774" y="3183448"/>
            <a:ext cx="2886073" cy="18852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CC940D-84E2-CC50-1AE3-5CAC4DD9F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751" y="2225023"/>
            <a:ext cx="2627023" cy="1766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41D398-F347-8225-E503-3EF7995EF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4613673"/>
            <a:ext cx="2531831" cy="165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0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57A7-EF02-4749-728A-058F27AD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AA3D4-672D-8EEF-F0B9-36DC1617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Instructor: Prof. Sotirios (Sotos) Damouras</a:t>
            </a:r>
          </a:p>
          <a:p>
            <a:pPr lvl="1"/>
            <a:r>
              <a:rPr lang="en-US"/>
              <a:t>Teaching Probability, Statistics, and Quantitative Finance </a:t>
            </a:r>
          </a:p>
          <a:p>
            <a:endParaRPr lang="en-US"/>
          </a:p>
          <a:p>
            <a:r>
              <a:rPr lang="en-US"/>
              <a:t>Teaching Assistants</a:t>
            </a:r>
          </a:p>
          <a:p>
            <a:pPr marL="0" indent="0">
              <a:buNone/>
            </a:pPr>
            <a:r>
              <a:rPr lang="en-US"/>
              <a:t>    Tian Wang        YiTong Li       </a:t>
            </a:r>
            <a:r>
              <a:rPr lang="en-US" err="1"/>
              <a:t>Kejing</a:t>
            </a:r>
            <a:r>
              <a:rPr lang="en-US"/>
              <a:t> Guo     Li Zhang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A61F6-1552-5630-D5C9-821DFBD0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6AD4DA-9A64-F1CC-ADDC-050FD06BCE6F}"/>
              </a:ext>
            </a:extLst>
          </p:cNvPr>
          <p:cNvGrpSpPr/>
          <p:nvPr/>
        </p:nvGrpSpPr>
        <p:grpSpPr>
          <a:xfrm>
            <a:off x="794381" y="4353378"/>
            <a:ext cx="8948335" cy="1458686"/>
            <a:chOff x="794381" y="4353378"/>
            <a:chExt cx="8948335" cy="1458686"/>
          </a:xfrm>
        </p:grpSpPr>
        <p:pic>
          <p:nvPicPr>
            <p:cNvPr id="1026" name="Picture 2" descr="Tian (Cristal) Wang">
              <a:extLst>
                <a:ext uri="{FF2B5EF4-FFF2-40B4-BE49-F238E27FC236}">
                  <a16:creationId xmlns:a16="http://schemas.microsoft.com/office/drawing/2014/main" id="{39EB7DD6-A4C5-F3B7-17F3-7BDC571EB5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8729" y="4353378"/>
              <a:ext cx="1458686" cy="1458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YiTong Li">
              <a:extLst>
                <a:ext uri="{FF2B5EF4-FFF2-40B4-BE49-F238E27FC236}">
                  <a16:creationId xmlns:a16="http://schemas.microsoft.com/office/drawing/2014/main" id="{E5BDB423-46BC-2325-20E2-066F0B0F1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4598" y="4353378"/>
              <a:ext cx="1458686" cy="1458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Kejing (Linda) Guo">
              <a:extLst>
                <a:ext uri="{FF2B5EF4-FFF2-40B4-BE49-F238E27FC236}">
                  <a16:creationId xmlns:a16="http://schemas.microsoft.com/office/drawing/2014/main" id="{7870418E-C96D-CABF-9970-3095EB154D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4314" y="4353378"/>
              <a:ext cx="1458686" cy="1458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lara Zhang">
              <a:extLst>
                <a:ext uri="{FF2B5EF4-FFF2-40B4-BE49-F238E27FC236}">
                  <a16:creationId xmlns:a16="http://schemas.microsoft.com/office/drawing/2014/main" id="{255EED5F-735F-F1A6-DA06-706CBB16BF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4030" y="4353378"/>
              <a:ext cx="1458686" cy="1458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A green road logo&#10;&#10;AI-generated content may be incorrect.">
              <a:extLst>
                <a:ext uri="{FF2B5EF4-FFF2-40B4-BE49-F238E27FC236}">
                  <a16:creationId xmlns:a16="http://schemas.microsoft.com/office/drawing/2014/main" id="{8F6330BF-612B-CD23-1B93-0DD355A32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381" y="4353378"/>
              <a:ext cx="613781" cy="493658"/>
            </a:xfrm>
            <a:prstGeom prst="rect">
              <a:avLst/>
            </a:prstGeom>
          </p:spPr>
        </p:pic>
        <p:pic>
          <p:nvPicPr>
            <p:cNvPr id="11" name="Picture 10" descr="A green road logo&#10;&#10;AI-generated content may be incorrect.">
              <a:extLst>
                <a:ext uri="{FF2B5EF4-FFF2-40B4-BE49-F238E27FC236}">
                  <a16:creationId xmlns:a16="http://schemas.microsoft.com/office/drawing/2014/main" id="{56999B94-651E-914A-E55D-71E8B1BBC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817" y="4353378"/>
              <a:ext cx="613781" cy="493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924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24FA-1974-0F90-A3D7-A20596C1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2C0A4-FE44-1EB3-C65C-721419EF6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Recreate this </a:t>
            </a:r>
            <a:r>
              <a:rPr lang="en-US">
                <a:hlinkClick r:id="rId2"/>
              </a:rPr>
              <a:t>line chart</a:t>
            </a:r>
            <a:r>
              <a:rPr lang="en-US"/>
              <a:t>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px.line</a:t>
            </a:r>
            <a:r>
              <a:rPr lang="en-US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E594B-5FF2-AC11-5A6A-14E669E1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D5DEC-B7D0-BA40-9CD4-6CD276DEE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853" y="136525"/>
            <a:ext cx="3949246" cy="2655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F97643-267C-F094-99C0-F6BFE0C0BA6E}"/>
              </a:ext>
            </a:extLst>
          </p:cNvPr>
          <p:cNvSpPr txBox="1"/>
          <p:nvPr/>
        </p:nvSpPr>
        <p:spPr>
          <a:xfrm>
            <a:off x="1218078" y="3099252"/>
            <a:ext cx="9283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gdp_trend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"Year &gt;= 1800 &amp; Year &lt;= 2023 &amp; " \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"Country in ['China', 'USA', 'Russia', 'Nigeria' ] " ) </a:t>
            </a:r>
          </a:p>
          <a:p>
            <a:endParaRPr lang="en-US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3EC8E-E663-E933-E529-6DDA54418E54}"/>
              </a:ext>
            </a:extLst>
          </p:cNvPr>
          <p:cNvSpPr txBox="1"/>
          <p:nvPr/>
        </p:nvSpPr>
        <p:spPr>
          <a:xfrm>
            <a:off x="1218078" y="3771027"/>
            <a:ext cx="65261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px.line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gdp_trend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x="Year",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y="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GDPpcap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color="Country",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title="GDP per Capita Trends (1800-2023)",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log_y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1869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A36FA-9938-AFEF-5465-20348E988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F60F-F06B-0B7A-40EC-4EC02499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F95F-1C30-351D-48B9-2DA1C3612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Recreate this </a:t>
            </a:r>
            <a:r>
              <a:rPr lang="en-US">
                <a:hlinkClick r:id="rId2"/>
              </a:rPr>
              <a:t>bar chart</a:t>
            </a:r>
            <a:r>
              <a:rPr lang="en-US"/>
              <a:t>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px.bar</a:t>
            </a:r>
            <a:r>
              <a:rPr lang="en-US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92392-16B1-C1F0-F6EF-DAAB15EA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AE916-7616-FA55-A422-7227D7364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210" y="249358"/>
            <a:ext cx="4276944" cy="2793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BFDE8E-26E1-C52C-4CE0-A1A17A436AC1}"/>
              </a:ext>
            </a:extLst>
          </p:cNvPr>
          <p:cNvSpPr txBox="1"/>
          <p:nvPr/>
        </p:nvSpPr>
        <p:spPr>
          <a:xfrm>
            <a:off x="1037208" y="3127335"/>
            <a:ext cx="8042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pop_rank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('Year == 2023’) \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sort_values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(by='Population', ascending=False).head(15)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51E66-88A6-D24F-9EFB-B4EDF1645603}"/>
              </a:ext>
            </a:extLst>
          </p:cNvPr>
          <p:cNvSpPr txBox="1"/>
          <p:nvPr/>
        </p:nvSpPr>
        <p:spPr>
          <a:xfrm>
            <a:off x="1037208" y="3948534"/>
            <a:ext cx="4733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px.bar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pop_rank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x='Population',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y='Country',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orientation='h',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title='Population Size Rank',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color='Country')</a:t>
            </a:r>
          </a:p>
          <a:p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3960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7F96B-C121-0F9C-46B6-1D812A718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712B-8C2F-34B1-0D1C-2DD347C4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A9084-A5B4-5239-821B-1D4B5EF5B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Recreate this </a:t>
            </a:r>
            <a:r>
              <a:rPr lang="en-US">
                <a:hlinkClick r:id="rId2"/>
              </a:rPr>
              <a:t>map</a:t>
            </a:r>
            <a:r>
              <a:rPr lang="en-US"/>
              <a:t>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px.scatter_geo</a:t>
            </a:r>
            <a:r>
              <a:rPr lang="en-US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03FD7-2127-F072-1F99-3D79DF51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2A9BB-F991-B41D-D99B-D95AB3638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770" y="365125"/>
            <a:ext cx="3768865" cy="2460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04A849-6974-E01D-59AC-E9421BC0D44D}"/>
              </a:ext>
            </a:extLst>
          </p:cNvPr>
          <p:cNvSpPr txBox="1"/>
          <p:nvPr/>
        </p:nvSpPr>
        <p:spPr>
          <a:xfrm>
            <a:off x="1056665" y="2663031"/>
            <a:ext cx="91865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map_df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('Year == 2023')</a:t>
            </a:r>
          </a:p>
          <a:p>
            <a:endParaRPr lang="en-US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px.scatter_geo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map_df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'Latitude',         # Column for latitude coordinates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'Longitude',        # Column for longitude coordinates   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6DCDE-C2F1-5DE1-86A2-4A297C81F1E7}"/>
              </a:ext>
            </a:extLst>
          </p:cNvPr>
          <p:cNvSpPr txBox="1"/>
          <p:nvPr/>
        </p:nvSpPr>
        <p:spPr>
          <a:xfrm>
            <a:off x="1056665" y="4325025"/>
            <a:ext cx="91865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size='Population',         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color='region',            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hover_name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='Country',      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scope='world',             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size_max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8600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261B-8971-E849-7B2F-BA0435A3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D7C4A-2BB2-B0D2-C17B-6576025CF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Free e-textbooks:</a:t>
            </a:r>
            <a:endParaRPr lang="en-US">
              <a:hlinkClick r:id="rId2"/>
            </a:endParaRPr>
          </a:p>
          <a:p>
            <a:pPr lvl="1"/>
            <a:r>
              <a:rPr lang="en-US">
                <a:hlinkClick r:id="rId2"/>
              </a:rPr>
              <a:t>Python 4DS (for Data Science)</a:t>
            </a:r>
            <a:endParaRPr lang="en-US"/>
          </a:p>
          <a:p>
            <a:pPr lvl="1"/>
            <a:r>
              <a:rPr lang="en-US">
                <a:hlinkClick r:id="rId3"/>
              </a:rPr>
              <a:t>Python Data Science Handbook</a:t>
            </a:r>
            <a:r>
              <a:rPr lang="en-US"/>
              <a:t> </a:t>
            </a:r>
          </a:p>
          <a:p>
            <a:pPr lvl="4"/>
            <a:endParaRPr lang="en-US"/>
          </a:p>
          <a:p>
            <a:r>
              <a:rPr lang="en-US"/>
              <a:t>Library references:</a:t>
            </a:r>
          </a:p>
          <a:p>
            <a:pPr lvl="1"/>
            <a:r>
              <a:rPr lang="en-US" err="1">
                <a:hlinkClick r:id="rId4"/>
              </a:rPr>
              <a:t>Plotly</a:t>
            </a:r>
            <a:r>
              <a:rPr lang="en-US">
                <a:hlinkClick r:id="rId4"/>
              </a:rPr>
              <a:t> examples</a:t>
            </a:r>
            <a:endParaRPr lang="en-US"/>
          </a:p>
          <a:p>
            <a:pPr lvl="1"/>
            <a:r>
              <a:rPr lang="en-US">
                <a:hlinkClick r:id="rId5"/>
              </a:rPr>
              <a:t>Pandas tutorials</a:t>
            </a:r>
            <a:r>
              <a:rPr lang="en-US"/>
              <a:t> (</a:t>
            </a:r>
            <a:r>
              <a:rPr lang="en-US" err="1"/>
              <a:t>inlc</a:t>
            </a:r>
            <a:r>
              <a:rPr lang="en-US"/>
              <a:t>. </a:t>
            </a:r>
            <a:r>
              <a:rPr lang="en-US">
                <a:hlinkClick r:id="rId6"/>
              </a:rPr>
              <a:t>Joyful-Pandas</a:t>
            </a:r>
            <a:r>
              <a:rPr lang="en-US"/>
              <a:t> in Chinese)</a:t>
            </a:r>
          </a:p>
          <a:p>
            <a:pPr lvl="4"/>
            <a:endParaRPr lang="en-US"/>
          </a:p>
          <a:p>
            <a:r>
              <a:rPr lang="en-US"/>
              <a:t>Online courses</a:t>
            </a:r>
          </a:p>
          <a:p>
            <a:pPr lvl="1"/>
            <a:r>
              <a:rPr lang="en-US"/>
              <a:t>Free versions in </a:t>
            </a:r>
            <a:r>
              <a:rPr lang="en-US">
                <a:hlinkClick r:id="rId7"/>
              </a:rPr>
              <a:t>Kaggle Learn</a:t>
            </a:r>
            <a:r>
              <a:rPr lang="en-US"/>
              <a:t>, Data Camp, Coursera, </a:t>
            </a:r>
            <a:r>
              <a:rPr lang="en-US" err="1"/>
              <a:t>etc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5D8B6-FA77-509E-D096-25B8B3F7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48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E9CF-44BE-C178-AA92-9E039A10A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285BC-C142-7CED-78C0-1037258B9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A5D14-A5FB-2E7A-1F33-A9A15B4C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6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7F06-AEEA-2AD1-DE2A-44E96B1F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679D3-331D-3DE6-45BD-C40058E4E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 from raw data to insightful, publication-grade graphs</a:t>
            </a:r>
          </a:p>
          <a:p>
            <a:pPr lvl="1"/>
            <a:r>
              <a:rPr lang="en-US"/>
              <a:t>Recreate this plot, showing relationship of Health vs Wealth </a:t>
            </a:r>
            <a:br>
              <a:rPr lang="en-US"/>
            </a:b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marL="457200" lvl="1" indent="0">
              <a:buNone/>
            </a:pPr>
            <a:r>
              <a:rPr lang="en-US"/>
              <a:t>                                                              … &amp; learn cool stuff along the way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B30DC-8AA3-489E-E078-7A75167D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A map of countries/regions with colorful dots&#10;&#10;AI-generated content may be incorrect.">
            <a:extLst>
              <a:ext uri="{FF2B5EF4-FFF2-40B4-BE49-F238E27FC236}">
                <a16:creationId xmlns:a16="http://schemas.microsoft.com/office/drawing/2014/main" id="{D81B94DB-F94A-EE5F-9273-36ADD51BC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476" y="2810919"/>
            <a:ext cx="4613155" cy="3261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5722E2-DE4A-552F-AE32-3CCAD623FB69}"/>
              </a:ext>
            </a:extLst>
          </p:cNvPr>
          <p:cNvSpPr txBox="1"/>
          <p:nvPr/>
        </p:nvSpPr>
        <p:spPr>
          <a:xfrm>
            <a:off x="1282305" y="6212353"/>
            <a:ext cx="810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3"/>
              </a:rPr>
              <a:t>https://www.gapminder.org/downloads/updated-gapminder-world-poster-2019/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3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C91D-52CA-42F8-697D-FF666671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Gapminder</a:t>
            </a:r>
            <a:r>
              <a:rPr lang="en-US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1259-3A56-14BC-E3ED-6C52CC694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hlinkClick r:id="rId2"/>
              </a:rPr>
              <a:t>Gapminder</a:t>
            </a:r>
            <a:r>
              <a:rPr lang="en-US" dirty="0"/>
              <a:t> foundation is a non-profit dedicated to promoting a fact-based worldview</a:t>
            </a:r>
          </a:p>
          <a:p>
            <a:pPr lvl="1"/>
            <a:r>
              <a:rPr lang="en-US" dirty="0"/>
              <a:t>Founded by </a:t>
            </a:r>
            <a:r>
              <a:rPr lang="en-US" dirty="0">
                <a:hlinkClick r:id="rId3"/>
              </a:rPr>
              <a:t>Hans Rosling</a:t>
            </a:r>
            <a:r>
              <a:rPr lang="en-US" dirty="0"/>
              <a:t>, famous statistician &amp; public health prof</a:t>
            </a:r>
          </a:p>
          <a:p>
            <a:pPr lvl="1"/>
            <a:r>
              <a:rPr lang="en-US" dirty="0"/>
              <a:t>Meant to </a:t>
            </a:r>
            <a:r>
              <a:rPr lang="en-US" dirty="0">
                <a:hlinkClick r:id="rId4"/>
              </a:rPr>
              <a:t>upgrade your worldview</a:t>
            </a:r>
            <a:r>
              <a:rPr lang="en-US" dirty="0"/>
              <a:t> based on data</a:t>
            </a:r>
          </a:p>
          <a:p>
            <a:pPr lvl="4"/>
            <a:endParaRPr lang="en-US" dirty="0"/>
          </a:p>
          <a:p>
            <a:r>
              <a:rPr lang="en-US" dirty="0" err="1"/>
              <a:t>Gapminder</a:t>
            </a:r>
            <a:r>
              <a:rPr lang="en-US" dirty="0"/>
              <a:t> provides </a:t>
            </a:r>
            <a:r>
              <a:rPr lang="en-US" dirty="0">
                <a:hlinkClick r:id="rId5"/>
              </a:rPr>
              <a:t>country-level annual data</a:t>
            </a:r>
            <a:r>
              <a:rPr lang="en-US" dirty="0"/>
              <a:t> on</a:t>
            </a:r>
          </a:p>
          <a:p>
            <a:pPr lvl="1"/>
            <a:r>
              <a:rPr lang="en-US" dirty="0"/>
              <a:t>GDP/capita (Wealth)</a:t>
            </a:r>
          </a:p>
          <a:p>
            <a:pPr lvl="1"/>
            <a:r>
              <a:rPr lang="en-US" dirty="0"/>
              <a:t>Life Expectancy (Health)</a:t>
            </a:r>
          </a:p>
          <a:p>
            <a:pPr lvl="1"/>
            <a:r>
              <a:rPr lang="en-US" dirty="0"/>
              <a:t>Population</a:t>
            </a:r>
          </a:p>
          <a:p>
            <a:pPr marL="0" indent="0">
              <a:buNone/>
            </a:pPr>
            <a:r>
              <a:rPr lang="en-US" dirty="0"/>
              <a:t>   … and many other </a:t>
            </a:r>
            <a:r>
              <a:rPr lang="en-CA" dirty="0"/>
              <a:t>social/economic/environmental </a:t>
            </a:r>
            <a:r>
              <a:rPr lang="en-US" dirty="0"/>
              <a:t>indicators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27709-21BB-10D6-54AD-B17013D0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4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D1C96BE-974F-7264-9FE6-46519CD750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19A2FF-5F37-41B1-B629-1A947DCE2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3733" y="479535"/>
            <a:ext cx="4732847" cy="94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hart of goals and goals&#10;&#10;AI-generated content may be incorrect.">
            <a:extLst>
              <a:ext uri="{FF2B5EF4-FFF2-40B4-BE49-F238E27FC236}">
                <a16:creationId xmlns:a16="http://schemas.microsoft.com/office/drawing/2014/main" id="{D0DF99B5-EC9F-0F22-CCAE-1734FE3A4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54" b="9251"/>
          <a:stretch>
            <a:fillRect/>
          </a:stretch>
        </p:blipFill>
        <p:spPr>
          <a:xfrm>
            <a:off x="1161289" y="2617565"/>
            <a:ext cx="7670132" cy="36490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F525AE-31F9-2319-C5EE-E7C98050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Sustainable Development Goals (SDGs)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E436-7956-E3D6-9BA7-60868E92B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related to United Nations’ </a:t>
            </a:r>
            <a:r>
              <a:rPr lang="en-US">
                <a:hlinkClick r:id="rId3"/>
              </a:rPr>
              <a:t>Sustainable Development Goals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C44F7-141D-DE97-452B-F83E2E73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 descr="A blue text with colorful circles&#10;&#10;AI-generated content may be incorrect.">
            <a:extLst>
              <a:ext uri="{FF2B5EF4-FFF2-40B4-BE49-F238E27FC236}">
                <a16:creationId xmlns:a16="http://schemas.microsoft.com/office/drawing/2014/main" id="{D05B37EF-999C-442C-E51B-B6F0276FE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420" y="5131912"/>
            <a:ext cx="1766475" cy="104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7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748A-327F-ED68-C20D-C94320E4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34656-E285-5368-D3CC-7D25323A0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Work in </a:t>
            </a:r>
            <a:r>
              <a:rPr lang="en-US">
                <a:hlinkClick r:id="rId2"/>
              </a:rPr>
              <a:t>Python</a:t>
            </a:r>
            <a:r>
              <a:rPr lang="en-US"/>
              <a:t> via </a:t>
            </a:r>
            <a:r>
              <a:rPr lang="en-US" err="1">
                <a:hlinkClick r:id="rId3"/>
              </a:rPr>
              <a:t>Jupyter</a:t>
            </a:r>
            <a:r>
              <a:rPr lang="en-US"/>
              <a:t> notebooks</a:t>
            </a:r>
          </a:p>
          <a:p>
            <a:pPr lvl="3"/>
            <a:endParaRPr lang="en-US"/>
          </a:p>
          <a:p>
            <a:r>
              <a:rPr lang="en-US"/>
              <a:t>Employ two basic frameworks for Data Science: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“</a:t>
            </a:r>
            <a:r>
              <a:rPr lang="en-US" i="1"/>
              <a:t>Tidy Data</a:t>
            </a:r>
            <a:r>
              <a:rPr lang="en-US"/>
              <a:t>” organization for streamlined analysis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“</a:t>
            </a:r>
            <a:r>
              <a:rPr lang="en-US" i="1"/>
              <a:t>Grammar of Graphics</a:t>
            </a:r>
            <a:r>
              <a:rPr lang="en-US"/>
              <a:t>” for describing/constructing plots</a:t>
            </a:r>
          </a:p>
          <a:p>
            <a:pPr marL="1828800" lvl="3" indent="-457200">
              <a:buFont typeface="+mj-lt"/>
              <a:buAutoNum type="arabicPeriod"/>
            </a:pPr>
            <a:endParaRPr lang="en-US"/>
          </a:p>
          <a:p>
            <a:r>
              <a:rPr lang="en-US"/>
              <a:t>These are implemented in Python libraries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hlinkClick r:id="rId4"/>
              </a:rPr>
              <a:t>Pandas</a:t>
            </a:r>
            <a:r>
              <a:rPr lang="en-US"/>
              <a:t> for </a:t>
            </a:r>
            <a:r>
              <a:rPr lang="en-US" i="1"/>
              <a:t>Data Manipulation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err="1">
                <a:hlinkClick r:id="rId5"/>
              </a:rPr>
              <a:t>Plotly</a:t>
            </a:r>
            <a:r>
              <a:rPr lang="en-US"/>
              <a:t> for </a:t>
            </a:r>
            <a:r>
              <a:rPr lang="en-US" i="1"/>
              <a:t>Data Visualization</a:t>
            </a:r>
          </a:p>
          <a:p>
            <a:pPr marL="914400" lvl="1" indent="-457200">
              <a:buFont typeface="+mj-lt"/>
              <a:buAutoNum type="arabicPeriod"/>
            </a:pPr>
            <a:endParaRPr lang="en-US"/>
          </a:p>
          <a:p>
            <a:pPr marL="914400" lvl="1" indent="-457200">
              <a:buFont typeface="+mj-lt"/>
              <a:buAutoNum type="arabicPeriod"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FBFC9-020E-66A7-5CDE-88D3633F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3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1B8F-5FAE-B0E4-D89E-045C679B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B7F9C-9096-6C9C-BB71-7470C5D3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into </a:t>
            </a:r>
            <a:r>
              <a:rPr lang="en-US" dirty="0" err="1"/>
              <a:t>JupyterHub</a:t>
            </a:r>
            <a:r>
              <a:rPr lang="en-US" dirty="0"/>
              <a:t> server &amp; open new notebook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www.utsc.utoronto.ca/webapps/jupyterhub</a:t>
            </a:r>
            <a:r>
              <a:rPr lang="en-US" dirty="0"/>
              <a:t> (2/3)</a:t>
            </a:r>
          </a:p>
          <a:p>
            <a:r>
              <a:rPr lang="en-US" dirty="0"/>
              <a:t>Import pandas (as pd) &amp; </a:t>
            </a:r>
            <a:r>
              <a:rPr lang="en-US" dirty="0" err="1"/>
              <a:t>plotly.express</a:t>
            </a:r>
            <a:r>
              <a:rPr lang="en-US" dirty="0"/>
              <a:t> (as </a:t>
            </a:r>
            <a:r>
              <a:rPr lang="en-US" dirty="0" err="1"/>
              <a:t>px</a:t>
            </a:r>
            <a:r>
              <a:rPr lang="en-US" dirty="0"/>
              <a:t>) libraries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pandas as pd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plotly.express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A4709-3501-F3B7-41CF-9995D7AD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B34F72-5E5D-08D0-4872-FF63F00DD050}"/>
              </a:ext>
            </a:extLst>
          </p:cNvPr>
          <p:cNvSpPr txBox="1"/>
          <p:nvPr/>
        </p:nvSpPr>
        <p:spPr>
          <a:xfrm>
            <a:off x="1207099" y="3722661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08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F375-14F3-E24C-6B94-CADF4C5A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Tidy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E202-48D1-2051-158A-6A9DCC910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Standard way of organizing &amp; working w/ data based on 3 rules: </a:t>
            </a:r>
          </a:p>
          <a:p>
            <a:pPr lvl="1"/>
            <a:r>
              <a:rPr lang="en-US"/>
              <a:t>1. Every column is a single variable </a:t>
            </a:r>
          </a:p>
          <a:p>
            <a:pPr lvl="1"/>
            <a:r>
              <a:rPr lang="en-US"/>
              <a:t>2. Every row is a single observation</a:t>
            </a:r>
          </a:p>
          <a:p>
            <a:pPr lvl="1"/>
            <a:r>
              <a:rPr lang="en-US"/>
              <a:t>3. Every cell contains a single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31454-504A-FFA7-D7A7-DD71DC76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image showing variables in columns, observations in rows, and values in cellssan">
            <a:extLst>
              <a:ext uri="{FF2B5EF4-FFF2-40B4-BE49-F238E27FC236}">
                <a16:creationId xmlns:a16="http://schemas.microsoft.com/office/drawing/2014/main" id="{69C2BB44-0432-43E1-E364-C71E96A23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88" y="3537743"/>
            <a:ext cx="8732520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35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C5B1-DFE1-2A64-0DAB-1AFCDC5F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Tidy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CBC5-AD0C-DF8E-16E8-699615F5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Which data are “tidy”?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2A0A0-BC5F-2D06-5AAE-A51476DE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57C672-F6BA-7ECD-A2BA-111CAEEA4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108626"/>
              </p:ext>
            </p:extLst>
          </p:nvPr>
        </p:nvGraphicFramePr>
        <p:xfrm>
          <a:off x="1331976" y="3657600"/>
          <a:ext cx="4941825" cy="15179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152">
                  <a:extLst>
                    <a:ext uri="{9D8B030D-6E8A-4147-A177-3AD203B41FA5}">
                      <a16:colId xmlns:a16="http://schemas.microsoft.com/office/drawing/2014/main" val="3497128988"/>
                    </a:ext>
                  </a:extLst>
                </a:gridCol>
                <a:gridCol w="1164891">
                  <a:extLst>
                    <a:ext uri="{9D8B030D-6E8A-4147-A177-3AD203B41FA5}">
                      <a16:colId xmlns:a16="http://schemas.microsoft.com/office/drawing/2014/main" val="1306935552"/>
                    </a:ext>
                  </a:extLst>
                </a:gridCol>
                <a:gridCol w="1164891">
                  <a:extLst>
                    <a:ext uri="{9D8B030D-6E8A-4147-A177-3AD203B41FA5}">
                      <a16:colId xmlns:a16="http://schemas.microsoft.com/office/drawing/2014/main" val="796545553"/>
                    </a:ext>
                  </a:extLst>
                </a:gridCol>
                <a:gridCol w="1164891">
                  <a:extLst>
                    <a:ext uri="{9D8B030D-6E8A-4147-A177-3AD203B41FA5}">
                      <a16:colId xmlns:a16="http://schemas.microsoft.com/office/drawing/2014/main" val="1211757240"/>
                    </a:ext>
                  </a:extLst>
                </a:gridCol>
              </a:tblGrid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(population)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5981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27.7M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30.7M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69765"/>
                  </a:ext>
                </a:extLst>
              </a:tr>
              <a:tr h="374519">
                <a:tc>
                  <a:txBody>
                    <a:bodyPr/>
                    <a:lstStyle/>
                    <a:p>
                      <a:r>
                        <a:rPr lang="en-US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1,135.1M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1,262.6M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1,337.7M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95434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56.7M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59.1M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62.9M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326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14F981-A4BC-E741-1701-2BE328D07561}"/>
              </a:ext>
            </a:extLst>
          </p:cNvPr>
          <p:cNvSpPr txBox="1"/>
          <p:nvPr/>
        </p:nvSpPr>
        <p:spPr>
          <a:xfrm>
            <a:off x="1331976" y="3190022"/>
            <a:ext cx="283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Table 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F1B8CB-C171-7866-0389-00F5D2B96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909516"/>
              </p:ext>
            </p:extLst>
          </p:nvPr>
        </p:nvGraphicFramePr>
        <p:xfrm>
          <a:off x="7297674" y="1893093"/>
          <a:ext cx="3032253" cy="3804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2922">
                  <a:extLst>
                    <a:ext uri="{9D8B030D-6E8A-4147-A177-3AD203B41FA5}">
                      <a16:colId xmlns:a16="http://schemas.microsoft.com/office/drawing/2014/main" val="3497128988"/>
                    </a:ext>
                  </a:extLst>
                </a:gridCol>
                <a:gridCol w="717868">
                  <a:extLst>
                    <a:ext uri="{9D8B030D-6E8A-4147-A177-3AD203B41FA5}">
                      <a16:colId xmlns:a16="http://schemas.microsoft.com/office/drawing/2014/main" val="1306935552"/>
                    </a:ext>
                  </a:extLst>
                </a:gridCol>
                <a:gridCol w="1291463">
                  <a:extLst>
                    <a:ext uri="{9D8B030D-6E8A-4147-A177-3AD203B41FA5}">
                      <a16:colId xmlns:a16="http://schemas.microsoft.com/office/drawing/2014/main" val="796545553"/>
                    </a:ext>
                  </a:extLst>
                </a:gridCol>
              </a:tblGrid>
              <a:tr h="3811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78851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27.7M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241290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1,135.1M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93542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56.7M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16600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30.7M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2925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1,262.6M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5981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59.1M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69765"/>
                  </a:ext>
                </a:extLst>
              </a:tr>
              <a:tr h="374519">
                <a:tc>
                  <a:txBody>
                    <a:bodyPr/>
                    <a:lstStyle/>
                    <a:p>
                      <a:r>
                        <a:rPr lang="en-US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95434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1,337.7M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231727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62.9M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3262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32E622C-AA15-F304-745A-C8C564EDC484}"/>
              </a:ext>
            </a:extLst>
          </p:cNvPr>
          <p:cNvSpPr txBox="1"/>
          <p:nvPr/>
        </p:nvSpPr>
        <p:spPr>
          <a:xfrm>
            <a:off x="7297674" y="1425515"/>
            <a:ext cx="283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Table B</a:t>
            </a:r>
          </a:p>
        </p:txBody>
      </p:sp>
    </p:spTree>
    <p:extLst>
      <p:ext uri="{BB962C8B-B14F-4D97-AF65-F5344CB8AC3E}">
        <p14:creationId xmlns:p14="http://schemas.microsoft.com/office/powerpoint/2010/main" val="14173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1214</Words>
  <Application>Microsoft Office PowerPoint</Application>
  <PresentationFormat>Widescreen</PresentationFormat>
  <Paragraphs>282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Arial</vt:lpstr>
      <vt:lpstr>Courier New</vt:lpstr>
      <vt:lpstr>Office Theme</vt:lpstr>
      <vt:lpstr>From Data to Discovery      Essential Data Science Tools &amp; Techniques</vt:lpstr>
      <vt:lpstr>Introductions</vt:lpstr>
      <vt:lpstr>Course Goals</vt:lpstr>
      <vt:lpstr>Gapminder Data</vt:lpstr>
      <vt:lpstr>Sustainable Development Goals (SDGs)</vt:lpstr>
      <vt:lpstr>Tools </vt:lpstr>
      <vt:lpstr>Your Turn!</vt:lpstr>
      <vt:lpstr>Tidy Data</vt:lpstr>
      <vt:lpstr>Tidy Data</vt:lpstr>
      <vt:lpstr>Your Turn!</vt:lpstr>
      <vt:lpstr>Filter Data</vt:lpstr>
      <vt:lpstr>Your Turn!</vt:lpstr>
      <vt:lpstr>Data Visualization</vt:lpstr>
      <vt:lpstr>Plotly Express</vt:lpstr>
      <vt:lpstr>Anatomy of Plots</vt:lpstr>
      <vt:lpstr>Anatomy of Plots</vt:lpstr>
      <vt:lpstr>Plotly Example</vt:lpstr>
      <vt:lpstr>Your Turn!</vt:lpstr>
      <vt:lpstr>More plots</vt:lpstr>
      <vt:lpstr>Your Turn!</vt:lpstr>
      <vt:lpstr>Your Turn!</vt:lpstr>
      <vt:lpstr>Your Turn!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Sotirios Damouras</dc:creator>
  <cp:lastModifiedBy>Sotirios Damouras</cp:lastModifiedBy>
  <cp:revision>1</cp:revision>
  <dcterms:created xsi:type="dcterms:W3CDTF">2025-07-09T14:51:46Z</dcterms:created>
  <dcterms:modified xsi:type="dcterms:W3CDTF">2025-07-21T16:02:18Z</dcterms:modified>
</cp:coreProperties>
</file>