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0" r:id="rId5"/>
    <p:sldId id="263" r:id="rId6"/>
    <p:sldId id="259" r:id="rId7"/>
    <p:sldId id="268" r:id="rId8"/>
    <p:sldId id="264" r:id="rId9"/>
    <p:sldId id="267" r:id="rId10"/>
    <p:sldId id="265" r:id="rId11"/>
    <p:sldId id="266" r:id="rId12"/>
    <p:sldId id="271" r:id="rId13"/>
    <p:sldId id="270" r:id="rId14"/>
    <p:sldId id="275" r:id="rId15"/>
    <p:sldId id="272" r:id="rId16"/>
    <p:sldId id="273" r:id="rId17"/>
    <p:sldId id="276" r:id="rId18"/>
    <p:sldId id="274" r:id="rId19"/>
    <p:sldId id="262" r:id="rId20"/>
    <p:sldId id="279" r:id="rId21"/>
    <p:sldId id="280" r:id="rId22"/>
    <p:sldId id="281" r:id="rId23"/>
    <p:sldId id="269" r:id="rId24"/>
    <p:sldId id="27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D4C5B-4650-48E3-8B7E-463C874AC68A}">
          <p14:sldIdLst>
            <p14:sldId id="256"/>
            <p14:sldId id="257"/>
            <p14:sldId id="261"/>
            <p14:sldId id="260"/>
            <p14:sldId id="263"/>
            <p14:sldId id="259"/>
            <p14:sldId id="268"/>
            <p14:sldId id="264"/>
            <p14:sldId id="267"/>
            <p14:sldId id="265"/>
            <p14:sldId id="266"/>
            <p14:sldId id="271"/>
            <p14:sldId id="270"/>
            <p14:sldId id="275"/>
            <p14:sldId id="272"/>
            <p14:sldId id="273"/>
            <p14:sldId id="276"/>
            <p14:sldId id="274"/>
            <p14:sldId id="262"/>
            <p14:sldId id="279"/>
            <p14:sldId id="280"/>
            <p14:sldId id="281"/>
            <p14:sldId id="269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D6D81-A9F5-4DC9-ADD1-5C5B62EB63B1}" v="190" dt="2025-08-04T21:42:35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A141031-0306-418F-9899-8E1F935F761E}"/>
    <pc:docChg chg="undo custSel addSld delSld modSld sldOrd modMainMaster addSection modSection">
      <pc:chgData name="Sotirios Damouras" userId="7c1f99a4-7f99-452e-ad75-41cee7f4fa00" providerId="ADAL" clId="{7A141031-0306-418F-9899-8E1F935F761E}" dt="2025-08-01T12:51:36.234" v="1565" actId="20577"/>
      <pc:docMkLst>
        <pc:docMk/>
      </pc:docMkLst>
      <pc:sldChg chg="addSp delSp modSp mod">
        <pc:chgData name="Sotirios Damouras" userId="7c1f99a4-7f99-452e-ad75-41cee7f4fa00" providerId="ADAL" clId="{7A141031-0306-418F-9899-8E1F935F761E}" dt="2025-07-21T11:35:37.576" v="1226" actId="1076"/>
        <pc:sldMkLst>
          <pc:docMk/>
          <pc:sldMk cId="3259829679" sldId="256"/>
        </pc:sldMkLst>
        <pc:spChg chg="mod">
          <ac:chgData name="Sotirios Damouras" userId="7c1f99a4-7f99-452e-ad75-41cee7f4fa00" providerId="ADAL" clId="{7A141031-0306-418F-9899-8E1F935F761E}" dt="2025-07-18T18:27:29.817" v="428" actId="114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A141031-0306-418F-9899-8E1F935F761E}" dt="2025-07-21T11:35:33.081" v="1223" actId="1076"/>
          <ac:spMkLst>
            <pc:docMk/>
            <pc:sldMk cId="3259829679" sldId="256"/>
            <ac:spMk id="3" creationId="{E54EA681-BD72-CE06-9AB7-7F6CDF53B7C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4" creationId="{6FC34087-4E35-68A3-DB70-431461F236B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7" creationId="{B9374C2C-B149-B151-A81C-7619D56F455A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9" creationId="{CA6C588A-DC47-078A-C2C3-6136654F73AD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1" creationId="{73F1B0A5-7411-4937-DE1A-A0E0C2415286}"/>
          </ac:spMkLst>
        </pc:spChg>
        <pc:spChg chg="add mod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9" creationId="{F732581E-2D65-4756-326C-B6CFEBA9521A}"/>
          </ac:spMkLst>
        </pc:spChg>
        <pc:picChg chg="add mod">
          <ac:chgData name="Sotirios Damouras" userId="7c1f99a4-7f99-452e-ad75-41cee7f4fa00" providerId="ADAL" clId="{7A141031-0306-418F-9899-8E1F935F761E}" dt="2025-07-21T11:35:37.576" v="1226" actId="1076"/>
          <ac:picMkLst>
            <pc:docMk/>
            <pc:sldMk cId="3259829679" sldId="256"/>
            <ac:picMk id="6" creationId="{19627F6F-175E-B4FE-3FBE-A985022EAD6D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8" creationId="{CDDC86B7-35FA-56DD-C88D-72D2D937FC10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0" creationId="{A5F9DE60-C884-8AED-F969-21ECE43F0A4A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2" creationId="{B31A2BC6-AA71-63C0-814F-B75AAC955376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4" creationId="{482C8B79-A589-5207-D25D-F2833A293909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5" creationId="{5F280DF1-411C-56D8-F0DB-890BE06AF4DB}"/>
          </ac:picMkLst>
        </pc:picChg>
        <pc:picChg chg="add mod">
          <ac:chgData name="Sotirios Damouras" userId="7c1f99a4-7f99-452e-ad75-41cee7f4fa00" providerId="ADAL" clId="{7A141031-0306-418F-9899-8E1F935F761E}" dt="2025-07-21T11:35:34.583" v="1225" actId="14100"/>
          <ac:picMkLst>
            <pc:docMk/>
            <pc:sldMk cId="3259829679" sldId="256"/>
            <ac:picMk id="18" creationId="{A0025ECC-8AE4-6F85-3DAD-16B24C4E6F50}"/>
          </ac:picMkLst>
        </pc:picChg>
        <pc:picChg chg="add mod">
          <ac:chgData name="Sotirios Damouras" userId="7c1f99a4-7f99-452e-ad75-41cee7f4fa00" providerId="ADAL" clId="{7A141031-0306-418F-9899-8E1F935F761E}" dt="2025-07-21T11:35:33.081" v="1223" actId="1076"/>
          <ac:picMkLst>
            <pc:docMk/>
            <pc:sldMk cId="3259829679" sldId="256"/>
            <ac:picMk id="22" creationId="{B0DC987B-F103-DBDC-0F07-63ED306B912A}"/>
          </ac:picMkLst>
        </pc:picChg>
        <pc:picChg chg="add mod">
          <ac:chgData name="Sotirios Damouras" userId="7c1f99a4-7f99-452e-ad75-41cee7f4fa00" providerId="ADAL" clId="{7A141031-0306-418F-9899-8E1F935F761E}" dt="2025-07-18T18:28:00.504" v="439" actId="1076"/>
          <ac:picMkLst>
            <pc:docMk/>
            <pc:sldMk cId="3259829679" sldId="256"/>
            <ac:picMk id="1026" creationId="{5810D07C-EF19-D4E5-5FD0-1621324EE92F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7-18T18:41:01.653" v="489" actId="1076"/>
        <pc:sldMkLst>
          <pc:docMk/>
          <pc:sldMk cId="889246636" sldId="257"/>
        </pc:sldMkLst>
        <pc:spChg chg="mod">
          <ac:chgData name="Sotirios Damouras" userId="7c1f99a4-7f99-452e-ad75-41cee7f4fa00" providerId="ADAL" clId="{7A141031-0306-418F-9899-8E1F935F761E}" dt="2025-07-18T18:32:24.375" v="470" actId="20577"/>
          <ac:spMkLst>
            <pc:docMk/>
            <pc:sldMk cId="889246636" sldId="257"/>
            <ac:spMk id="3" creationId="{6E7AA3D4-672D-8EEF-F0B9-36DC16176332}"/>
          </ac:spMkLst>
        </pc:sp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" creationId="{8F6330BF-612B-CD23-1B93-0DD355A32F4B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1" creationId="{56999B94-651E-914A-E55D-71E8B1BBCD5B}"/>
          </ac:picMkLst>
        </pc:pic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26" creationId="{39EB7DD6-A4C5-F3B7-17F3-7BDC571EB59E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028" creationId="{E5BDB423-46BC-2325-20E2-066F0B0F10CA}"/>
          </ac:picMkLst>
        </pc:picChg>
        <pc:picChg chg="add mod">
          <ac:chgData name="Sotirios Damouras" userId="7c1f99a4-7f99-452e-ad75-41cee7f4fa00" providerId="ADAL" clId="{7A141031-0306-418F-9899-8E1F935F761E}" dt="2025-07-18T18:32:38.448" v="486" actId="1038"/>
          <ac:picMkLst>
            <pc:docMk/>
            <pc:sldMk cId="889246636" sldId="257"/>
            <ac:picMk id="1030" creationId="{7870418E-C96D-CABF-9970-3095EB154DA4}"/>
          </ac:picMkLst>
        </pc:picChg>
        <pc:picChg chg="add mod">
          <ac:chgData name="Sotirios Damouras" userId="7c1f99a4-7f99-452e-ad75-41cee7f4fa00" providerId="ADAL" clId="{7A141031-0306-418F-9899-8E1F935F761E}" dt="2025-07-18T18:32:40.449" v="487" actId="1076"/>
          <ac:picMkLst>
            <pc:docMk/>
            <pc:sldMk cId="889246636" sldId="257"/>
            <ac:picMk id="1032" creationId="{255EED5F-735F-F1A6-DA06-706CBB16BF66}"/>
          </ac:picMkLst>
        </pc:picChg>
      </pc:sldChg>
      <pc:sldChg chg="modSp mod">
        <pc:chgData name="Sotirios Damouras" userId="7c1f99a4-7f99-452e-ad75-41cee7f4fa00" providerId="ADAL" clId="{7A141031-0306-418F-9899-8E1F935F761E}" dt="2025-07-18T18:57:48.554" v="978" actId="20577"/>
        <pc:sldMkLst>
          <pc:docMk/>
          <pc:sldMk cId="1721111850" sldId="258"/>
        </pc:sldMkLst>
      </pc:sldChg>
      <pc:sldChg chg="modSp mod ord modAnim">
        <pc:chgData name="Sotirios Damouras" userId="7c1f99a4-7f99-452e-ad75-41cee7f4fa00" providerId="ADAL" clId="{7A141031-0306-418F-9899-8E1F935F761E}" dt="2025-07-21T11:49:29.801" v="1379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A141031-0306-418F-9899-8E1F935F761E}" dt="2025-07-21T11:49:27.276" v="1378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mod">
        <pc:chgData name="Sotirios Damouras" userId="7c1f99a4-7f99-452e-ad75-41cee7f4fa00" providerId="ADAL" clId="{7A141031-0306-418F-9899-8E1F935F761E}" dt="2025-07-18T19:16:56.090" v="1137" actId="20577"/>
        <pc:sldMkLst>
          <pc:docMk/>
          <pc:sldMk cId="95836053" sldId="260"/>
        </pc:sldMkLst>
        <pc:spChg chg="mod">
          <ac:chgData name="Sotirios Damouras" userId="7c1f99a4-7f99-452e-ad75-41cee7f4fa00" providerId="ADAL" clId="{7A141031-0306-418F-9899-8E1F935F761E}" dt="2025-07-18T18:57:58.302" v="992" actId="20577"/>
          <ac:spMkLst>
            <pc:docMk/>
            <pc:sldMk cId="95836053" sldId="260"/>
            <ac:spMk id="2" creationId="{0AD7C91D-52CA-42F8-697D-FF6666710B27}"/>
          </ac:spMkLst>
        </pc:spChg>
        <pc:spChg chg="add del mod">
          <ac:chgData name="Sotirios Damouras" userId="7c1f99a4-7f99-452e-ad75-41cee7f4fa00" providerId="ADAL" clId="{7A141031-0306-418F-9899-8E1F935F761E}" dt="2025-07-18T19:16:56.090" v="1137" actId="20577"/>
          <ac:spMkLst>
            <pc:docMk/>
            <pc:sldMk cId="95836053" sldId="260"/>
            <ac:spMk id="3" creationId="{0F311259-3A56-14BC-E3ED-6C52CC69473B}"/>
          </ac:spMkLst>
        </pc:spChg>
        <pc:spChg chg="add">
          <ac:chgData name="Sotirios Damouras" userId="7c1f99a4-7f99-452e-ad75-41cee7f4fa00" providerId="ADAL" clId="{7A141031-0306-418F-9899-8E1F935F761E}" dt="2025-07-18T18:26:41.070" v="406"/>
          <ac:spMkLst>
            <pc:docMk/>
            <pc:sldMk cId="95836053" sldId="260"/>
            <ac:spMk id="6" creationId="{3D1C96BE-974F-7264-9FE6-46519CD75084}"/>
          </ac:spMkLst>
        </pc:spChg>
      </pc:sldChg>
      <pc:sldChg chg="addSp modSp mod modAnim">
        <pc:chgData name="Sotirios Damouras" userId="7c1f99a4-7f99-452e-ad75-41cee7f4fa00" providerId="ADAL" clId="{7A141031-0306-418F-9899-8E1F935F761E}" dt="2025-07-21T11:48:50.773" v="1373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A141031-0306-418F-9899-8E1F935F761E}" dt="2025-07-21T11:48:50.773" v="1373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A141031-0306-418F-9899-8E1F935F761E}" dt="2025-07-18T18:56:25.920" v="870" actId="20577"/>
          <ac:spMkLst>
            <pc:docMk/>
            <pc:sldMk cId="4129535715" sldId="261"/>
            <ac:spMk id="3" creationId="{898679D3-331D-3DE6-45BD-C40058E4E720}"/>
          </ac:spMkLst>
        </pc:spChg>
        <pc:spChg chg="add mod">
          <ac:chgData name="Sotirios Damouras" userId="7c1f99a4-7f99-452e-ad75-41cee7f4fa00" providerId="ADAL" clId="{7A141031-0306-418F-9899-8E1F935F761E}" dt="2025-07-18T18:55:43.394" v="753" actId="1076"/>
          <ac:spMkLst>
            <pc:docMk/>
            <pc:sldMk cId="4129535715" sldId="261"/>
            <ac:spMk id="8" creationId="{145722E2-DE4A-552F-AE32-3CCAD623FB69}"/>
          </ac:spMkLst>
        </pc:spChg>
        <pc:picChg chg="add mod">
          <ac:chgData name="Sotirios Damouras" userId="7c1f99a4-7f99-452e-ad75-41cee7f4fa00" providerId="ADAL" clId="{7A141031-0306-418F-9899-8E1F935F761E}" dt="2025-07-18T18:55:54.568" v="755" actId="1076"/>
          <ac:picMkLst>
            <pc:docMk/>
            <pc:sldMk cId="4129535715" sldId="261"/>
            <ac:picMk id="7" creationId="{D81B94DB-F94A-EE5F-9273-36ADD51BCE49}"/>
          </ac:picMkLst>
        </pc:picChg>
      </pc:sldChg>
      <pc:sldChg chg="addSp delSp modSp new mod modAnim">
        <pc:chgData name="Sotirios Damouras" userId="7c1f99a4-7f99-452e-ad75-41cee7f4fa00" providerId="ADAL" clId="{7A141031-0306-418F-9899-8E1F935F761E}" dt="2025-07-21T11:31:05.802" v="1172"/>
        <pc:sldMkLst>
          <pc:docMk/>
          <pc:sldMk cId="2316608799" sldId="262"/>
        </pc:sldMkLst>
        <pc:spChg chg="mod">
          <ac:chgData name="Sotirios Damouras" userId="7c1f99a4-7f99-452e-ad75-41cee7f4fa00" providerId="ADAL" clId="{7A141031-0306-418F-9899-8E1F935F761E}" dt="2025-07-21T11:29:48.499" v="1154" actId="27636"/>
          <ac:spMkLst>
            <pc:docMk/>
            <pc:sldMk cId="2316608799" sldId="262"/>
            <ac:spMk id="3" creationId="{99CD636E-FB63-BDA6-9404-F597A77142D4}"/>
          </ac:spMkLst>
        </pc:spChg>
        <pc:picChg chg="add mod">
          <ac:chgData name="Sotirios Damouras" userId="7c1f99a4-7f99-452e-ad75-41cee7f4fa00" providerId="ADAL" clId="{7A141031-0306-418F-9899-8E1F935F761E}" dt="2025-07-21T11:30:26.488" v="1163" actId="1076"/>
          <ac:picMkLst>
            <pc:docMk/>
            <pc:sldMk cId="2316608799" sldId="262"/>
            <ac:picMk id="14" creationId="{755D8B2E-B3B0-1BA3-66F4-16D0CF04886E}"/>
          </ac:picMkLst>
        </pc:picChg>
        <pc:picChg chg="add mod">
          <ac:chgData name="Sotirios Damouras" userId="7c1f99a4-7f99-452e-ad75-41cee7f4fa00" providerId="ADAL" clId="{7A141031-0306-418F-9899-8E1F935F761E}" dt="2025-07-21T11:30:25.198" v="1162" actId="1076"/>
          <ac:picMkLst>
            <pc:docMk/>
            <pc:sldMk cId="2316608799" sldId="262"/>
            <ac:picMk id="16" creationId="{89CC940D-84E2-CC50-1AE3-5CAC4DD9F508}"/>
          </ac:picMkLst>
        </pc:picChg>
        <pc:picChg chg="add mod">
          <ac:chgData name="Sotirios Damouras" userId="7c1f99a4-7f99-452e-ad75-41cee7f4fa00" providerId="ADAL" clId="{7A141031-0306-418F-9899-8E1F935F761E}" dt="2025-07-21T11:30:45.750" v="1166" actId="1076"/>
          <ac:picMkLst>
            <pc:docMk/>
            <pc:sldMk cId="2316608799" sldId="262"/>
            <ac:picMk id="18" creationId="{A641D398-F347-8225-E503-3EF7995EFBF8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8-01T12:47:12.862" v="1555" actId="6549"/>
        <pc:sldMkLst>
          <pc:docMk/>
          <pc:sldMk cId="1811066682" sldId="265"/>
        </pc:sldMkLst>
        <pc:spChg chg="mod">
          <ac:chgData name="Sotirios Damouras" userId="7c1f99a4-7f99-452e-ad75-41cee7f4fa00" providerId="ADAL" clId="{7A141031-0306-418F-9899-8E1F935F761E}" dt="2025-08-01T12:47:12.862" v="1555" actId="6549"/>
          <ac:spMkLst>
            <pc:docMk/>
            <pc:sldMk cId="1811066682" sldId="265"/>
            <ac:spMk id="3" creationId="{6513EBA6-2619-9BE7-68E8-57B7E2EFE29E}"/>
          </ac:spMkLst>
        </pc:spChg>
        <pc:picChg chg="add mod">
          <ac:chgData name="Sotirios Damouras" userId="7c1f99a4-7f99-452e-ad75-41cee7f4fa00" providerId="ADAL" clId="{7A141031-0306-418F-9899-8E1F935F761E}" dt="2025-08-01T12:47:07.213" v="1553" actId="1076"/>
          <ac:picMkLst>
            <pc:docMk/>
            <pc:sldMk cId="1811066682" sldId="265"/>
            <ac:picMk id="7" creationId="{F0F73629-9152-2064-8FFF-8023E0E13F03}"/>
          </ac:picMkLst>
        </pc:picChg>
      </pc:sldChg>
      <pc:sldChg chg="modAnim">
        <pc:chgData name="Sotirios Damouras" userId="7c1f99a4-7f99-452e-ad75-41cee7f4fa00" providerId="ADAL" clId="{7A141031-0306-418F-9899-8E1F935F761E}" dt="2025-07-21T11:38:33.683" v="1240"/>
        <pc:sldMkLst>
          <pc:docMk/>
          <pc:sldMk cId="943723022" sldId="271"/>
        </pc:sldMkLst>
      </pc:sldChg>
      <pc:sldChg chg="modAnim">
        <pc:chgData name="Sotirios Damouras" userId="7c1f99a4-7f99-452e-ad75-41cee7f4fa00" providerId="ADAL" clId="{7A141031-0306-418F-9899-8E1F935F761E}" dt="2025-07-21T11:40:26.650" v="1243"/>
        <pc:sldMkLst>
          <pc:docMk/>
          <pc:sldMk cId="2473234" sldId="272"/>
        </pc:sldMkLst>
      </pc:sldChg>
      <pc:sldChg chg="modAnim">
        <pc:chgData name="Sotirios Damouras" userId="7c1f99a4-7f99-452e-ad75-41cee7f4fa00" providerId="ADAL" clId="{7A141031-0306-418F-9899-8E1F935F761E}" dt="2025-07-21T11:40:41.420" v="1244"/>
        <pc:sldMkLst>
          <pc:docMk/>
          <pc:sldMk cId="3364095585" sldId="274"/>
        </pc:sldMkLst>
      </pc:sldChg>
      <pc:sldChg chg="modAnim">
        <pc:chgData name="Sotirios Damouras" userId="7c1f99a4-7f99-452e-ad75-41cee7f4fa00" providerId="ADAL" clId="{7A141031-0306-418F-9899-8E1F935F761E}" dt="2025-07-21T11:39:02.324" v="1242"/>
        <pc:sldMkLst>
          <pc:docMk/>
          <pc:sldMk cId="587449205" sldId="275"/>
        </pc:sldMkLst>
      </pc:sldChg>
      <pc:sldChg chg="addSp modSp mod addAnim delAnim modAnim">
        <pc:chgData name="Sotirios Damouras" userId="7c1f99a4-7f99-452e-ad75-41cee7f4fa00" providerId="ADAL" clId="{7A141031-0306-418F-9899-8E1F935F761E}" dt="2025-08-01T12:51:36.234" v="1565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A141031-0306-418F-9899-8E1F935F761E}" dt="2025-07-21T11:32:49.498" v="1196" actId="2711"/>
          <ac:spMkLst>
            <pc:docMk/>
            <pc:sldMk cId="4218692669" sldId="279"/>
            <ac:spMk id="3" creationId="{6392C0A4-FE44-1EB3-C65C-721419EF66BB}"/>
          </ac:spMkLst>
        </pc:spChg>
        <pc:spChg chg="add mod">
          <ac:chgData name="Sotirios Damouras" userId="7c1f99a4-7f99-452e-ad75-41cee7f4fa00" providerId="ADAL" clId="{7A141031-0306-418F-9899-8E1F935F761E}" dt="2025-08-01T12:51:27.555" v="1563" actId="20577"/>
          <ac:spMkLst>
            <pc:docMk/>
            <pc:sldMk cId="4218692669" sldId="279"/>
            <ac:spMk id="6" creationId="{E9F97643-267C-F094-99C0-F6BFE0C0BA6E}"/>
          </ac:spMkLst>
        </pc:spChg>
        <pc:spChg chg="add mod">
          <ac:chgData name="Sotirios Damouras" userId="7c1f99a4-7f99-452e-ad75-41cee7f4fa00" providerId="ADAL" clId="{7A141031-0306-418F-9899-8E1F935F761E}" dt="2025-08-01T12:51:36.234" v="1565" actId="20577"/>
          <ac:spMkLst>
            <pc:docMk/>
            <pc:sldMk cId="4218692669" sldId="279"/>
            <ac:spMk id="7" creationId="{6D33EC8E-E663-E933-E529-6DDA54418E54}"/>
          </ac:spMkLst>
        </pc:spChg>
        <pc:picChg chg="add mod">
          <ac:chgData name="Sotirios Damouras" userId="7c1f99a4-7f99-452e-ad75-41cee7f4fa00" providerId="ADAL" clId="{7A141031-0306-418F-9899-8E1F935F761E}" dt="2025-07-21T11:31:22.399" v="1176" actId="1076"/>
          <ac:picMkLst>
            <pc:docMk/>
            <pc:sldMk cId="4218692669" sldId="279"/>
            <ac:picMk id="5" creationId="{33BD5DEC-B7D0-BA40-9CD4-6CD276DEE173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48:07.957" v="1559" actId="20577"/>
        <pc:sldMkLst>
          <pc:docMk/>
          <pc:sldMk cId="3739608172" sldId="280"/>
        </pc:sldMkLst>
        <pc:spChg chg="mod">
          <ac:chgData name="Sotirios Damouras" userId="7c1f99a4-7f99-452e-ad75-41cee7f4fa00" providerId="ADAL" clId="{7A141031-0306-418F-9899-8E1F935F761E}" dt="2025-07-21T11:33:31.299" v="1207" actId="20577"/>
          <ac:spMkLst>
            <pc:docMk/>
            <pc:sldMk cId="3739608172" sldId="280"/>
            <ac:spMk id="3" creationId="{505CF95F-1C30-351D-48B9-2DA1C36123F9}"/>
          </ac:spMkLst>
        </pc:spChg>
        <pc:spChg chg="add mod">
          <ac:chgData name="Sotirios Damouras" userId="7c1f99a4-7f99-452e-ad75-41cee7f4fa00" providerId="ADAL" clId="{7A141031-0306-418F-9899-8E1F935F761E}" dt="2025-08-01T12:48:07.957" v="1559" actId="20577"/>
          <ac:spMkLst>
            <pc:docMk/>
            <pc:sldMk cId="3739608172" sldId="280"/>
            <ac:spMk id="6" creationId="{C6BFDE8E-26E1-C52C-4CE0-A1A17A436AC1}"/>
          </ac:spMkLst>
        </pc:spChg>
        <pc:spChg chg="add mod">
          <ac:chgData name="Sotirios Damouras" userId="7c1f99a4-7f99-452e-ad75-41cee7f4fa00" providerId="ADAL" clId="{7A141031-0306-418F-9899-8E1F935F761E}" dt="2025-07-21T11:45:43.973" v="1303" actId="1076"/>
          <ac:spMkLst>
            <pc:docMk/>
            <pc:sldMk cId="3739608172" sldId="280"/>
            <ac:spMk id="7" creationId="{D9851E66-88A6-D24F-9EFB-B4EDF1645603}"/>
          </ac:spMkLst>
        </pc:spChg>
        <pc:picChg chg="add mod">
          <ac:chgData name="Sotirios Damouras" userId="7c1f99a4-7f99-452e-ad75-41cee7f4fa00" providerId="ADAL" clId="{7A141031-0306-418F-9899-8E1F935F761E}" dt="2025-07-21T11:31:38.351" v="1180" actId="1076"/>
          <ac:picMkLst>
            <pc:docMk/>
            <pc:sldMk cId="3739608172" sldId="280"/>
            <ac:picMk id="5" creationId="{C1AAE916-7616-FA55-A422-7227D736459B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51:12.731" v="1561" actId="20577"/>
        <pc:sldMkLst>
          <pc:docMk/>
          <pc:sldMk cId="2286008129" sldId="281"/>
        </pc:sldMkLst>
        <pc:spChg chg="mod">
          <ac:chgData name="Sotirios Damouras" userId="7c1f99a4-7f99-452e-ad75-41cee7f4fa00" providerId="ADAL" clId="{7A141031-0306-418F-9899-8E1F935F761E}" dt="2025-07-21T11:34:06.009" v="1213" actId="6549"/>
          <ac:spMkLst>
            <pc:docMk/>
            <pc:sldMk cId="2286008129" sldId="281"/>
            <ac:spMk id="3" creationId="{CACA9084-A5B4-5239-821B-1D4B5EF5B826}"/>
          </ac:spMkLst>
        </pc:spChg>
        <pc:spChg chg="add mod">
          <ac:chgData name="Sotirios Damouras" userId="7c1f99a4-7f99-452e-ad75-41cee7f4fa00" providerId="ADAL" clId="{7A141031-0306-418F-9899-8E1F935F761E}" dt="2025-08-01T12:51:12.731" v="1561" actId="20577"/>
          <ac:spMkLst>
            <pc:docMk/>
            <pc:sldMk cId="2286008129" sldId="281"/>
            <ac:spMk id="6" creationId="{8804A849-6974-E01D-59AC-E9421BC0D44D}"/>
          </ac:spMkLst>
        </pc:spChg>
        <pc:spChg chg="add mod">
          <ac:chgData name="Sotirios Damouras" userId="7c1f99a4-7f99-452e-ad75-41cee7f4fa00" providerId="ADAL" clId="{7A141031-0306-418F-9899-8E1F935F761E}" dt="2025-07-21T11:47:44.808" v="1331" actId="1076"/>
          <ac:spMkLst>
            <pc:docMk/>
            <pc:sldMk cId="2286008129" sldId="281"/>
            <ac:spMk id="7" creationId="{C166DCDE-C2F1-5DE1-86A2-4A297C81F1E7}"/>
          </ac:spMkLst>
        </pc:spChg>
        <pc:picChg chg="add mod">
          <ac:chgData name="Sotirios Damouras" userId="7c1f99a4-7f99-452e-ad75-41cee7f4fa00" providerId="ADAL" clId="{7A141031-0306-418F-9899-8E1F935F761E}" dt="2025-07-21T11:34:35.543" v="1217" actId="1076"/>
          <ac:picMkLst>
            <pc:docMk/>
            <pc:sldMk cId="2286008129" sldId="281"/>
            <ac:picMk id="5" creationId="{ADB2A9BB-F991-B41D-D99B-D95AB36384FB}"/>
          </ac:picMkLst>
        </pc:picChg>
      </pc:sldChg>
      <pc:sldChg chg="addSp delSp modSp new del mod">
        <pc:chgData name="Sotirios Damouras" userId="7c1f99a4-7f99-452e-ad75-41cee7f4fa00" providerId="ADAL" clId="{7A141031-0306-418F-9899-8E1F935F761E}" dt="2025-07-22T20:52:36.350" v="1543" actId="47"/>
        <pc:sldMkLst>
          <pc:docMk/>
          <pc:sldMk cId="1733164415" sldId="282"/>
        </pc:sldMkLst>
      </pc:sldChg>
      <pc:sldMasterChg chg="delSp mod">
        <pc:chgData name="Sotirios Damouras" userId="7c1f99a4-7f99-452e-ad75-41cee7f4fa00" providerId="ADAL" clId="{7A141031-0306-418F-9899-8E1F935F761E}" dt="2025-07-18T18:07:18.411" v="35" actId="21"/>
        <pc:sldMasterMkLst>
          <pc:docMk/>
          <pc:sldMasterMk cId="393333012" sldId="2147483648"/>
        </pc:sldMasterMkLst>
      </pc:sldMasterChg>
    </pc:docChg>
  </pc:docChgLst>
  <pc:docChgLst>
    <pc:chgData name="Sotirios Damouras" userId="7c1f99a4-7f99-452e-ad75-41cee7f4fa00" providerId="ADAL" clId="{304DB073-F986-494C-B28E-627DAB0DE661}"/>
    <pc:docChg chg="undo custSel addSld delSld modSld sldOrd modSection">
      <pc:chgData name="Sotirios Damouras" userId="7c1f99a4-7f99-452e-ad75-41cee7f4fa00" providerId="ADAL" clId="{304DB073-F986-494C-B28E-627DAB0DE661}" dt="2025-07-21T09:34:23.443" v="3932" actId="47"/>
      <pc:docMkLst>
        <pc:docMk/>
      </pc:docMkLst>
      <pc:sldChg chg="new">
        <pc:chgData name="Sotirios Damouras" userId="7c1f99a4-7f99-452e-ad75-41cee7f4fa00" providerId="ADAL" clId="{304DB073-F986-494C-B28E-627DAB0DE661}" dt="2025-07-09T19:04:26.613" v="0" actId="680"/>
        <pc:sldMkLst>
          <pc:docMk/>
          <pc:sldMk cId="3259829679" sldId="256"/>
        </pc:sldMkLst>
      </pc:sldChg>
      <pc:sldChg chg="addSp modSp new mod modAnim">
        <pc:chgData name="Sotirios Damouras" userId="7c1f99a4-7f99-452e-ad75-41cee7f4fa00" providerId="ADAL" clId="{304DB073-F986-494C-B28E-627DAB0DE661}" dt="2025-07-20T10:24:36.534" v="296" actId="20577"/>
        <pc:sldMkLst>
          <pc:docMk/>
          <pc:sldMk cId="889246636" sldId="257"/>
        </pc:sldMkLst>
        <pc:spChg chg="mod">
          <ac:chgData name="Sotirios Damouras" userId="7c1f99a4-7f99-452e-ad75-41cee7f4fa00" providerId="ADAL" clId="{304DB073-F986-494C-B28E-627DAB0DE661}" dt="2025-07-09T19:04:31.931" v="4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304DB073-F986-494C-B28E-627DAB0DE661}" dt="2025-07-20T10:24:29.463" v="283" actId="6549"/>
          <ac:spMkLst>
            <pc:docMk/>
            <pc:sldMk cId="889246636" sldId="257"/>
            <ac:spMk id="3" creationId="{6E7AA3D4-672D-8EEF-F0B9-36DC16176332}"/>
          </ac:spMkLst>
        </pc:spChg>
        <pc:grpChg chg="add mod">
          <ac:chgData name="Sotirios Damouras" userId="7c1f99a4-7f99-452e-ad75-41cee7f4fa00" providerId="ADAL" clId="{304DB073-F986-494C-B28E-627DAB0DE661}" dt="2025-07-20T10:23:27.204" v="187" actId="164"/>
          <ac:grpSpMkLst>
            <pc:docMk/>
            <pc:sldMk cId="889246636" sldId="257"/>
            <ac:grpSpMk id="4" creationId="{106AD4DA-9A64-F1CC-ADDC-050FD06BCE6F}"/>
          </ac:grpSpMkLst>
        </pc:grp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" creationId="{8F6330BF-612B-CD23-1B93-0DD355A32F4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1" creationId="{56999B94-651E-914A-E55D-71E8B1BBCD5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6" creationId="{39EB7DD6-A4C5-F3B7-17F3-7BDC571EB59E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8" creationId="{E5BDB423-46BC-2325-20E2-066F0B0F10CA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0" creationId="{7870418E-C96D-CABF-9970-3095EB154DA4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2" creationId="{255EED5F-735F-F1A6-DA06-706CBB16BF66}"/>
          </ac:picMkLst>
        </pc:picChg>
      </pc:sldChg>
      <pc:sldChg chg="new del ord">
        <pc:chgData name="Sotirios Damouras" userId="7c1f99a4-7f99-452e-ad75-41cee7f4fa00" providerId="ADAL" clId="{304DB073-F986-494C-B28E-627DAB0DE661}" dt="2025-07-21T09:34:23.443" v="3932" actId="47"/>
        <pc:sldMkLst>
          <pc:docMk/>
          <pc:sldMk cId="1721111850" sldId="258"/>
        </pc:sldMkLst>
      </pc:sldChg>
      <pc:sldChg chg="modSp mod modAnim">
        <pc:chgData name="Sotirios Damouras" userId="7c1f99a4-7f99-452e-ad75-41cee7f4fa00" providerId="ADAL" clId="{304DB073-F986-494C-B28E-627DAB0DE661}" dt="2025-07-21T08:43:41.708" v="3057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304DB073-F986-494C-B28E-627DAB0DE661}" dt="2025-07-21T08:43:41.708" v="3057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modAnim">
        <pc:chgData name="Sotirios Damouras" userId="7c1f99a4-7f99-452e-ad75-41cee7f4fa00" providerId="ADAL" clId="{304DB073-F986-494C-B28E-627DAB0DE661}" dt="2025-07-20T10:23:10.927" v="185"/>
        <pc:sldMkLst>
          <pc:docMk/>
          <pc:sldMk cId="95836053" sldId="260"/>
        </pc:sldMkLst>
      </pc:sldChg>
      <pc:sldChg chg="modSp mod">
        <pc:chgData name="Sotirios Damouras" userId="7c1f99a4-7f99-452e-ad75-41cee7f4fa00" providerId="ADAL" clId="{304DB073-F986-494C-B28E-627DAB0DE661}" dt="2025-07-21T09:33:57.132" v="3931" actId="20577"/>
        <pc:sldMkLst>
          <pc:docMk/>
          <pc:sldMk cId="2316608799" sldId="262"/>
        </pc:sldMkLst>
        <pc:spChg chg="mod">
          <ac:chgData name="Sotirios Damouras" userId="7c1f99a4-7f99-452e-ad75-41cee7f4fa00" providerId="ADAL" clId="{304DB073-F986-494C-B28E-627DAB0DE661}" dt="2025-07-21T09:33:57.132" v="3931" actId="20577"/>
          <ac:spMkLst>
            <pc:docMk/>
            <pc:sldMk cId="2316608799" sldId="262"/>
            <ac:spMk id="2" creationId="{3D08C508-9F43-D2C3-96EA-BE887BE9397F}"/>
          </ac:spMkLst>
        </pc:spChg>
      </pc:sldChg>
      <pc:sldChg chg="addSp modSp mod">
        <pc:chgData name="Sotirios Damouras" userId="7c1f99a4-7f99-452e-ad75-41cee7f4fa00" providerId="ADAL" clId="{304DB073-F986-494C-B28E-627DAB0DE661}" dt="2025-07-20T10:22:33.552" v="181" actId="14100"/>
        <pc:sldMkLst>
          <pc:docMk/>
          <pc:sldMk cId="2289378984" sldId="263"/>
        </pc:sldMkLst>
        <pc:spChg chg="mod">
          <ac:chgData name="Sotirios Damouras" userId="7c1f99a4-7f99-452e-ad75-41cee7f4fa00" providerId="ADAL" clId="{304DB073-F986-494C-B28E-627DAB0DE661}" dt="2025-07-20T10:18:58.374" v="40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304DB073-F986-494C-B28E-627DAB0DE661}" dt="2025-07-20T10:21:21.733" v="167" actId="6549"/>
          <ac:spMkLst>
            <pc:docMk/>
            <pc:sldMk cId="2289378984" sldId="263"/>
            <ac:spMk id="3" creationId="{798AE436-7956-E3D6-9BA7-60868E92B22E}"/>
          </ac:spMkLst>
        </pc:spChg>
        <pc:picChg chg="add mod ord modCrop">
          <ac:chgData name="Sotirios Damouras" userId="7c1f99a4-7f99-452e-ad75-41cee7f4fa00" providerId="ADAL" clId="{304DB073-F986-494C-B28E-627DAB0DE661}" dt="2025-07-20T10:21:52.871" v="169" actId="1076"/>
          <ac:picMkLst>
            <pc:docMk/>
            <pc:sldMk cId="2289378984" sldId="263"/>
            <ac:picMk id="6" creationId="{D0DF99B5-EC9F-0F22-CCAE-1734FE3A4EE5}"/>
          </ac:picMkLst>
        </pc:picChg>
        <pc:picChg chg="add mod">
          <ac:chgData name="Sotirios Damouras" userId="7c1f99a4-7f99-452e-ad75-41cee7f4fa00" providerId="ADAL" clId="{304DB073-F986-494C-B28E-627DAB0DE661}" dt="2025-07-20T10:22:33.552" v="181" actId="14100"/>
          <ac:picMkLst>
            <pc:docMk/>
            <pc:sldMk cId="2289378984" sldId="263"/>
            <ac:picMk id="8" creationId="{D05B37EF-999C-442C-E51B-B6F0276FEB65}"/>
          </ac:picMkLst>
        </pc:picChg>
      </pc:sldChg>
      <pc:sldChg chg="addSp modSp new mod">
        <pc:chgData name="Sotirios Damouras" userId="7c1f99a4-7f99-452e-ad75-41cee7f4fa00" providerId="ADAL" clId="{304DB073-F986-494C-B28E-627DAB0DE661}" dt="2025-07-20T18:47:58.550" v="1105" actId="1076"/>
        <pc:sldMkLst>
          <pc:docMk/>
          <pc:sldMk cId="1839359121" sldId="264"/>
        </pc:sldMkLst>
        <pc:spChg chg="mod">
          <ac:chgData name="Sotirios Damouras" userId="7c1f99a4-7f99-452e-ad75-41cee7f4fa00" providerId="ADAL" clId="{304DB073-F986-494C-B28E-627DAB0DE661}" dt="2025-07-20T18:36:40.853" v="974" actId="20577"/>
          <ac:spMkLst>
            <pc:docMk/>
            <pc:sldMk cId="1839359121" sldId="264"/>
            <ac:spMk id="2" creationId="{8E34F375-14F3-E24C-6B94-CADF4C5A8890}"/>
          </ac:spMkLst>
        </pc:spChg>
        <pc:spChg chg="mod">
          <ac:chgData name="Sotirios Damouras" userId="7c1f99a4-7f99-452e-ad75-41cee7f4fa00" providerId="ADAL" clId="{304DB073-F986-494C-B28E-627DAB0DE661}" dt="2025-07-20T18:47:44.775" v="1101" actId="6549"/>
          <ac:spMkLst>
            <pc:docMk/>
            <pc:sldMk cId="1839359121" sldId="264"/>
            <ac:spMk id="3" creationId="{43F3E202-48D1-2051-158A-6A9DCC910B39}"/>
          </ac:spMkLst>
        </pc:spChg>
        <pc:picChg chg="add mod">
          <ac:chgData name="Sotirios Damouras" userId="7c1f99a4-7f99-452e-ad75-41cee7f4fa00" providerId="ADAL" clId="{304DB073-F986-494C-B28E-627DAB0DE661}" dt="2025-07-20T18:47:58.550" v="1105" actId="1076"/>
          <ac:picMkLst>
            <pc:docMk/>
            <pc:sldMk cId="1839359121" sldId="264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13:17.783" v="2911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304DB073-F986-494C-B28E-627DAB0DE661}" dt="2025-07-20T18:37:30.884" v="998" actId="20577"/>
          <ac:spMkLst>
            <pc:docMk/>
            <pc:sldMk cId="1811066682" sldId="265"/>
            <ac:spMk id="2" creationId="{FD7FA418-6C2B-2D62-7FEA-DE8177DE5424}"/>
          </ac:spMkLst>
        </pc:spChg>
        <pc:spChg chg="mod">
          <ac:chgData name="Sotirios Damouras" userId="7c1f99a4-7f99-452e-ad75-41cee7f4fa00" providerId="ADAL" clId="{304DB073-F986-494C-B28E-627DAB0DE661}" dt="2025-07-21T08:13:17.783" v="2911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8:09:26.605" v="2828" actId="20577"/>
        <pc:sldMkLst>
          <pc:docMk/>
          <pc:sldMk cId="3993586631" sldId="266"/>
        </pc:sldMkLst>
        <pc:spChg chg="mod">
          <ac:chgData name="Sotirios Damouras" userId="7c1f99a4-7f99-452e-ad75-41cee7f4fa00" providerId="ADAL" clId="{304DB073-F986-494C-B28E-627DAB0DE661}" dt="2025-07-21T07:58:46.940" v="2624" actId="20577"/>
          <ac:spMkLst>
            <pc:docMk/>
            <pc:sldMk cId="3993586631" sldId="266"/>
            <ac:spMk id="2" creationId="{388A085D-532C-A6B2-C82D-0B2C278B4448}"/>
          </ac:spMkLst>
        </pc:spChg>
        <pc:spChg chg="mod">
          <ac:chgData name="Sotirios Damouras" userId="7c1f99a4-7f99-452e-ad75-41cee7f4fa00" providerId="ADAL" clId="{304DB073-F986-494C-B28E-627DAB0DE661}" dt="2025-07-21T08:09:26.605" v="2828" actId="20577"/>
          <ac:spMkLst>
            <pc:docMk/>
            <pc:sldMk cId="3993586631" sldId="266"/>
            <ac:spMk id="3" creationId="{42EAFB68-16B0-0AF3-5A19-7DC42DD3B934}"/>
          </ac:spMkLst>
        </pc:spChg>
        <pc:graphicFrameChg chg="add mod modGraphic">
          <ac:chgData name="Sotirios Damouras" userId="7c1f99a4-7f99-452e-ad75-41cee7f4fa00" providerId="ADAL" clId="{304DB073-F986-494C-B28E-627DAB0DE661}" dt="2025-07-21T08:00:20.626" v="2732" actId="1076"/>
          <ac:graphicFrameMkLst>
            <pc:docMk/>
            <pc:sldMk cId="3993586631" sldId="266"/>
            <ac:graphicFrameMk id="6" creationId="{DC9F3549-BB17-9B45-DAD7-652596906634}"/>
          </ac:graphicFrameMkLst>
        </pc:graphicFrameChg>
      </pc:sldChg>
      <pc:sldChg chg="addSp modSp new mod">
        <pc:chgData name="Sotirios Damouras" userId="7c1f99a4-7f99-452e-ad75-41cee7f4fa00" providerId="ADAL" clId="{304DB073-F986-494C-B28E-627DAB0DE661}" dt="2025-07-21T07:35:47.241" v="2326" actId="20577"/>
        <pc:sldMkLst>
          <pc:docMk/>
          <pc:sldMk cId="141739532" sldId="267"/>
        </pc:sldMkLst>
        <pc:spChg chg="mod">
          <ac:chgData name="Sotirios Damouras" userId="7c1f99a4-7f99-452e-ad75-41cee7f4fa00" providerId="ADAL" clId="{304DB073-F986-494C-B28E-627DAB0DE661}" dt="2025-07-20T19:48:45.941" v="1121" actId="20577"/>
          <ac:spMkLst>
            <pc:docMk/>
            <pc:sldMk cId="141739532" sldId="267"/>
            <ac:spMk id="2" creationId="{272BC5B1-DFE1-2A64-0DAB-1AFCDC5F9B3A}"/>
          </ac:spMkLst>
        </pc:spChg>
        <pc:spChg chg="mod">
          <ac:chgData name="Sotirios Damouras" userId="7c1f99a4-7f99-452e-ad75-41cee7f4fa00" providerId="ADAL" clId="{304DB073-F986-494C-B28E-627DAB0DE661}" dt="2025-07-20T19:55:41.374" v="1368" actId="6549"/>
          <ac:spMkLst>
            <pc:docMk/>
            <pc:sldMk cId="141739532" sldId="267"/>
            <ac:spMk id="3" creationId="{3C69CBC5-AD0C-DF8E-16E8-699615F5DF9A}"/>
          </ac:spMkLst>
        </pc:spChg>
        <pc:spChg chg="add mod">
          <ac:chgData name="Sotirios Damouras" userId="7c1f99a4-7f99-452e-ad75-41cee7f4fa00" providerId="ADAL" clId="{304DB073-F986-494C-B28E-627DAB0DE661}" dt="2025-07-20T19:59:21.384" v="1469" actId="1076"/>
          <ac:spMkLst>
            <pc:docMk/>
            <pc:sldMk cId="141739532" sldId="267"/>
            <ac:spMk id="6" creationId="{5714F981-A4BC-E741-1701-2BE328D07561}"/>
          </ac:spMkLst>
        </pc:spChg>
        <pc:spChg chg="add mod">
          <ac:chgData name="Sotirios Damouras" userId="7c1f99a4-7f99-452e-ad75-41cee7f4fa00" providerId="ADAL" clId="{304DB073-F986-494C-B28E-627DAB0DE661}" dt="2025-07-20T19:59:24.880" v="1470" actId="1076"/>
          <ac:spMkLst>
            <pc:docMk/>
            <pc:sldMk cId="141739532" sldId="267"/>
            <ac:spMk id="8" creationId="{832E622C-AA15-F304-745A-C8C564EDC484}"/>
          </ac:spMkLst>
        </pc:spChg>
        <pc:graphicFrameChg chg="add mod modGraphic">
          <ac:chgData name="Sotirios Damouras" userId="7c1f99a4-7f99-452e-ad75-41cee7f4fa00" providerId="ADAL" clId="{304DB073-F986-494C-B28E-627DAB0DE661}" dt="2025-07-20T19:59:21.384" v="1469" actId="1076"/>
          <ac:graphicFrameMkLst>
            <pc:docMk/>
            <pc:sldMk cId="141739532" sldId="267"/>
            <ac:graphicFrameMk id="5" creationId="{2E57C672-F6BA-7ECD-A2BA-111CAEEA4A84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7:35:47.241" v="2326" actId="20577"/>
          <ac:graphicFrameMkLst>
            <pc:docMk/>
            <pc:sldMk cId="141739532" sldId="267"/>
            <ac:graphicFrameMk id="7" creationId="{96F1B8CB-C171-7866-0389-00F5D2B96513}"/>
          </ac:graphicFrameMkLst>
        </pc:graphicFrameChg>
      </pc:sldChg>
      <pc:sldChg chg="add del">
        <pc:chgData name="Sotirios Damouras" userId="7c1f99a4-7f99-452e-ad75-41cee7f4fa00" providerId="ADAL" clId="{304DB073-F986-494C-B28E-627DAB0DE661}" dt="2025-07-20T20:00:18.953" v="1507"/>
        <pc:sldMkLst>
          <pc:docMk/>
          <pc:sldMk cId="2875011713" sldId="268"/>
        </pc:sldMkLst>
      </pc:sldChg>
      <pc:sldChg chg="addSp delSp modSp new mod">
        <pc:chgData name="Sotirios Damouras" userId="7c1f99a4-7f99-452e-ad75-41cee7f4fa00" providerId="ADAL" clId="{304DB073-F986-494C-B28E-627DAB0DE661}" dt="2025-07-21T08:12:59.143" v="2905" actId="20577"/>
        <pc:sldMkLst>
          <pc:docMk/>
          <pc:sldMk cId="3065089148" sldId="268"/>
        </pc:sldMkLst>
        <pc:spChg chg="mod">
          <ac:chgData name="Sotirios Damouras" userId="7c1f99a4-7f99-452e-ad75-41cee7f4fa00" providerId="ADAL" clId="{304DB073-F986-494C-B28E-627DAB0DE661}" dt="2025-07-20T20:00:37.167" v="1512"/>
          <ac:spMkLst>
            <pc:docMk/>
            <pc:sldMk cId="3065089148" sldId="268"/>
            <ac:spMk id="2" creationId="{AD431B8F-5FAE-B0E4-D89E-045C679B0395}"/>
          </ac:spMkLst>
        </pc:spChg>
        <pc:spChg chg="mod">
          <ac:chgData name="Sotirios Damouras" userId="7c1f99a4-7f99-452e-ad75-41cee7f4fa00" providerId="ADAL" clId="{304DB073-F986-494C-B28E-627DAB0DE661}" dt="2025-07-21T08:12:59.143" v="2905" actId="20577"/>
          <ac:spMkLst>
            <pc:docMk/>
            <pc:sldMk cId="3065089148" sldId="268"/>
            <ac:spMk id="3" creationId="{9ACB7F9C-9096-6C9C-BB71-7470C5D3AA0E}"/>
          </ac:spMkLst>
        </pc:spChg>
        <pc:spChg chg="add del mod">
          <ac:chgData name="Sotirios Damouras" userId="7c1f99a4-7f99-452e-ad75-41cee7f4fa00" providerId="ADAL" clId="{304DB073-F986-494C-B28E-627DAB0DE661}" dt="2025-07-21T08:12:48.233" v="2898" actId="47"/>
          <ac:spMkLst>
            <pc:docMk/>
            <pc:sldMk cId="3065089148" sldId="268"/>
            <ac:spMk id="5" creationId="{6FB34F72-5E5D-08D0-4872-FF63F00DD050}"/>
          </ac:spMkLst>
        </pc:spChg>
      </pc:sldChg>
      <pc:sldChg chg="add del">
        <pc:chgData name="Sotirios Damouras" userId="7c1f99a4-7f99-452e-ad75-41cee7f4fa00" providerId="ADAL" clId="{304DB073-F986-494C-B28E-627DAB0DE661}" dt="2025-07-20T20:00:13.183" v="1506"/>
        <pc:sldMkLst>
          <pc:docMk/>
          <pc:sldMk cId="211999381" sldId="269"/>
        </pc:sldMkLst>
      </pc:sldChg>
      <pc:sldChg chg="modSp new mod">
        <pc:chgData name="Sotirios Damouras" userId="7c1f99a4-7f99-452e-ad75-41cee7f4fa00" providerId="ADAL" clId="{304DB073-F986-494C-B28E-627DAB0DE661}" dt="2025-07-20T20:20:08.174" v="1914" actId="20577"/>
        <pc:sldMkLst>
          <pc:docMk/>
          <pc:sldMk cId="1350548242" sldId="269"/>
        </pc:sldMkLst>
        <pc:spChg chg="mod">
          <ac:chgData name="Sotirios Damouras" userId="7c1f99a4-7f99-452e-ad75-41cee7f4fa00" providerId="ADAL" clId="{304DB073-F986-494C-B28E-627DAB0DE661}" dt="2025-07-20T20:02:39.534" v="1551" actId="20577"/>
          <ac:spMkLst>
            <pc:docMk/>
            <pc:sldMk cId="1350548242" sldId="269"/>
            <ac:spMk id="2" creationId="{7AC8261B-8971-E849-7B2F-BA0435A3439A}"/>
          </ac:spMkLst>
        </pc:spChg>
        <pc:spChg chg="mod">
          <ac:chgData name="Sotirios Damouras" userId="7c1f99a4-7f99-452e-ad75-41cee7f4fa00" providerId="ADAL" clId="{304DB073-F986-494C-B28E-627DAB0DE661}" dt="2025-07-20T20:20:08.174" v="1914" actId="20577"/>
          <ac:spMkLst>
            <pc:docMk/>
            <pc:sldMk cId="1350548242" sldId="269"/>
            <ac:spMk id="3" creationId="{DF2D7C4A-2BB2-B0D2-C17B-6576025CF71A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8:50:02.410" v="3132" actId="1076"/>
        <pc:sldMkLst>
          <pc:docMk/>
          <pc:sldMk cId="1308590749" sldId="270"/>
        </pc:sldMkLst>
        <pc:spChg chg="mod">
          <ac:chgData name="Sotirios Damouras" userId="7c1f99a4-7f99-452e-ad75-41cee7f4fa00" providerId="ADAL" clId="{304DB073-F986-494C-B28E-627DAB0DE661}" dt="2025-07-21T08:44:18.945" v="3060"/>
          <ac:spMkLst>
            <pc:docMk/>
            <pc:sldMk cId="1308590749" sldId="270"/>
            <ac:spMk id="2" creationId="{852DBCB8-6C40-B3B4-5A26-48D6EF958AD3}"/>
          </ac:spMkLst>
        </pc:spChg>
        <pc:spChg chg="mod">
          <ac:chgData name="Sotirios Damouras" userId="7c1f99a4-7f99-452e-ad75-41cee7f4fa00" providerId="ADAL" clId="{304DB073-F986-494C-B28E-627DAB0DE661}" dt="2025-07-21T08:49:57.891" v="3130" actId="6549"/>
          <ac:spMkLst>
            <pc:docMk/>
            <pc:sldMk cId="1308590749" sldId="270"/>
            <ac:spMk id="3" creationId="{FE3F57C0-8108-5AD9-8ACA-36BF00094E36}"/>
          </ac:spMkLst>
        </pc:spChg>
        <pc:picChg chg="add mod">
          <ac:chgData name="Sotirios Damouras" userId="7c1f99a4-7f99-452e-ad75-41cee7f4fa00" providerId="ADAL" clId="{304DB073-F986-494C-B28E-627DAB0DE661}" dt="2025-07-21T08:50:02.410" v="3132" actId="1076"/>
          <ac:picMkLst>
            <pc:docMk/>
            <pc:sldMk cId="1308590749" sldId="270"/>
            <ac:picMk id="6" creationId="{D37BF000-972C-E10A-3E19-97492E6BD5EF}"/>
          </ac:picMkLst>
        </pc:picChg>
      </pc:sldChg>
      <pc:sldChg chg="modSp add mod">
        <pc:chgData name="Sotirios Damouras" userId="7c1f99a4-7f99-452e-ad75-41cee7f4fa00" providerId="ADAL" clId="{304DB073-F986-494C-B28E-627DAB0DE661}" dt="2025-07-21T08:19:22.598" v="2995" actId="6549"/>
        <pc:sldMkLst>
          <pc:docMk/>
          <pc:sldMk cId="943723022" sldId="271"/>
        </pc:sldMkLst>
        <pc:spChg chg="mod">
          <ac:chgData name="Sotirios Damouras" userId="7c1f99a4-7f99-452e-ad75-41cee7f4fa00" providerId="ADAL" clId="{304DB073-F986-494C-B28E-627DAB0DE661}" dt="2025-07-21T08:19:22.598" v="2995" actId="6549"/>
          <ac:spMkLst>
            <pc:docMk/>
            <pc:sldMk cId="943723022" sldId="271"/>
            <ac:spMk id="3" creationId="{E2D76601-9082-BDE9-5268-53C4A6767F96}"/>
          </ac:spMkLst>
        </pc:spChg>
      </pc:sldChg>
      <pc:sldChg chg="modSp new mod modAnim">
        <pc:chgData name="Sotirios Damouras" userId="7c1f99a4-7f99-452e-ad75-41cee7f4fa00" providerId="ADAL" clId="{304DB073-F986-494C-B28E-627DAB0DE661}" dt="2025-07-21T09:03:19.250" v="3392" actId="6549"/>
        <pc:sldMkLst>
          <pc:docMk/>
          <pc:sldMk cId="2473234" sldId="272"/>
        </pc:sldMkLst>
        <pc:spChg chg="mod">
          <ac:chgData name="Sotirios Damouras" userId="7c1f99a4-7f99-452e-ad75-41cee7f4fa00" providerId="ADAL" clId="{304DB073-F986-494C-B28E-627DAB0DE661}" dt="2025-07-21T08:45:35.863" v="3090" actId="20577"/>
          <ac:spMkLst>
            <pc:docMk/>
            <pc:sldMk cId="2473234" sldId="272"/>
            <ac:spMk id="2" creationId="{D55FC468-6CC0-29AE-E261-C8031D818236}"/>
          </ac:spMkLst>
        </pc:spChg>
        <pc:spChg chg="mod">
          <ac:chgData name="Sotirios Damouras" userId="7c1f99a4-7f99-452e-ad75-41cee7f4fa00" providerId="ADAL" clId="{304DB073-F986-494C-B28E-627DAB0DE661}" dt="2025-07-21T09:03:19.250" v="3392" actId="6549"/>
          <ac:spMkLst>
            <pc:docMk/>
            <pc:sldMk cId="2473234" sldId="272"/>
            <ac:spMk id="3" creationId="{057F265C-B9DD-94F6-5D50-D22573FDEB26}"/>
          </ac:spMkLst>
        </pc:spChg>
      </pc:sldChg>
      <pc:sldChg chg="addSp modSp new mod modAnim">
        <pc:chgData name="Sotirios Damouras" userId="7c1f99a4-7f99-452e-ad75-41cee7f4fa00" providerId="ADAL" clId="{304DB073-F986-494C-B28E-627DAB0DE661}" dt="2025-07-21T09:06:09.929" v="3569"/>
        <pc:sldMkLst>
          <pc:docMk/>
          <pc:sldMk cId="397320391" sldId="273"/>
        </pc:sldMkLst>
        <pc:spChg chg="mod">
          <ac:chgData name="Sotirios Damouras" userId="7c1f99a4-7f99-452e-ad75-41cee7f4fa00" providerId="ADAL" clId="{304DB073-F986-494C-B28E-627DAB0DE661}" dt="2025-07-21T09:03:30.170" v="3409" actId="20577"/>
          <ac:spMkLst>
            <pc:docMk/>
            <pc:sldMk cId="397320391" sldId="273"/>
            <ac:spMk id="2" creationId="{D40E064B-45EF-BB9E-B94D-4AD165DBB8AA}"/>
          </ac:spMkLst>
        </pc:spChg>
        <pc:spChg chg="mod">
          <ac:chgData name="Sotirios Damouras" userId="7c1f99a4-7f99-452e-ad75-41cee7f4fa00" providerId="ADAL" clId="{304DB073-F986-494C-B28E-627DAB0DE661}" dt="2025-07-21T09:05:51.330" v="3565" actId="2710"/>
          <ac:spMkLst>
            <pc:docMk/>
            <pc:sldMk cId="397320391" sldId="273"/>
            <ac:spMk id="3" creationId="{FDC0CEE5-47B1-6671-F15D-C315990895A9}"/>
          </ac:spMkLst>
        </pc:spChg>
        <pc:picChg chg="add mod">
          <ac:chgData name="Sotirios Damouras" userId="7c1f99a4-7f99-452e-ad75-41cee7f4fa00" providerId="ADAL" clId="{304DB073-F986-494C-B28E-627DAB0DE661}" dt="2025-07-21T09:05:18.879" v="3537" actId="1076"/>
          <ac:picMkLst>
            <pc:docMk/>
            <pc:sldMk cId="397320391" sldId="273"/>
            <ac:picMk id="5" creationId="{20B4D629-BBA9-1C4B-B5B5-4FF6FA88FD2A}"/>
          </ac:picMkLst>
        </pc:picChg>
      </pc:sldChg>
      <pc:sldChg chg="modSp new mod">
        <pc:chgData name="Sotirios Damouras" userId="7c1f99a4-7f99-452e-ad75-41cee7f4fa00" providerId="ADAL" clId="{304DB073-F986-494C-B28E-627DAB0DE661}" dt="2025-07-21T09:33:41.060" v="3919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304DB073-F986-494C-B28E-627DAB0DE661}" dt="2025-07-21T09:06:28.246" v="3588" actId="20577"/>
          <ac:spMkLst>
            <pc:docMk/>
            <pc:sldMk cId="3364095585" sldId="274"/>
            <ac:spMk id="2" creationId="{B15D605C-D906-D227-017F-8AB9229F2DB2}"/>
          </ac:spMkLst>
        </pc:spChg>
        <pc:spChg chg="mod">
          <ac:chgData name="Sotirios Damouras" userId="7c1f99a4-7f99-452e-ad75-41cee7f4fa00" providerId="ADAL" clId="{304DB073-F986-494C-B28E-627DAB0DE661}" dt="2025-07-21T09:33:41.060" v="3919" actId="20577"/>
          <ac:spMkLst>
            <pc:docMk/>
            <pc:sldMk cId="3364095585" sldId="274"/>
            <ac:spMk id="3" creationId="{BB81C08C-63DE-B8FD-F061-B474085D469D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9:18:06.420" v="3691" actId="15"/>
        <pc:sldMkLst>
          <pc:docMk/>
          <pc:sldMk cId="587449205" sldId="275"/>
        </pc:sldMkLst>
        <pc:spChg chg="mod">
          <ac:chgData name="Sotirios Damouras" userId="7c1f99a4-7f99-452e-ad75-41cee7f4fa00" providerId="ADAL" clId="{304DB073-F986-494C-B28E-627DAB0DE661}" dt="2025-07-21T09:13:48.616" v="3616" actId="20577"/>
          <ac:spMkLst>
            <pc:docMk/>
            <pc:sldMk cId="587449205" sldId="275"/>
            <ac:spMk id="2" creationId="{66BA45ED-46DF-304F-988B-4BA20D592D3C}"/>
          </ac:spMkLst>
        </pc:spChg>
        <pc:spChg chg="mod">
          <ac:chgData name="Sotirios Damouras" userId="7c1f99a4-7f99-452e-ad75-41cee7f4fa00" providerId="ADAL" clId="{304DB073-F986-494C-B28E-627DAB0DE661}" dt="2025-07-21T09:18:06.420" v="3691" actId="15"/>
          <ac:spMkLst>
            <pc:docMk/>
            <pc:sldMk cId="587449205" sldId="275"/>
            <ac:spMk id="3" creationId="{DA62613D-63B9-0752-9C70-1CC7887F0E37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9:33:20.523" v="3875" actId="1076"/>
        <pc:sldMkLst>
          <pc:docMk/>
          <pc:sldMk cId="2219270712" sldId="276"/>
        </pc:sldMkLst>
        <pc:spChg chg="mod">
          <ac:chgData name="Sotirios Damouras" userId="7c1f99a4-7f99-452e-ad75-41cee7f4fa00" providerId="ADAL" clId="{304DB073-F986-494C-B28E-627DAB0DE661}" dt="2025-07-21T09:18:26.913" v="3706" actId="20577"/>
          <ac:spMkLst>
            <pc:docMk/>
            <pc:sldMk cId="2219270712" sldId="276"/>
            <ac:spMk id="2" creationId="{469B26A4-DA2F-86BE-566E-AB138254962B}"/>
          </ac:spMkLst>
        </pc:spChg>
        <pc:spChg chg="mod">
          <ac:chgData name="Sotirios Damouras" userId="7c1f99a4-7f99-452e-ad75-41cee7f4fa00" providerId="ADAL" clId="{304DB073-F986-494C-B28E-627DAB0DE661}" dt="2025-07-21T09:33:13.095" v="3874" actId="122"/>
          <ac:spMkLst>
            <pc:docMk/>
            <pc:sldMk cId="2219270712" sldId="276"/>
            <ac:spMk id="3" creationId="{FCAA8D56-DC84-281D-8F84-F84477A3C10A}"/>
          </ac:spMkLst>
        </pc:spChg>
        <pc:picChg chg="add mod ord">
          <ac:chgData name="Sotirios Damouras" userId="7c1f99a4-7f99-452e-ad75-41cee7f4fa00" providerId="ADAL" clId="{304DB073-F986-494C-B28E-627DAB0DE661}" dt="2025-07-21T09:33:20.523" v="3875" actId="1076"/>
          <ac:picMkLst>
            <pc:docMk/>
            <pc:sldMk cId="2219270712" sldId="276"/>
            <ac:picMk id="9" creationId="{9B88F043-FF2C-B82D-1BBD-36FD474180F7}"/>
          </ac:picMkLst>
        </pc:picChg>
      </pc:sldChg>
    </pc:docChg>
  </pc:docChgLst>
  <pc:docChgLst>
    <pc:chgData name="Sotirios Damouras" userId="7c1f99a4-7f99-452e-ad75-41cee7f4fa00" providerId="ADAL" clId="{773D6D81-A9F5-4DC9-ADD1-5C5B62EB63B1}"/>
    <pc:docChg chg="undo custSel addSld delSld modSld sldOrd modMainMaster delSection modSection">
      <pc:chgData name="Sotirios Damouras" userId="7c1f99a4-7f99-452e-ad75-41cee7f4fa00" providerId="ADAL" clId="{773D6D81-A9F5-4DC9-ADD1-5C5B62EB63B1}" dt="2025-08-04T21:42:51.869" v="2673" actId="20577"/>
      <pc:docMkLst>
        <pc:docMk/>
      </pc:docMkLst>
      <pc:sldChg chg="addSp delSp modSp mod">
        <pc:chgData name="Sotirios Damouras" userId="7c1f99a4-7f99-452e-ad75-41cee7f4fa00" providerId="ADAL" clId="{773D6D81-A9F5-4DC9-ADD1-5C5B62EB63B1}" dt="2025-07-18T16:14:42.998" v="480" actId="20577"/>
        <pc:sldMkLst>
          <pc:docMk/>
          <pc:sldMk cId="3259829679" sldId="256"/>
        </pc:sldMkLst>
        <pc:spChg chg="mod">
          <ac:chgData name="Sotirios Damouras" userId="7c1f99a4-7f99-452e-ad75-41cee7f4fa00" providerId="ADAL" clId="{773D6D81-A9F5-4DC9-ADD1-5C5B62EB63B1}" dt="2025-07-18T16:14:42.998" v="480" actId="20577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73D6D81-A9F5-4DC9-ADD1-5C5B62EB63B1}" dt="2025-07-18T16:14:38.697" v="478" actId="20577"/>
          <ac:spMkLst>
            <pc:docMk/>
            <pc:sldMk cId="3259829679" sldId="256"/>
            <ac:spMk id="3" creationId="{E54EA681-BD72-CE06-9AB7-7F6CDF53B7C7}"/>
          </ac:spMkLst>
        </pc:spChg>
      </pc:sldChg>
      <pc:sldChg chg="delSp modSp mod">
        <pc:chgData name="Sotirios Damouras" userId="7c1f99a4-7f99-452e-ad75-41cee7f4fa00" providerId="ADAL" clId="{773D6D81-A9F5-4DC9-ADD1-5C5B62EB63B1}" dt="2025-07-21T12:49:11.836" v="2053" actId="478"/>
        <pc:sldMkLst>
          <pc:docMk/>
          <pc:sldMk cId="889246636" sldId="257"/>
        </pc:sldMkLst>
        <pc:spChg chg="mod">
          <ac:chgData name="Sotirios Damouras" userId="7c1f99a4-7f99-452e-ad75-41cee7f4fa00" providerId="ADAL" clId="{773D6D81-A9F5-4DC9-ADD1-5C5B62EB63B1}" dt="2025-07-18T14:59:48.322" v="120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773D6D81-A9F5-4DC9-ADD1-5C5B62EB63B1}" dt="2025-07-18T16:11:01.491" v="439" actId="20577"/>
          <ac:spMkLst>
            <pc:docMk/>
            <pc:sldMk cId="889246636" sldId="257"/>
            <ac:spMk id="3" creationId="{6E7AA3D4-672D-8EEF-F0B9-36DC16176332}"/>
          </ac:spMkLst>
        </pc:spChg>
      </pc:sldChg>
      <pc:sldChg chg="modSp mod ord">
        <pc:chgData name="Sotirios Damouras" userId="7c1f99a4-7f99-452e-ad75-41cee7f4fa00" providerId="ADAL" clId="{773D6D81-A9F5-4DC9-ADD1-5C5B62EB63B1}" dt="2025-07-18T16:10:22.604" v="371"/>
        <pc:sldMkLst>
          <pc:docMk/>
          <pc:sldMk cId="1721111850" sldId="258"/>
        </pc:sldMkLst>
      </pc:sldChg>
      <pc:sldChg chg="modSp new mod">
        <pc:chgData name="Sotirios Damouras" userId="7c1f99a4-7f99-452e-ad75-41cee7f4fa00" providerId="ADAL" clId="{773D6D81-A9F5-4DC9-ADD1-5C5B62EB63B1}" dt="2025-07-18T15:00:03.851" v="151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73D6D81-A9F5-4DC9-ADD1-5C5B62EB63B1}" dt="2025-07-18T14:59:58.628" v="133" actId="20577"/>
          <ac:spMkLst>
            <pc:docMk/>
            <pc:sldMk cId="628435636" sldId="259"/>
            <ac:spMk id="2" creationId="{6AB4748A-327F-ED68-C20D-C94320E48106}"/>
          </ac:spMkLst>
        </pc:spChg>
        <pc:spChg chg="mod">
          <ac:chgData name="Sotirios Damouras" userId="7c1f99a4-7f99-452e-ad75-41cee7f4fa00" providerId="ADAL" clId="{773D6D81-A9F5-4DC9-ADD1-5C5B62EB63B1}" dt="2025-07-18T15:00:03.851" v="151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new mod modAnim">
        <pc:chgData name="Sotirios Damouras" userId="7c1f99a4-7f99-452e-ad75-41cee7f4fa00" providerId="ADAL" clId="{773D6D81-A9F5-4DC9-ADD1-5C5B62EB63B1}" dt="2025-07-18T21:20:07.904" v="1151" actId="15"/>
        <pc:sldMkLst>
          <pc:docMk/>
          <pc:sldMk cId="95836053" sldId="260"/>
        </pc:sldMkLst>
        <pc:spChg chg="mod">
          <ac:chgData name="Sotirios Damouras" userId="7c1f99a4-7f99-452e-ad75-41cee7f4fa00" providerId="ADAL" clId="{773D6D81-A9F5-4DC9-ADD1-5C5B62EB63B1}" dt="2025-07-18T21:09:09.427" v="785" actId="20577"/>
          <ac:spMkLst>
            <pc:docMk/>
            <pc:sldMk cId="95836053" sldId="260"/>
            <ac:spMk id="2" creationId="{0AD7C91D-52CA-42F8-697D-FF6666710B27}"/>
          </ac:spMkLst>
        </pc:spChg>
        <pc:spChg chg="mod">
          <ac:chgData name="Sotirios Damouras" userId="7c1f99a4-7f99-452e-ad75-41cee7f4fa00" providerId="ADAL" clId="{773D6D81-A9F5-4DC9-ADD1-5C5B62EB63B1}" dt="2025-07-18T21:20:07.904" v="1151" actId="15"/>
          <ac:spMkLst>
            <pc:docMk/>
            <pc:sldMk cId="95836053" sldId="260"/>
            <ac:spMk id="3" creationId="{0F311259-3A56-14BC-E3ED-6C52CC69473B}"/>
          </ac:spMkLst>
        </pc:spChg>
        <pc:picChg chg="add mod">
          <ac:chgData name="Sotirios Damouras" userId="7c1f99a4-7f99-452e-ad75-41cee7f4fa00" providerId="ADAL" clId="{773D6D81-A9F5-4DC9-ADD1-5C5B62EB63B1}" dt="2025-07-18T21:16:40.117" v="1058" actId="1076"/>
          <ac:picMkLst>
            <pc:docMk/>
            <pc:sldMk cId="95836053" sldId="260"/>
            <ac:picMk id="9" creationId="{3A19A2FF-5F37-41B1-B629-1A947DCE2FDD}"/>
          </ac:picMkLst>
        </pc:picChg>
      </pc:sldChg>
      <pc:sldChg chg="modSp new mod">
        <pc:chgData name="Sotirios Damouras" userId="7c1f99a4-7f99-452e-ad75-41cee7f4fa00" providerId="ADAL" clId="{773D6D81-A9F5-4DC9-ADD1-5C5B62EB63B1}" dt="2025-07-18T16:11:23.487" v="467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73D6D81-A9F5-4DC9-ADD1-5C5B62EB63B1}" dt="2025-07-18T16:11:18.215" v="457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73D6D81-A9F5-4DC9-ADD1-5C5B62EB63B1}" dt="2025-07-18T16:11:23.487" v="467" actId="20577"/>
          <ac:spMkLst>
            <pc:docMk/>
            <pc:sldMk cId="4129535715" sldId="261"/>
            <ac:spMk id="3" creationId="{898679D3-331D-3DE6-45BD-C40058E4E720}"/>
          </ac:spMkLst>
        </pc:spChg>
      </pc:sldChg>
      <pc:sldChg chg="modSp mod">
        <pc:chgData name="Sotirios Damouras" userId="7c1f99a4-7f99-452e-ad75-41cee7f4fa00" providerId="ADAL" clId="{773D6D81-A9F5-4DC9-ADD1-5C5B62EB63B1}" dt="2025-07-21T10:22:05.012" v="1959"/>
        <pc:sldMkLst>
          <pc:docMk/>
          <pc:sldMk cId="2316608799" sldId="262"/>
        </pc:sldMkLst>
        <pc:spChg chg="mod">
          <ac:chgData name="Sotirios Damouras" userId="7c1f99a4-7f99-452e-ad75-41cee7f4fa00" providerId="ADAL" clId="{773D6D81-A9F5-4DC9-ADD1-5C5B62EB63B1}" dt="2025-07-21T10:22:05.012" v="1959"/>
          <ac:spMkLst>
            <pc:docMk/>
            <pc:sldMk cId="2316608799" sldId="262"/>
            <ac:spMk id="3" creationId="{99CD636E-FB63-BDA6-9404-F597A77142D4}"/>
          </ac:spMkLst>
        </pc:spChg>
      </pc:sldChg>
      <pc:sldChg chg="modSp new mod">
        <pc:chgData name="Sotirios Damouras" userId="7c1f99a4-7f99-452e-ad75-41cee7f4fa00" providerId="ADAL" clId="{773D6D81-A9F5-4DC9-ADD1-5C5B62EB63B1}" dt="2025-07-18T21:20:45.834" v="1184" actId="20577"/>
        <pc:sldMkLst>
          <pc:docMk/>
          <pc:sldMk cId="2289378984" sldId="263"/>
        </pc:sldMkLst>
        <pc:spChg chg="mod">
          <ac:chgData name="Sotirios Damouras" userId="7c1f99a4-7f99-452e-ad75-41cee7f4fa00" providerId="ADAL" clId="{773D6D81-A9F5-4DC9-ADD1-5C5B62EB63B1}" dt="2025-07-18T21:20:45.834" v="1184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773D6D81-A9F5-4DC9-ADD1-5C5B62EB63B1}" dt="2025-07-18T21:20:15.789" v="1155"/>
          <ac:spMkLst>
            <pc:docMk/>
            <pc:sldMk cId="2289378984" sldId="263"/>
            <ac:spMk id="3" creationId="{798AE436-7956-E3D6-9BA7-60868E92B22E}"/>
          </ac:spMkLst>
        </pc:spChg>
      </pc:sldChg>
      <pc:sldChg chg="addSp modSp mod">
        <pc:chgData name="Sotirios Damouras" userId="7c1f99a4-7f99-452e-ad75-41cee7f4fa00" providerId="ADAL" clId="{773D6D81-A9F5-4DC9-ADD1-5C5B62EB63B1}" dt="2025-07-21T13:57:17.638" v="2081" actId="1076"/>
        <pc:sldMkLst>
          <pc:docMk/>
          <pc:sldMk cId="1811066682" sldId="265"/>
        </pc:sldMkLst>
        <pc:spChg chg="mod">
          <ac:chgData name="Sotirios Damouras" userId="7c1f99a4-7f99-452e-ad75-41cee7f4fa00" providerId="ADAL" clId="{773D6D81-A9F5-4DC9-ADD1-5C5B62EB63B1}" dt="2025-07-20T21:22:53.342" v="1570" actId="15"/>
          <ac:spMkLst>
            <pc:docMk/>
            <pc:sldMk cId="1811066682" sldId="265"/>
            <ac:spMk id="3" creationId="{6513EBA6-2619-9BE7-68E8-57B7E2EFE29E}"/>
          </ac:spMkLst>
        </pc:spChg>
      </pc:sldChg>
      <pc:sldChg chg="modSp mod ord">
        <pc:chgData name="Sotirios Damouras" userId="7c1f99a4-7f99-452e-ad75-41cee7f4fa00" providerId="ADAL" clId="{773D6D81-A9F5-4DC9-ADD1-5C5B62EB63B1}" dt="2025-07-21T14:15:39.825" v="2083"/>
        <pc:sldMkLst>
          <pc:docMk/>
          <pc:sldMk cId="3993586631" sldId="266"/>
        </pc:sldMkLst>
        <pc:spChg chg="mod">
          <ac:chgData name="Sotirios Damouras" userId="7c1f99a4-7f99-452e-ad75-41cee7f4fa00" providerId="ADAL" clId="{773D6D81-A9F5-4DC9-ADD1-5C5B62EB63B1}" dt="2025-07-20T21:23:06.147" v="1586" actId="20577"/>
          <ac:spMkLst>
            <pc:docMk/>
            <pc:sldMk cId="3993586631" sldId="266"/>
            <ac:spMk id="2" creationId="{388A085D-532C-A6B2-C82D-0B2C278B4448}"/>
          </ac:spMkLst>
        </pc:spChg>
      </pc:sldChg>
      <pc:sldChg chg="modSp mod">
        <pc:chgData name="Sotirios Damouras" userId="7c1f99a4-7f99-452e-ad75-41cee7f4fa00" providerId="ADAL" clId="{773D6D81-A9F5-4DC9-ADD1-5C5B62EB63B1}" dt="2025-07-21T12:49:54.766" v="2077" actId="6549"/>
        <pc:sldMkLst>
          <pc:docMk/>
          <pc:sldMk cId="3065089148" sldId="268"/>
        </pc:sldMkLst>
        <pc:spChg chg="mod">
          <ac:chgData name="Sotirios Damouras" userId="7c1f99a4-7f99-452e-ad75-41cee7f4fa00" providerId="ADAL" clId="{773D6D81-A9F5-4DC9-ADD1-5C5B62EB63B1}" dt="2025-07-21T12:49:54.766" v="2077" actId="6549"/>
          <ac:spMkLst>
            <pc:docMk/>
            <pc:sldMk cId="3065089148" sldId="268"/>
            <ac:spMk id="3" creationId="{9ACB7F9C-9096-6C9C-BB71-7470C5D3AA0E}"/>
          </ac:spMkLst>
        </pc:spChg>
      </pc:sldChg>
      <pc:sldChg chg="modSp modAnim">
        <pc:chgData name="Sotirios Damouras" userId="7c1f99a4-7f99-452e-ad75-41cee7f4fa00" providerId="ADAL" clId="{773D6D81-A9F5-4DC9-ADD1-5C5B62EB63B1}" dt="2025-08-04T21:41:40.908" v="2657" actId="20577"/>
        <pc:sldMkLst>
          <pc:docMk/>
          <pc:sldMk cId="943723022" sldId="271"/>
        </pc:sldMkLst>
        <pc:spChg chg="mod">
          <ac:chgData name="Sotirios Damouras" userId="7c1f99a4-7f99-452e-ad75-41cee7f4fa00" providerId="ADAL" clId="{773D6D81-A9F5-4DC9-ADD1-5C5B62EB63B1}" dt="2025-08-04T21:41:40.908" v="2657" actId="20577"/>
          <ac:spMkLst>
            <pc:docMk/>
            <pc:sldMk cId="943723022" sldId="271"/>
            <ac:spMk id="3" creationId="{E2D76601-9082-BDE9-5268-53C4A6767F96}"/>
          </ac:spMkLst>
        </pc:spChg>
      </pc:sldChg>
      <pc:sldChg chg="addSp delSp modSp mod">
        <pc:chgData name="Sotirios Damouras" userId="7c1f99a4-7f99-452e-ad75-41cee7f4fa00" providerId="ADAL" clId="{773D6D81-A9F5-4DC9-ADD1-5C5B62EB63B1}" dt="2025-08-04T21:19:50.568" v="2505" actId="20577"/>
        <pc:sldMkLst>
          <pc:docMk/>
          <pc:sldMk cId="397320391" sldId="273"/>
        </pc:sldMkLst>
        <pc:spChg chg="add mod">
          <ac:chgData name="Sotirios Damouras" userId="7c1f99a4-7f99-452e-ad75-41cee7f4fa00" providerId="ADAL" clId="{773D6D81-A9F5-4DC9-ADD1-5C5B62EB63B1}" dt="2025-08-04T21:19:16.785" v="2462" actId="1036"/>
          <ac:spMkLst>
            <pc:docMk/>
            <pc:sldMk cId="397320391" sldId="273"/>
            <ac:spMk id="7" creationId="{FCB024C6-640E-17FC-F358-3B27D9647A6B}"/>
          </ac:spMkLst>
        </pc:spChg>
        <pc:spChg chg="add mod">
          <ac:chgData name="Sotirios Damouras" userId="7c1f99a4-7f99-452e-ad75-41cee7f4fa00" providerId="ADAL" clId="{773D6D81-A9F5-4DC9-ADD1-5C5B62EB63B1}" dt="2025-08-04T21:19:30.256" v="2481" actId="20577"/>
          <ac:spMkLst>
            <pc:docMk/>
            <pc:sldMk cId="397320391" sldId="273"/>
            <ac:spMk id="8" creationId="{3B9B75EB-2AB5-9161-0613-948B9CD4D21B}"/>
          </ac:spMkLst>
        </pc:spChg>
        <pc:spChg chg="add mod">
          <ac:chgData name="Sotirios Damouras" userId="7c1f99a4-7f99-452e-ad75-41cee7f4fa00" providerId="ADAL" clId="{773D6D81-A9F5-4DC9-ADD1-5C5B62EB63B1}" dt="2025-08-04T21:19:38.224" v="2493" actId="20577"/>
          <ac:spMkLst>
            <pc:docMk/>
            <pc:sldMk cId="397320391" sldId="273"/>
            <ac:spMk id="9" creationId="{FEE0B1FE-A87E-0465-4272-B48C89E8C6ED}"/>
          </ac:spMkLst>
        </pc:spChg>
        <pc:spChg chg="add mod">
          <ac:chgData name="Sotirios Damouras" userId="7c1f99a4-7f99-452e-ad75-41cee7f4fa00" providerId="ADAL" clId="{773D6D81-A9F5-4DC9-ADD1-5C5B62EB63B1}" dt="2025-08-04T21:19:50.568" v="2505" actId="20577"/>
          <ac:spMkLst>
            <pc:docMk/>
            <pc:sldMk cId="397320391" sldId="273"/>
            <ac:spMk id="10" creationId="{8D637623-2F50-8321-4EB3-866089DCE52A}"/>
          </ac:spMkLst>
        </pc:spChg>
        <pc:picChg chg="mod">
          <ac:chgData name="Sotirios Damouras" userId="7c1f99a4-7f99-452e-ad75-41cee7f4fa00" providerId="ADAL" clId="{773D6D81-A9F5-4DC9-ADD1-5C5B62EB63B1}" dt="2025-07-21T16:00:54.363" v="2087" actId="1036"/>
          <ac:picMkLst>
            <pc:docMk/>
            <pc:sldMk cId="397320391" sldId="273"/>
            <ac:picMk id="5" creationId="{20B4D629-BBA9-1C4B-B5B5-4FF6FA88FD2A}"/>
          </ac:picMkLst>
        </pc:picChg>
        <pc:inkChg chg="add del">
          <ac:chgData name="Sotirios Damouras" userId="7c1f99a4-7f99-452e-ad75-41cee7f4fa00" providerId="ADAL" clId="{773D6D81-A9F5-4DC9-ADD1-5C5B62EB63B1}" dt="2025-08-04T21:18:40.457" v="2431" actId="478"/>
          <ac:inkMkLst>
            <pc:docMk/>
            <pc:sldMk cId="397320391" sldId="273"/>
            <ac:inkMk id="6" creationId="{8EEDC112-0C08-7ACF-C607-EDFEF1D0E192}"/>
          </ac:inkMkLst>
        </pc:inkChg>
      </pc:sldChg>
      <pc:sldChg chg="addSp delSp modSp mod addAnim delAnim modAnim">
        <pc:chgData name="Sotirios Damouras" userId="7c1f99a4-7f99-452e-ad75-41cee7f4fa00" providerId="ADAL" clId="{773D6D81-A9F5-4DC9-ADD1-5C5B62EB63B1}" dt="2025-08-04T21:23:16.935" v="2542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773D6D81-A9F5-4DC9-ADD1-5C5B62EB63B1}" dt="2025-08-04T21:22:26.153" v="2531"/>
          <ac:spMkLst>
            <pc:docMk/>
            <pc:sldMk cId="3364095585" sldId="274"/>
            <ac:spMk id="3" creationId="{BB81C08C-63DE-B8FD-F061-B474085D469D}"/>
          </ac:spMkLst>
        </pc:spChg>
        <pc:spChg chg="add del mod">
          <ac:chgData name="Sotirios Damouras" userId="7c1f99a4-7f99-452e-ad75-41cee7f4fa00" providerId="ADAL" clId="{773D6D81-A9F5-4DC9-ADD1-5C5B62EB63B1}" dt="2025-08-04T21:22:27.931" v="2533" actId="478"/>
          <ac:spMkLst>
            <pc:docMk/>
            <pc:sldMk cId="3364095585" sldId="274"/>
            <ac:spMk id="5" creationId="{40B827CC-6139-A54B-05B2-3F0D108BA1B1}"/>
          </ac:spMkLst>
        </pc:spChg>
        <pc:spChg chg="add del mod">
          <ac:chgData name="Sotirios Damouras" userId="7c1f99a4-7f99-452e-ad75-41cee7f4fa00" providerId="ADAL" clId="{773D6D81-A9F5-4DC9-ADD1-5C5B62EB63B1}" dt="2025-08-04T21:23:16.935" v="2542" actId="20577"/>
          <ac:spMkLst>
            <pc:docMk/>
            <pc:sldMk cId="3364095585" sldId="274"/>
            <ac:spMk id="8" creationId="{D8F72EAE-CF0B-7605-42F8-89B981EF8DB0}"/>
          </ac:spMkLst>
        </pc:spChg>
        <pc:picChg chg="add mod">
          <ac:chgData name="Sotirios Damouras" userId="7c1f99a4-7f99-452e-ad75-41cee7f4fa00" providerId="ADAL" clId="{773D6D81-A9F5-4DC9-ADD1-5C5B62EB63B1}" dt="2025-07-21T16:01:28.887" v="2102" actId="1076"/>
          <ac:picMkLst>
            <pc:docMk/>
            <pc:sldMk cId="3364095585" sldId="274"/>
            <ac:picMk id="7" creationId="{A553E5E7-27D1-0C89-ACE3-62917C94D5B8}"/>
          </ac:picMkLst>
        </pc:picChg>
      </pc:sldChg>
      <pc:sldChg chg="ord">
        <pc:chgData name="Sotirios Damouras" userId="7c1f99a4-7f99-452e-ad75-41cee7f4fa00" providerId="ADAL" clId="{773D6D81-A9F5-4DC9-ADD1-5C5B62EB63B1}" dt="2025-07-21T09:55:09.088" v="1588"/>
        <pc:sldMkLst>
          <pc:docMk/>
          <pc:sldMk cId="587449205" sldId="275"/>
        </pc:sldMkLst>
      </pc:sldChg>
      <pc:sldChg chg="addSp delSp modSp mod">
        <pc:chgData name="Sotirios Damouras" userId="7c1f99a4-7f99-452e-ad75-41cee7f4fa00" providerId="ADAL" clId="{773D6D81-A9F5-4DC9-ADD1-5C5B62EB63B1}" dt="2025-08-04T21:20:53.476" v="2511" actId="20577"/>
        <pc:sldMkLst>
          <pc:docMk/>
          <pc:sldMk cId="2219270712" sldId="276"/>
        </pc:sldMkLst>
        <pc:spChg chg="mod">
          <ac:chgData name="Sotirios Damouras" userId="7c1f99a4-7f99-452e-ad75-41cee7f4fa00" providerId="ADAL" clId="{773D6D81-A9F5-4DC9-ADD1-5C5B62EB63B1}" dt="2025-08-04T21:20:53.476" v="2511" actId="20577"/>
          <ac:spMkLst>
            <pc:docMk/>
            <pc:sldMk cId="2219270712" sldId="276"/>
            <ac:spMk id="3" creationId="{FCAA8D56-DC84-281D-8F84-F84477A3C10A}"/>
          </ac:spMkLst>
        </pc:spChg>
      </pc:sldChg>
      <pc:sldChg chg="new del ord">
        <pc:chgData name="Sotirios Damouras" userId="7c1f99a4-7f99-452e-ad75-41cee7f4fa00" providerId="ADAL" clId="{773D6D81-A9F5-4DC9-ADD1-5C5B62EB63B1}" dt="2025-07-21T10:23:03.734" v="1975" actId="47"/>
        <pc:sldMkLst>
          <pc:docMk/>
          <pc:sldMk cId="1895921187" sldId="277"/>
        </pc:sldMkLst>
      </pc:sldChg>
      <pc:sldChg chg="modSp new mod">
        <pc:chgData name="Sotirios Damouras" userId="7c1f99a4-7f99-452e-ad75-41cee7f4fa00" providerId="ADAL" clId="{773D6D81-A9F5-4DC9-ADD1-5C5B62EB63B1}" dt="2025-07-21T10:22:42.346" v="1972" actId="20577"/>
        <pc:sldMkLst>
          <pc:docMk/>
          <pc:sldMk cId="564066444" sldId="278"/>
        </pc:sldMkLst>
        <pc:spChg chg="mod">
          <ac:chgData name="Sotirios Damouras" userId="7c1f99a4-7f99-452e-ad75-41cee7f4fa00" providerId="ADAL" clId="{773D6D81-A9F5-4DC9-ADD1-5C5B62EB63B1}" dt="2025-07-21T10:22:42.346" v="1972" actId="20577"/>
          <ac:spMkLst>
            <pc:docMk/>
            <pc:sldMk cId="564066444" sldId="278"/>
            <ac:spMk id="2" creationId="{3FE0E9CF-44BE-C178-AA92-9E039A10A453}"/>
          </ac:spMkLst>
        </pc:spChg>
      </pc:sldChg>
      <pc:sldChg chg="modSp new mod modAnim">
        <pc:chgData name="Sotirios Damouras" userId="7c1f99a4-7f99-452e-ad75-41cee7f4fa00" providerId="ADAL" clId="{773D6D81-A9F5-4DC9-ADD1-5C5B62EB63B1}" dt="2025-08-04T21:24:07.602" v="2563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73D6D81-A9F5-4DC9-ADD1-5C5B62EB63B1}" dt="2025-07-21T10:23:14.340" v="1986" actId="20577"/>
          <ac:spMkLst>
            <pc:docMk/>
            <pc:sldMk cId="4218692669" sldId="279"/>
            <ac:spMk id="2" creationId="{8AEA24FA-1974-0F90-A3D7-A20596C13A38}"/>
          </ac:spMkLst>
        </pc:spChg>
        <pc:spChg chg="mod">
          <ac:chgData name="Sotirios Damouras" userId="7c1f99a4-7f99-452e-ad75-41cee7f4fa00" providerId="ADAL" clId="{773D6D81-A9F5-4DC9-ADD1-5C5B62EB63B1}" dt="2025-07-21T10:24:22.452" v="2051" actId="20577"/>
          <ac:spMkLst>
            <pc:docMk/>
            <pc:sldMk cId="4218692669" sldId="279"/>
            <ac:spMk id="3" creationId="{6392C0A4-FE44-1EB3-C65C-721419EF66BB}"/>
          </ac:spMkLst>
        </pc:spChg>
        <pc:spChg chg="mod">
          <ac:chgData name="Sotirios Damouras" userId="7c1f99a4-7f99-452e-ad75-41cee7f4fa00" providerId="ADAL" clId="{773D6D81-A9F5-4DC9-ADD1-5C5B62EB63B1}" dt="2025-08-04T21:24:07.602" v="2563" actId="20577"/>
          <ac:spMkLst>
            <pc:docMk/>
            <pc:sldMk cId="4218692669" sldId="279"/>
            <ac:spMk id="6" creationId="{E9F97643-267C-F094-99C0-F6BFE0C0BA6E}"/>
          </ac:spMkLst>
        </pc:spChg>
        <pc:spChg chg="mod">
          <ac:chgData name="Sotirios Damouras" userId="7c1f99a4-7f99-452e-ad75-41cee7f4fa00" providerId="ADAL" clId="{773D6D81-A9F5-4DC9-ADD1-5C5B62EB63B1}" dt="2025-08-04T21:24:03.774" v="2561" actId="20577"/>
          <ac:spMkLst>
            <pc:docMk/>
            <pc:sldMk cId="4218692669" sldId="279"/>
            <ac:spMk id="7" creationId="{6D33EC8E-E663-E933-E529-6DDA54418E54}"/>
          </ac:spMkLst>
        </pc:spChg>
      </pc:sldChg>
      <pc:sldChg chg="modSp add mod modAnim">
        <pc:chgData name="Sotirios Damouras" userId="7c1f99a4-7f99-452e-ad75-41cee7f4fa00" providerId="ADAL" clId="{773D6D81-A9F5-4DC9-ADD1-5C5B62EB63B1}" dt="2025-08-04T21:42:51.869" v="2673" actId="20577"/>
        <pc:sldMkLst>
          <pc:docMk/>
          <pc:sldMk cId="3739608172" sldId="280"/>
        </pc:sldMkLst>
        <pc:spChg chg="mod">
          <ac:chgData name="Sotirios Damouras" userId="7c1f99a4-7f99-452e-ad75-41cee7f4fa00" providerId="ADAL" clId="{773D6D81-A9F5-4DC9-ADD1-5C5B62EB63B1}" dt="2025-07-21T10:23:45.678" v="2029" actId="6549"/>
          <ac:spMkLst>
            <pc:docMk/>
            <pc:sldMk cId="3739608172" sldId="280"/>
            <ac:spMk id="3" creationId="{505CF95F-1C30-351D-48B9-2DA1C36123F9}"/>
          </ac:spMkLst>
        </pc:spChg>
        <pc:spChg chg="mod">
          <ac:chgData name="Sotirios Damouras" userId="7c1f99a4-7f99-452e-ad75-41cee7f4fa00" providerId="ADAL" clId="{773D6D81-A9F5-4DC9-ADD1-5C5B62EB63B1}" dt="2025-08-04T21:42:51.869" v="2673" actId="20577"/>
          <ac:spMkLst>
            <pc:docMk/>
            <pc:sldMk cId="3739608172" sldId="280"/>
            <ac:spMk id="6" creationId="{C6BFDE8E-26E1-C52C-4CE0-A1A17A436AC1}"/>
          </ac:spMkLst>
        </pc:spChg>
        <pc:spChg chg="mod">
          <ac:chgData name="Sotirios Damouras" userId="7c1f99a4-7f99-452e-ad75-41cee7f4fa00" providerId="ADAL" clId="{773D6D81-A9F5-4DC9-ADD1-5C5B62EB63B1}" dt="2025-08-04T21:38:42.812" v="2619" actId="1076"/>
          <ac:spMkLst>
            <pc:docMk/>
            <pc:sldMk cId="3739608172" sldId="280"/>
            <ac:spMk id="7" creationId="{D9851E66-88A6-D24F-9EFB-B4EDF1645603}"/>
          </ac:spMkLst>
        </pc:spChg>
      </pc:sldChg>
      <pc:sldChg chg="modSp add mod modAnim">
        <pc:chgData name="Sotirios Damouras" userId="7c1f99a4-7f99-452e-ad75-41cee7f4fa00" providerId="ADAL" clId="{773D6D81-A9F5-4DC9-ADD1-5C5B62EB63B1}" dt="2025-08-04T21:42:44.944" v="2669" actId="20577"/>
        <pc:sldMkLst>
          <pc:docMk/>
          <pc:sldMk cId="2286008129" sldId="281"/>
        </pc:sldMkLst>
        <pc:spChg chg="mod">
          <ac:chgData name="Sotirios Damouras" userId="7c1f99a4-7f99-452e-ad75-41cee7f4fa00" providerId="ADAL" clId="{773D6D81-A9F5-4DC9-ADD1-5C5B62EB63B1}" dt="2025-07-21T10:24:10.271" v="2039" actId="20577"/>
          <ac:spMkLst>
            <pc:docMk/>
            <pc:sldMk cId="2286008129" sldId="281"/>
            <ac:spMk id="3" creationId="{CACA9084-A5B4-5239-821B-1D4B5EF5B826}"/>
          </ac:spMkLst>
        </pc:spChg>
        <pc:spChg chg="mod">
          <ac:chgData name="Sotirios Damouras" userId="7c1f99a4-7f99-452e-ad75-41cee7f4fa00" providerId="ADAL" clId="{773D6D81-A9F5-4DC9-ADD1-5C5B62EB63B1}" dt="2025-08-04T21:42:44.944" v="2669" actId="20577"/>
          <ac:spMkLst>
            <pc:docMk/>
            <pc:sldMk cId="2286008129" sldId="281"/>
            <ac:spMk id="6" creationId="{8804A849-6974-E01D-59AC-E9421BC0D44D}"/>
          </ac:spMkLst>
        </pc:spChg>
        <pc:spChg chg="mod">
          <ac:chgData name="Sotirios Damouras" userId="7c1f99a4-7f99-452e-ad75-41cee7f4fa00" providerId="ADAL" clId="{773D6D81-A9F5-4DC9-ADD1-5C5B62EB63B1}" dt="2025-08-04T21:42:35.118" v="2665" actId="20577"/>
          <ac:spMkLst>
            <pc:docMk/>
            <pc:sldMk cId="2286008129" sldId="281"/>
            <ac:spMk id="7" creationId="{C166DCDE-C2F1-5DE1-86A2-4A297C81F1E7}"/>
          </ac:spMkLst>
        </pc:spChg>
      </pc:sldChg>
      <pc:sldChg chg="addSp modSp new mod">
        <pc:chgData name="Sotirios Damouras" userId="7c1f99a4-7f99-452e-ad75-41cee7f4fa00" providerId="ADAL" clId="{773D6D81-A9F5-4DC9-ADD1-5C5B62EB63B1}" dt="2025-08-01T20:06:24.760" v="2417" actId="6549"/>
        <pc:sldMkLst>
          <pc:docMk/>
          <pc:sldMk cId="479126000" sldId="282"/>
        </pc:sldMkLst>
        <pc:spChg chg="mod">
          <ac:chgData name="Sotirios Damouras" userId="7c1f99a4-7f99-452e-ad75-41cee7f4fa00" providerId="ADAL" clId="{773D6D81-A9F5-4DC9-ADD1-5C5B62EB63B1}" dt="2025-08-01T19:36:36.182" v="2344" actId="20577"/>
          <ac:spMkLst>
            <pc:docMk/>
            <pc:sldMk cId="479126000" sldId="282"/>
            <ac:spMk id="2" creationId="{E653C8CE-06D8-17AE-6367-3BE5329AC4ED}"/>
          </ac:spMkLst>
        </pc:spChg>
        <pc:spChg chg="mod">
          <ac:chgData name="Sotirios Damouras" userId="7c1f99a4-7f99-452e-ad75-41cee7f4fa00" providerId="ADAL" clId="{773D6D81-A9F5-4DC9-ADD1-5C5B62EB63B1}" dt="2025-08-01T20:06:24.760" v="2417" actId="6549"/>
          <ac:spMkLst>
            <pc:docMk/>
            <pc:sldMk cId="479126000" sldId="282"/>
            <ac:spMk id="3" creationId="{C3C2CF2F-83AE-56D4-3F80-F29DCD994214}"/>
          </ac:spMkLst>
        </pc:spChg>
        <pc:picChg chg="add mod">
          <ac:chgData name="Sotirios Damouras" userId="7c1f99a4-7f99-452e-ad75-41cee7f4fa00" providerId="ADAL" clId="{773D6D81-A9F5-4DC9-ADD1-5C5B62EB63B1}" dt="2025-08-01T20:06:18.814" v="2413" actId="1076"/>
          <ac:picMkLst>
            <pc:docMk/>
            <pc:sldMk cId="479126000" sldId="282"/>
            <ac:picMk id="6" creationId="{3DF3705E-FC92-5B04-E040-EC9AECA4C91A}"/>
          </ac:picMkLst>
        </pc:picChg>
      </pc:sldChg>
      <pc:sldChg chg="addSp modSp mod ord">
        <pc:chgData name="Sotirios Damouras" userId="7c1f99a4-7f99-452e-ad75-41cee7f4fa00" providerId="ADAL" clId="{773D6D81-A9F5-4DC9-ADD1-5C5B62EB63B1}" dt="2025-07-21T19:35:53.695" v="2259" actId="20577"/>
        <pc:sldMkLst>
          <pc:docMk/>
          <pc:sldMk cId="1733164415" sldId="282"/>
        </pc:sldMkLst>
      </pc:sldChg>
      <pc:sldMasterChg chg="addSp modSp mod">
        <pc:chgData name="Sotirios Damouras" userId="7c1f99a4-7f99-452e-ad75-41cee7f4fa00" providerId="ADAL" clId="{773D6D81-A9F5-4DC9-ADD1-5C5B62EB63B1}" dt="2025-07-18T16:14:05.145" v="468" actId="207"/>
        <pc:sldMasterMkLst>
          <pc:docMk/>
          <pc:sldMasterMk cId="393333012" sldId="2147483648"/>
        </pc:sldMasterMkLst>
        <pc:spChg chg="mod">
          <ac:chgData name="Sotirios Damouras" userId="7c1f99a4-7f99-452e-ad75-41cee7f4fa00" providerId="ADAL" clId="{773D6D81-A9F5-4DC9-ADD1-5C5B62EB63B1}" dt="2025-07-18T16:14:05.145" v="468" actId="207"/>
          <ac:spMkLst>
            <pc:docMk/>
            <pc:sldMasterMk cId="393333012" sldId="2147483648"/>
            <ac:spMk id="2" creationId="{99A8FAAB-6258-7693-4A70-FE8780231314}"/>
          </ac:spMkLst>
        </pc:spChg>
        <pc:spChg chg="mod">
          <ac:chgData name="Sotirios Damouras" userId="7c1f99a4-7f99-452e-ad75-41cee7f4fa00" providerId="ADAL" clId="{773D6D81-A9F5-4DC9-ADD1-5C5B62EB63B1}" dt="2025-07-18T14:34:25.855" v="77" actId="2711"/>
          <ac:spMkLst>
            <pc:docMk/>
            <pc:sldMasterMk cId="393333012" sldId="2147483648"/>
            <ac:spMk id="3" creationId="{35E4CBD2-F49B-FCAB-9A78-AF0AACEC9AB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D74-72D1-404C-94FF-A5CABA798B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183-1CB1-4231-B541-9312820F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3C3-1A8C-EB1B-A4F9-46A3919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92A4-6DA8-444A-E75E-C491F1BA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74B-E0A1-C46E-B971-117106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7364-8338-4A0C-BF58-E120D01832C7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94D-5A9E-CA18-A8B3-C98979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D5D-587C-F3AD-F601-16CCA58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F40-4C69-C55F-8C3B-6C494B7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509F-7DB7-4AF9-F806-D5C8E31E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E5F2-EB4A-D03D-9DDB-BCAF052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78B2-015F-4668-8930-14678F72E98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2D76-78C8-11C9-C8DD-5C50A50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EAED-D2D3-A064-49BD-A4A1B1B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98EF-E473-4F6B-012B-35B4BBCC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DF82-9D73-C64F-A0BF-161F0337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573-8043-219C-2FBB-8AEE4AB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50E-1B4A-479B-813D-1F406D56380A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C22B-CD58-F316-02BA-6E610CD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A69-B1CA-1A97-E151-14F2C58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A19-A737-FE9D-D72B-340203C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B-7D3E-5D8F-03E8-D26AB00E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3293-181D-A511-6B9A-178F05E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993B-EFE2-4349-9348-39D1460A951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840-5A4C-3472-FDAB-353619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58-406D-0CDE-D373-325641C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0B5-4F05-35FD-075F-39D35E5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B4D-9E7A-20D6-E4EF-764B2D22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499-3734-C33F-F50C-34787F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F07E-CBE4-4805-9275-A0D36207EF3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AD-8AFD-7112-21B6-BF0088B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221D-56B6-1829-0FC6-4E6FFF8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A57-C0AB-8C7F-E438-1399A78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2A3-80DF-6CCE-38F6-7E5D731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8E2-A33B-73C7-D47D-E3052CF0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963C-C78D-7401-12B1-489BB8F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CE76-90A3-4054-80DF-C28080D936BC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3DD4-879B-623E-D4DD-07056D7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CB62-6A0B-A8C8-5D0F-CA66C15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F39-F434-0A54-E295-866805F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8F0A-7BD9-F82B-E80D-ED57CA2B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AE43-0142-3BBD-3914-20A0F60C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696EC-949B-3158-E296-C3B153C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E4584-733E-158A-9A61-9FD0030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F8F2-2307-E0EE-E12F-C251413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279-FA4F-4779-999B-4A2ECD3A3BBD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BBAF-A690-467F-8FAA-B22A642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5A1E-C506-ED36-6372-6A5F919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3D6-02AB-9FD3-12E0-3D5D1D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0A34-07E6-EBF6-9B07-1B81AE12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D6F-61FE-433E-81CC-82DB7C4F8F84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D13E-B473-FA7B-AAA7-2453E7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C05C-8F32-DE21-DE5A-443E4F1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FEE-C629-1D47-869D-0D3A8667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B94-8285-4C4A-91EE-A03018A61C3A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BF6A5-236E-FAD0-1933-786455D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C898-9C78-3ED8-D116-78ACF30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1571-8BF4-10CE-B64D-4F6B909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860E-36B4-D185-4652-7C8693E0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6900-8481-5445-40BA-8B750F74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11D8-B9CF-362A-4C0A-8384BDCB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F0-40E1-4039-ADD5-748A6E9DA990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BA9A-080D-F7A7-3B69-0447672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324-6FA9-BE95-389E-ACFDAF2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B01-2C5A-8285-46F8-E0C66C1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9FCE-EDA5-F40B-33BF-B9161C58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74B9-DEAE-AB0F-6AFA-A9526C09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48E-E147-A5DD-27DC-A6FEED7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45F-6777-444F-A932-9179840C383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4149-7D21-EC51-BB6E-65971A0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CBDD-CA41-4B8A-2D0C-6B8655C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FAAB-6258-7693-4A70-FE878023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CBD2-F49B-FCAB-9A78-AF0AACEC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3570-5C94-21AB-F6D6-6D347850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DD8F3-93E5-403A-BB67-403B8F488D0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6CE-E74C-2B83-8069-BA110AE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2CD-FA45-60B6-8F35-367F5290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535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mouras.github.io/teach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apminder.org/tools/#$chart-type=linechart&amp;url=v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#$chart-type=barrank&amp;url=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apminder.org/tools/#$chart-type=map&amp;url=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aeturrell.github.io/python4DS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.joyfulpandas.datawhale.club/" TargetMode="External"/><Relationship Id="rId5" Type="http://schemas.openxmlformats.org/officeDocument/2006/relationships/hyperlink" Target="https://pandas.pydata.org/docs/getting_started/intro_tutorials/index.html" TargetMode="External"/><Relationship Id="rId4" Type="http://schemas.openxmlformats.org/officeDocument/2006/relationships/hyperlink" Target="https://plotly.com/python/plotly-fundament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ownloads/updated-gapminder-world-poster-2019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Rosling" TargetMode="External"/><Relationship Id="rId2" Type="http://schemas.openxmlformats.org/officeDocument/2006/relationships/hyperlink" Target="mailto:https://www.gapm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gapminder.org/data/" TargetMode="External"/><Relationship Id="rId4" Type="http://schemas.openxmlformats.org/officeDocument/2006/relationships/hyperlink" Target="https://upgrader.gapmind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gs.un.org/goal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Jupyter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python-api-reference/index.html" TargetMode="External"/><Relationship Id="rId4" Type="http://schemas.openxmlformats.org/officeDocument/2006/relationships/hyperlink" Target="https://pandas.pydata.org/docs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c.utoronto.ca/webapps/jupyterhu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 - Brand Portal">
            <a:extLst>
              <a:ext uri="{FF2B5EF4-FFF2-40B4-BE49-F238E27FC236}">
                <a16:creationId xmlns:a16="http://schemas.microsoft.com/office/drawing/2014/main" id="{5810D07C-EF19-D4E5-5FD0-1621324E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7C430-D5BA-C5D4-CD89-730334E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951"/>
          </a:xfrm>
        </p:spPr>
        <p:txBody>
          <a:bodyPr anchor="t">
            <a:normAutofit/>
          </a:bodyPr>
          <a:lstStyle/>
          <a:p>
            <a:pPr algn="l"/>
            <a:r>
              <a:rPr lang="en-CA" sz="4800" b="1"/>
              <a:t>From Data to Discovery</a:t>
            </a:r>
            <a:br>
              <a:rPr lang="en-CA" sz="48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r>
              <a:rPr lang="en-CA" sz="3200" i="1"/>
              <a:t>Essential Data Science Tools &amp; Techniques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EA681-BD72-CE06-9AB7-7F6CDF53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2409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2025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Green Path </a:t>
            </a:r>
            <a:r>
              <a:rPr lang="en-US" sz="2800" b="1" dirty="0"/>
              <a:t>Summer Camp</a:t>
            </a:r>
          </a:p>
          <a:p>
            <a:pPr algn="l"/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5FFB-0312-1273-A88C-8DD62D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19627F6F-175E-B4FE-3FBE-A985022E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A0025ECC-8AE4-6F85-3DAD-16B24C4E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2CD40-2329-37CC-FAE5-F45CE3753B4D}"/>
              </a:ext>
            </a:extLst>
          </p:cNvPr>
          <p:cNvGrpSpPr/>
          <p:nvPr/>
        </p:nvGrpSpPr>
        <p:grpSpPr>
          <a:xfrm>
            <a:off x="1466918" y="2020900"/>
            <a:ext cx="8431826" cy="957876"/>
            <a:chOff x="1466917" y="2031012"/>
            <a:chExt cx="8779193" cy="947764"/>
          </a:xfrm>
        </p:grpSpPr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DDC86B7-35FA-56DD-C88D-72D2D937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6127" y="205533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A5F9DE60-C884-8AED-F969-21ECE43F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76" y="20643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B31A2BC6-AA71-63C0-814F-B75AAC95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6917" y="203101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resentation with pie chart with solid fill">
              <a:extLst>
                <a:ext uri="{FF2B5EF4-FFF2-40B4-BE49-F238E27FC236}">
                  <a16:creationId xmlns:a16="http://schemas.microsoft.com/office/drawing/2014/main" id="{482C8B79-A589-5207-D25D-F2833A29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41816" y="2055333"/>
              <a:ext cx="914400" cy="914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FC34087-4E35-68A3-DB70-431461F236B7}"/>
                </a:ext>
              </a:extLst>
            </p:cNvPr>
            <p:cNvSpPr/>
            <p:nvPr/>
          </p:nvSpPr>
          <p:spPr>
            <a:xfrm>
              <a:off x="2648538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374C2C-B149-B151-A81C-7619D56F455A}"/>
                </a:ext>
              </a:extLst>
            </p:cNvPr>
            <p:cNvSpPr/>
            <p:nvPr/>
          </p:nvSpPr>
          <p:spPr>
            <a:xfrm>
              <a:off x="4582897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A6C588A-DC47-078A-C2C3-6136654F73AD}"/>
                </a:ext>
              </a:extLst>
            </p:cNvPr>
            <p:cNvSpPr/>
            <p:nvPr/>
          </p:nvSpPr>
          <p:spPr>
            <a:xfrm>
              <a:off x="6578288" y="2332980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3F1B0A5-7411-4937-DE1A-A0E0C2415286}"/>
                </a:ext>
              </a:extLst>
            </p:cNvPr>
            <p:cNvSpPr/>
            <p:nvPr/>
          </p:nvSpPr>
          <p:spPr>
            <a:xfrm>
              <a:off x="8559086" y="2332979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s On with solid fill">
              <a:extLst>
                <a:ext uri="{FF2B5EF4-FFF2-40B4-BE49-F238E27FC236}">
                  <a16:creationId xmlns:a16="http://schemas.microsoft.com/office/drawing/2014/main" id="{5F280DF1-411C-56D8-F0DB-890BE06A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31710" y="2032486"/>
              <a:ext cx="914400" cy="914400"/>
            </a:xfrm>
            <a:prstGeom prst="rect">
              <a:avLst/>
            </a:prstGeom>
          </p:spPr>
        </p:pic>
        <p:sp>
          <p:nvSpPr>
            <p:cNvPr id="19" name="AutoShape 2">
              <a:extLst>
                <a:ext uri="{FF2B5EF4-FFF2-40B4-BE49-F238E27FC236}">
                  <a16:creationId xmlns:a16="http://schemas.microsoft.com/office/drawing/2014/main" id="{F732581E-2D65-4756-326C-B6CFEBA95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6514" y="22583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green road logo&#10;&#10;AI-generated content may be incorrect.">
            <a:extLst>
              <a:ext uri="{FF2B5EF4-FFF2-40B4-BE49-F238E27FC236}">
                <a16:creationId xmlns:a16="http://schemas.microsoft.com/office/drawing/2014/main" id="{B0DC987B-F103-DBDC-0F07-63ED306B9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4646778"/>
            <a:ext cx="861076" cy="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418-6C2B-2D62-7FEA-DE8177D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BA6-2619-9BE7-68E8-57B7E2EF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663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gapminder</a:t>
            </a:r>
            <a:r>
              <a:rPr lang="en-US" dirty="0"/>
              <a:t> _data.csv” file from: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https://damouras.github.io/teaching/</a:t>
            </a:r>
            <a:r>
              <a:rPr lang="en-US" dirty="0"/>
              <a:t> </a:t>
            </a:r>
          </a:p>
          <a:p>
            <a:r>
              <a:rPr lang="en-US" dirty="0"/>
              <a:t>Upload on your data on </a:t>
            </a:r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Create a pandas </a:t>
            </a:r>
            <a:r>
              <a:rPr lang="en-US" i="1" dirty="0"/>
              <a:t>data frame</a:t>
            </a:r>
            <a:r>
              <a:rPr lang="en-US" dirty="0"/>
              <a:t> by running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(“gapminder_data.csv”)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View first 20 rows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gapminder_df.head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2FBA-1045-D3E5-3F66-C4B7B1E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73629-9152-2064-8FFF-8023E0E1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676" y="1089497"/>
            <a:ext cx="2255467" cy="22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85D-532C-A6B2-C82D-0B2C278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FB68-16B0-0AF3-5A19-7DC42DD3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relevant rows by running a </a:t>
            </a:r>
            <a:r>
              <a:rPr lang="en-US" i="1"/>
              <a:t>query</a:t>
            </a:r>
          </a:p>
          <a:p>
            <a:pPr lvl="1"/>
            <a:endParaRPr lang="en-US"/>
          </a:p>
          <a:p>
            <a:r>
              <a:rPr lang="en-US"/>
              <a:t>Running a query (filter rows)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== 1990`)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Combine queries with “</a:t>
            </a:r>
            <a:r>
              <a:rPr lang="en-US" b="1"/>
              <a:t>&amp;</a:t>
            </a:r>
            <a:r>
              <a:rPr lang="en-US"/>
              <a:t>” (logical AND operator)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&gt;= 2000 &amp; 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“Canada” 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AB85-A6A4-199A-D356-C457E9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F3549-BB17-9B45-DAD7-65259690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0868"/>
              </p:ext>
            </p:extLst>
          </p:nvPr>
        </p:nvGraphicFramePr>
        <p:xfrm>
          <a:off x="9159240" y="1870075"/>
          <a:ext cx="21945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509005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937998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Country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Population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27.7M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1,135.1M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C80D3-129A-EB9C-7EC8-B50AFD71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70-5284-E372-BD84-4A718B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01-9082-BDE9-5268-53C4A676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Filter data from </a:t>
            </a:r>
            <a:r>
              <a:rPr lang="en-US" i="1" dirty="0"/>
              <a:t>China </a:t>
            </a:r>
            <a:r>
              <a:rPr lang="en-US" dirty="0"/>
              <a:t>between </a:t>
            </a:r>
            <a:r>
              <a:rPr lang="en-US" i="1" dirty="0"/>
              <a:t>1990 to 2020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&gt;= 1990 &amp; \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Year &lt;= 2020 &amp; \	</a:t>
            </a:r>
            <a:b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"China" ')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319E-3220-A1EF-BBBB-89AEAA1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CB8-6C40-B3B4-5A26-48D6EF9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7C0-8108-5AD9-8ACA-36BF000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 information </a:t>
            </a:r>
            <a:r>
              <a:rPr lang="en-US" i="1"/>
              <a:t>graphically </a:t>
            </a:r>
            <a:r>
              <a:rPr lang="en-US"/>
              <a:t>through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7CCE-5FA2-05CD-21F5-419524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F000-972C-E10A-3E19-97492E6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4" y="2462542"/>
            <a:ext cx="7524761" cy="3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ED-46DF-304F-988B-4BA20D5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613D-63B9-0752-9C70-1CC7887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Plotly</a:t>
            </a:r>
            <a:r>
              <a:rPr lang="en-US"/>
              <a:t> Express provides a concise, high-level interface to create a wide range of interactive </a:t>
            </a:r>
            <a:r>
              <a:rPr lang="en-US" err="1"/>
              <a:t>Plotly</a:t>
            </a:r>
            <a:r>
              <a:rPr lang="en-US"/>
              <a:t> figures with minimal code.</a:t>
            </a:r>
          </a:p>
          <a:p>
            <a:pPr lvl="4"/>
            <a:endParaRPr lang="en-US"/>
          </a:p>
          <a:p>
            <a:r>
              <a:rPr lang="en-US"/>
              <a:t>It can generate complex visualizations directly from data frames, making it ideal for quick exploration and analysis.</a:t>
            </a:r>
          </a:p>
          <a:p>
            <a:pPr lvl="4"/>
            <a:endParaRPr lang="en-US"/>
          </a:p>
          <a:p>
            <a:r>
              <a:rPr lang="en-US"/>
              <a:t>All charts created with </a:t>
            </a:r>
            <a:r>
              <a:rPr lang="en-US" err="1"/>
              <a:t>Plotly</a:t>
            </a:r>
            <a:r>
              <a:rPr lang="en-US"/>
              <a:t> Express are interactive by default (allow users to zoom, pan, hover for details, and toggle traces)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EDAB-EE22-D62D-CC9D-F1BF6F7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468-6CC0-29AE-E261-C8031D8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65C-B9DD-94F6-5D50-D22573F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High-level description based on </a:t>
            </a:r>
            <a:r>
              <a:rPr lang="en-US" i="1"/>
              <a:t>layered grammar of graphics</a:t>
            </a:r>
          </a:p>
          <a:p>
            <a:pPr lvl="3"/>
            <a:endParaRPr lang="en-US"/>
          </a:p>
          <a:p>
            <a:r>
              <a:rPr lang="en-US"/>
              <a:t>Basic ingredients: </a:t>
            </a:r>
          </a:p>
          <a:p>
            <a:pPr lvl="1"/>
            <a:r>
              <a:rPr lang="en-US" i="1"/>
              <a:t>Data</a:t>
            </a:r>
            <a:r>
              <a:rPr lang="en-US"/>
              <a:t> (tidy) →  </a:t>
            </a:r>
          </a:p>
          <a:p>
            <a:pPr lvl="1"/>
            <a:r>
              <a:rPr lang="en-US" i="1"/>
              <a:t>Aesthetics: </a:t>
            </a:r>
            <a:r>
              <a:rPr lang="en-US"/>
              <a:t>location (x/y-coord), size, color, etc.  → </a:t>
            </a:r>
          </a:p>
          <a:p>
            <a:pPr lvl="1"/>
            <a:r>
              <a:rPr lang="en-US" i="1"/>
              <a:t>Geometric objects</a:t>
            </a:r>
            <a:r>
              <a:rPr lang="en-US"/>
              <a:t>: lines, points, text, etc.</a:t>
            </a:r>
          </a:p>
          <a:p>
            <a:pPr lvl="4"/>
            <a:endParaRPr lang="en-US"/>
          </a:p>
          <a:p>
            <a:r>
              <a:rPr lang="en-US"/>
              <a:t>Main idea: </a:t>
            </a:r>
            <a:r>
              <a:rPr lang="en-US" i="1"/>
              <a:t>variables are mapped to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8FC5-D026-9C15-A333-47CDBF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64B-45EF-BB9E-B94D-4AD165DB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EE5-47B1-6671-F15D-C315990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aesthetics of </a:t>
            </a:r>
            <a:r>
              <a:rPr lang="en-US" dirty="0" err="1"/>
              <a:t>Gapminder</a:t>
            </a:r>
            <a:r>
              <a:rPr lang="en-US" dirty="0"/>
              <a:t> world poster 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x-coord: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y-coord: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size: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color: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B14-9976-521C-29E8-9EFADA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20B4D629-BBA9-1C4B-B5B5-4FF6FA8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1" y="2454251"/>
            <a:ext cx="5736039" cy="4055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024C6-640E-17FC-F358-3B27D9647A6B}"/>
              </a:ext>
            </a:extLst>
          </p:cNvPr>
          <p:cNvSpPr txBox="1"/>
          <p:nvPr/>
        </p:nvSpPr>
        <p:spPr>
          <a:xfrm>
            <a:off x="2827866" y="2556934"/>
            <a:ext cx="2599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Income (GDP/cap)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75EB-2AB5-9161-0613-948B9CD4D21B}"/>
              </a:ext>
            </a:extLst>
          </p:cNvPr>
          <p:cNvSpPr txBox="1"/>
          <p:nvPr/>
        </p:nvSpPr>
        <p:spPr>
          <a:xfrm>
            <a:off x="2827866" y="3360803"/>
            <a:ext cx="22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Life Expectancy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0B1FE-A87E-0465-4272-B48C89E8C6ED}"/>
              </a:ext>
            </a:extLst>
          </p:cNvPr>
          <p:cNvSpPr txBox="1"/>
          <p:nvPr/>
        </p:nvSpPr>
        <p:spPr>
          <a:xfrm>
            <a:off x="2353733" y="4136115"/>
            <a:ext cx="161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37623-2F50-8321-4EB3-866089DCE52A}"/>
              </a:ext>
            </a:extLst>
          </p:cNvPr>
          <p:cNvSpPr txBox="1"/>
          <p:nvPr/>
        </p:nvSpPr>
        <p:spPr>
          <a:xfrm>
            <a:off x="2418208" y="4911427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973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88F043-FF2C-B82D-1BBD-36FD474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3" y="3820122"/>
            <a:ext cx="4268213" cy="290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26A4-DA2F-86BE-566E-AB13825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D56-DC84-281D-8F84-F84477A3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i="1" dirty="0"/>
              <a:t>scatter plot </a:t>
            </a:r>
            <a:r>
              <a:rPr lang="en-US" dirty="0"/>
              <a:t>of Life Expectancy by GDP/cap in 2019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gwp_2019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2019'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gwp_2019,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y='Life Expectancy' 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15B4-F423-BB8B-B31A-37D5D3D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05C-D906-D227-017F-8AB9229F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08C-63DE-B8FD-F061-B474085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previous plot to recreate 2019 </a:t>
            </a:r>
            <a:br>
              <a:rPr lang="en-US" dirty="0"/>
            </a:br>
            <a:r>
              <a:rPr lang="en-US" dirty="0" err="1"/>
              <a:t>Gapminder</a:t>
            </a:r>
            <a:r>
              <a:rPr lang="en-US" dirty="0"/>
              <a:t> World Poster using </a:t>
            </a:r>
            <a:br>
              <a:rPr lang="en-US" dirty="0"/>
            </a:b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aesthetics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179F-1E02-9661-62C9-6D2E903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827CC-6139-A54B-05B2-3F0D108BA1B1}"/>
              </a:ext>
            </a:extLst>
          </p:cNvPr>
          <p:cNvSpPr txBox="1"/>
          <p:nvPr/>
        </p:nvSpPr>
        <p:spPr>
          <a:xfrm>
            <a:off x="1127914" y="311668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gwp_2019,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y='Life Expectancy',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A553E5E7-27D1-0C89-ACE3-62917C94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4" y="515410"/>
            <a:ext cx="3425439" cy="24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EAE-CF0B-7605-42F8-89B981EF8DB0}"/>
              </a:ext>
            </a:extLst>
          </p:cNvPr>
          <p:cNvSpPr txBox="1"/>
          <p:nvPr/>
        </p:nvSpPr>
        <p:spPr>
          <a:xfrm>
            <a:off x="1127914" y="4228366"/>
            <a:ext cx="7491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size='Population',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"Country",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title='Life Expectancy vs GDP per Capita (2019)',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0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508-9F43-D2C3-96EA-BE887B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36E-FB63-BDA6-9404-F597A77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types of plots follow similar syntax, e.g.</a:t>
            </a:r>
          </a:p>
          <a:p>
            <a:endParaRPr lang="en-US"/>
          </a:p>
          <a:p>
            <a:r>
              <a:rPr lang="en-US"/>
              <a:t>Line charts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Bar charts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Maps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9726-7B7F-B6B9-FAAE-0D67366D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D8B2E-B3B0-1BA3-66F4-16D0CF0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74" y="3183448"/>
            <a:ext cx="2886073" cy="188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C940D-84E2-CC50-1AE3-5CAC4DD9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1" y="2225023"/>
            <a:ext cx="2627023" cy="176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1D398-F347-8225-E503-3EF7995EF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3673"/>
            <a:ext cx="2531831" cy="1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7A7-EF02-4749-728A-058F27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3D4-672D-8EEF-F0B9-36DC161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Instructor: Prof. Sotirios (Sotos) Damouras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endParaRPr lang="en-US"/>
          </a:p>
          <a:p>
            <a:r>
              <a:rPr lang="en-US"/>
              <a:t>Teaching Assistants</a:t>
            </a:r>
          </a:p>
          <a:p>
            <a:pPr marL="0" indent="0">
              <a:buNone/>
            </a:pPr>
            <a:r>
              <a:rPr lang="en-US"/>
              <a:t>    Tian Wang        YiTong Li       </a:t>
            </a:r>
            <a:r>
              <a:rPr lang="en-US" err="1"/>
              <a:t>Kejing</a:t>
            </a:r>
            <a:r>
              <a:rPr lang="en-US"/>
              <a:t> Guo     Li Zhang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61F6-1552-5630-D5C9-821DFBD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AD4DA-9A64-F1CC-ADDC-050FD06BCE6F}"/>
              </a:ext>
            </a:extLst>
          </p:cNvPr>
          <p:cNvGrpSpPr/>
          <p:nvPr/>
        </p:nvGrpSpPr>
        <p:grpSpPr>
          <a:xfrm>
            <a:off x="794381" y="4353378"/>
            <a:ext cx="8948335" cy="1458686"/>
            <a:chOff x="794381" y="4353378"/>
            <a:chExt cx="8948335" cy="1458686"/>
          </a:xfrm>
        </p:grpSpPr>
        <p:pic>
          <p:nvPicPr>
            <p:cNvPr id="1026" name="Picture 2" descr="Tian (Cristal) Wang">
              <a:extLst>
                <a:ext uri="{FF2B5EF4-FFF2-40B4-BE49-F238E27FC236}">
                  <a16:creationId xmlns:a16="http://schemas.microsoft.com/office/drawing/2014/main" id="{39EB7DD6-A4C5-F3B7-17F3-7BDC571E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29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iTong Li">
              <a:extLst>
                <a:ext uri="{FF2B5EF4-FFF2-40B4-BE49-F238E27FC236}">
                  <a16:creationId xmlns:a16="http://schemas.microsoft.com/office/drawing/2014/main" id="{E5BDB423-46BC-2325-20E2-066F0B0F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8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ejing (Linda) Guo">
              <a:extLst>
                <a:ext uri="{FF2B5EF4-FFF2-40B4-BE49-F238E27FC236}">
                  <a16:creationId xmlns:a16="http://schemas.microsoft.com/office/drawing/2014/main" id="{7870418E-C96D-CABF-9970-3095EB154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314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ara Zhang">
              <a:extLst>
                <a:ext uri="{FF2B5EF4-FFF2-40B4-BE49-F238E27FC236}">
                  <a16:creationId xmlns:a16="http://schemas.microsoft.com/office/drawing/2014/main" id="{255EED5F-735F-F1A6-DA06-706CBB16B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030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green road logo&#10;&#10;AI-generated content may be incorrect.">
              <a:extLst>
                <a:ext uri="{FF2B5EF4-FFF2-40B4-BE49-F238E27FC236}">
                  <a16:creationId xmlns:a16="http://schemas.microsoft.com/office/drawing/2014/main" id="{8F6330BF-612B-CD23-1B93-0DD355A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1" y="4353378"/>
              <a:ext cx="613781" cy="493658"/>
            </a:xfrm>
            <a:prstGeom prst="rect">
              <a:avLst/>
            </a:prstGeom>
          </p:spPr>
        </p:pic>
        <p:pic>
          <p:nvPicPr>
            <p:cNvPr id="11" name="Picture 10" descr="A green road logo&#10;&#10;AI-generated content may be incorrect.">
              <a:extLst>
                <a:ext uri="{FF2B5EF4-FFF2-40B4-BE49-F238E27FC236}">
                  <a16:creationId xmlns:a16="http://schemas.microsoft.com/office/drawing/2014/main" id="{56999B94-651E-914A-E55D-71E8B1B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817" y="4353378"/>
              <a:ext cx="613781" cy="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FA-1974-0F90-A3D7-A20596C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0A4-FE44-1EB3-C65C-721419E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line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594B-5FF2-AC11-5A6A-14E669E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5DEC-B7D0-BA40-9CD4-6CD276DE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3" y="136525"/>
            <a:ext cx="3949246" cy="265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97643-267C-F094-99C0-F6BFE0C0BA6E}"/>
              </a:ext>
            </a:extLst>
          </p:cNvPr>
          <p:cNvSpPr txBox="1"/>
          <p:nvPr/>
        </p:nvSpPr>
        <p:spPr>
          <a:xfrm>
            <a:off x="1218078" y="3099252"/>
            <a:ext cx="928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"Year &gt;= 1800 &amp; Year &lt;= 2023 &amp; " 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"Country in ['China', 'USA', 'Russia', 'Nigeria' ] " ) 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EC8E-E663-E933-E529-6DDA54418E54}"/>
              </a:ext>
            </a:extLst>
          </p:cNvPr>
          <p:cNvSpPr txBox="1"/>
          <p:nvPr/>
        </p:nvSpPr>
        <p:spPr>
          <a:xfrm>
            <a:off x="1218078" y="3771027"/>
            <a:ext cx="37689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x="Year",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color="Country",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'Country'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6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36FA-9938-AFEF-5465-20348E9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60F-F06B-0B7A-40EC-4EC0249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95F-1C30-351D-48B9-2DA1C3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3"/>
              </a:rPr>
              <a:t>bar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2392-16B1-C1F0-F6EF-DAAB15E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E916-7616-FA55-A422-7227D7364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10" y="249358"/>
            <a:ext cx="4276944" cy="279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FDE8E-26E1-C52C-4CE0-A1A17A436AC1}"/>
              </a:ext>
            </a:extLst>
          </p:cNvPr>
          <p:cNvSpPr txBox="1"/>
          <p:nvPr/>
        </p:nvSpPr>
        <p:spPr>
          <a:xfrm>
            <a:off x="1003342" y="2854888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2023’)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(by='Population', ascending=False).head(15)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51E66-88A6-D24F-9EFB-B4EDF1645603}"/>
              </a:ext>
            </a:extLst>
          </p:cNvPr>
          <p:cNvSpPr txBox="1"/>
          <p:nvPr/>
        </p:nvSpPr>
        <p:spPr>
          <a:xfrm>
            <a:off x="935804" y="3505715"/>
            <a:ext cx="87318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y='Country',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orientation='h’,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text_auto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'Country'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fig.update_layout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categoryorder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'total ascending’})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96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F96B-C121-0F9C-46B6-1D812A71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12B-8C2F-34B1-0D1C-2DD347C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9084-A5B4-5239-821B-1D4B5EF5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map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3FD7-2127-F072-1F99-3D79DF5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9BB-F991-B41D-D99B-D95AB363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0" y="365125"/>
            <a:ext cx="3768865" cy="246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4A849-6974-E01D-59AC-E9421BC0D44D}"/>
              </a:ext>
            </a:extLst>
          </p:cNvPr>
          <p:cNvSpPr txBox="1"/>
          <p:nvPr/>
        </p:nvSpPr>
        <p:spPr>
          <a:xfrm>
            <a:off x="1056665" y="2663031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2023')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'Latitude',         # Column for latitude coordinates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'Longitude',        # Column for longitude coordinates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DCDE-C2F1-5DE1-86A2-4A297C81F1E7}"/>
              </a:ext>
            </a:extLst>
          </p:cNvPr>
          <p:cNvSpPr txBox="1"/>
          <p:nvPr/>
        </p:nvSpPr>
        <p:spPr>
          <a:xfrm>
            <a:off x="1056665" y="4325025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size='Population',        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         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='Country',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scope='world',            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60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61B-8971-E849-7B2F-BA0435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C4A-2BB2-B0D2-C17B-6576025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e-textbooks: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Python 4DS (for Data Science)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Data Science Handbook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Library references:</a:t>
            </a:r>
          </a:p>
          <a:p>
            <a:pPr lvl="1"/>
            <a:r>
              <a:rPr lang="en-US" dirty="0" err="1">
                <a:hlinkClick r:id="rId4"/>
              </a:rPr>
              <a:t>Plotly</a:t>
            </a:r>
            <a:r>
              <a:rPr lang="en-US" dirty="0">
                <a:hlinkClick r:id="rId4"/>
              </a:rPr>
              <a:t> examples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Pandas tutorials</a:t>
            </a:r>
            <a:r>
              <a:rPr lang="en-US" dirty="0"/>
              <a:t> (</a:t>
            </a:r>
            <a:r>
              <a:rPr lang="en-US" dirty="0" err="1"/>
              <a:t>inlc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Joyful-Pandas</a:t>
            </a:r>
            <a:r>
              <a:rPr lang="en-US" dirty="0"/>
              <a:t> in Chinese)</a:t>
            </a:r>
          </a:p>
          <a:p>
            <a:pPr lvl="4"/>
            <a:endParaRPr lang="en-US" dirty="0"/>
          </a:p>
          <a:p>
            <a:r>
              <a:rPr lang="en-US" dirty="0"/>
              <a:t>Online courses</a:t>
            </a:r>
          </a:p>
          <a:p>
            <a:pPr lvl="1"/>
            <a:r>
              <a:rPr lang="en-US" dirty="0"/>
              <a:t>Free versions in </a:t>
            </a:r>
            <a:r>
              <a:rPr lang="en-US" dirty="0">
                <a:hlinkClick r:id="rId7"/>
              </a:rPr>
              <a:t>Kaggle Learn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Data Camp</a:t>
            </a:r>
            <a:r>
              <a:rPr lang="en-US" dirty="0"/>
              <a:t>, Coursera,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D8B6-FA77-509E-D096-25B8B3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9CF-44BE-C178-AA92-9E039A10A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85BC-C142-7CED-78C0-1037258B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5D14-A5FB-2E7A-1F33-A9A15B4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C8CE-06D8-17AE-6367-3BE5329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CF2F-83AE-56D4-3F80-F29DCD99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Please fill in this </a:t>
            </a:r>
            <a:br>
              <a:rPr lang="en-US" sz="3600" dirty="0"/>
            </a:br>
            <a:r>
              <a:rPr lang="en-US" sz="3600" dirty="0"/>
              <a:t>feedback form: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9819-E13B-2768-D492-0B637308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3705E-FC92-5B04-E040-EC9AECA4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92" y="1690688"/>
            <a:ext cx="3814718" cy="38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F06-AEEA-2AD1-DE2A-44E96B1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9D3-331D-3DE6-45BD-C40058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from raw data to insightful, publication-grade graphs</a:t>
            </a:r>
          </a:p>
          <a:p>
            <a:pPr lvl="1"/>
            <a:r>
              <a:rPr lang="en-US"/>
              <a:t>Recreate this plot, showing relationship of Health vs Wealth 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                          … &amp; learn cool stuff along the way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0DC-8AA3-489E-E078-7A75167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D81B94DB-F94A-EE5F-9273-36ADD51B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6" y="2810919"/>
            <a:ext cx="4613155" cy="326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722E2-DE4A-552F-AE32-3CCAD623FB69}"/>
              </a:ext>
            </a:extLst>
          </p:cNvPr>
          <p:cNvSpPr txBox="1"/>
          <p:nvPr/>
        </p:nvSpPr>
        <p:spPr>
          <a:xfrm>
            <a:off x="1282305" y="6212353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https://www.gapminder.org/downloads/updated-gapminder-world-poster-2019/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C91D-52CA-42F8-697D-FF666671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r>
              <a:rPr lang="en-US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259-3A56-14BC-E3ED-6C52CC6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Gapminder</a:t>
            </a:r>
            <a:r>
              <a:rPr lang="en-US" dirty="0"/>
              <a:t> foundation is a non-profit dedicated to promoting a fact-based worldview</a:t>
            </a:r>
          </a:p>
          <a:p>
            <a:pPr lvl="1"/>
            <a:r>
              <a:rPr lang="en-US" dirty="0"/>
              <a:t>Founded by </a:t>
            </a:r>
            <a:r>
              <a:rPr lang="en-US" dirty="0">
                <a:hlinkClick r:id="rId3"/>
              </a:rPr>
              <a:t>Hans Rosling</a:t>
            </a:r>
            <a:r>
              <a:rPr lang="en-US" dirty="0"/>
              <a:t>, famous statistician &amp; public health prof</a:t>
            </a:r>
          </a:p>
          <a:p>
            <a:pPr lvl="1"/>
            <a:r>
              <a:rPr lang="en-US" dirty="0"/>
              <a:t>Meant to </a:t>
            </a:r>
            <a:r>
              <a:rPr lang="en-US" dirty="0">
                <a:hlinkClick r:id="rId4"/>
              </a:rPr>
              <a:t>upgrade your worldview</a:t>
            </a:r>
            <a:r>
              <a:rPr lang="en-US" dirty="0"/>
              <a:t> based on data</a:t>
            </a:r>
          </a:p>
          <a:p>
            <a:pPr lvl="4"/>
            <a:endParaRPr lang="en-US" dirty="0"/>
          </a:p>
          <a:p>
            <a:r>
              <a:rPr lang="en-US" dirty="0" err="1"/>
              <a:t>Gapminder</a:t>
            </a:r>
            <a:r>
              <a:rPr lang="en-US" dirty="0"/>
              <a:t> provides </a:t>
            </a:r>
            <a:r>
              <a:rPr lang="en-US" dirty="0">
                <a:hlinkClick r:id="rId5"/>
              </a:rPr>
              <a:t>country-level annual data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GDP/capita (Wealth)</a:t>
            </a:r>
          </a:p>
          <a:p>
            <a:pPr lvl="1"/>
            <a:r>
              <a:rPr lang="en-US" dirty="0"/>
              <a:t>Life Expectancy (Health)</a:t>
            </a:r>
          </a:p>
          <a:p>
            <a:pPr lvl="1"/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   … and many other </a:t>
            </a:r>
            <a:r>
              <a:rPr lang="en-CA" dirty="0"/>
              <a:t>social/economic/environmental </a:t>
            </a:r>
            <a:r>
              <a:rPr lang="en-US" dirty="0"/>
              <a:t>indicators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7709-21BB-10D6-54AD-B17013D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D1C96BE-974F-7264-9FE6-46519CD7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9A2FF-5F37-41B1-B629-1A947DCE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733" y="479535"/>
            <a:ext cx="4732847" cy="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goals and goals&#10;&#10;AI-generated content may be incorrect.">
            <a:extLst>
              <a:ext uri="{FF2B5EF4-FFF2-40B4-BE49-F238E27FC236}">
                <a16:creationId xmlns:a16="http://schemas.microsoft.com/office/drawing/2014/main" id="{D0DF99B5-EC9F-0F22-CCAE-1734FE3A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4" b="9251"/>
          <a:stretch>
            <a:fillRect/>
          </a:stretch>
        </p:blipFill>
        <p:spPr>
          <a:xfrm>
            <a:off x="1161289" y="2617565"/>
            <a:ext cx="7670132" cy="364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525AE-31F9-2319-C5EE-E7C9805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Sustainable Development Goals (SDGs)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E436-7956-E3D6-9BA7-60868E92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related to United Nations’ </a:t>
            </a:r>
            <a:r>
              <a:rPr lang="en-US">
                <a:hlinkClick r:id="rId3"/>
              </a:rPr>
              <a:t>Sustainable Development Goals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4F7-141D-DE97-452B-F83E2E7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text with colorful circles&#10;&#10;AI-generated content may be incorrect.">
            <a:extLst>
              <a:ext uri="{FF2B5EF4-FFF2-40B4-BE49-F238E27FC236}">
                <a16:creationId xmlns:a16="http://schemas.microsoft.com/office/drawing/2014/main" id="{D05B37EF-999C-442C-E51B-B6F0276F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0" y="5131912"/>
            <a:ext cx="1766475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48A-327F-ED68-C20D-C94320E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656-E285-5368-D3CC-7D2532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</a:t>
            </a:r>
            <a:r>
              <a:rPr lang="en-US">
                <a:hlinkClick r:id="rId2"/>
              </a:rPr>
              <a:t>Python</a:t>
            </a:r>
            <a:r>
              <a:rPr lang="en-US"/>
              <a:t> via </a:t>
            </a:r>
            <a:r>
              <a:rPr lang="en-US" err="1">
                <a:hlinkClick r:id="rId3"/>
              </a:rPr>
              <a:t>Jupyter</a:t>
            </a:r>
            <a:r>
              <a:rPr lang="en-US"/>
              <a:t> notebooks</a:t>
            </a:r>
          </a:p>
          <a:p>
            <a:pPr lvl="3"/>
            <a:endParaRPr lang="en-US"/>
          </a:p>
          <a:p>
            <a:r>
              <a:rPr lang="en-US"/>
              <a:t>Employ two basic frameworks for Data Science: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Tidy Data</a:t>
            </a:r>
            <a:r>
              <a:rPr lang="en-US"/>
              <a:t>” organization for streamlined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Grammar of Graphics</a:t>
            </a:r>
            <a:r>
              <a:rPr lang="en-US"/>
              <a:t>” for describing/constructing plots</a:t>
            </a:r>
          </a:p>
          <a:p>
            <a:pPr marL="1828800" lvl="3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These are implemented in Python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hlinkClick r:id="rId4"/>
              </a:rPr>
              <a:t>Pandas</a:t>
            </a:r>
            <a:r>
              <a:rPr lang="en-US"/>
              <a:t> for </a:t>
            </a:r>
            <a:r>
              <a:rPr lang="en-US" i="1"/>
              <a:t>Data Manipulation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>
                <a:hlinkClick r:id="rId5"/>
              </a:rPr>
              <a:t>Plotly</a:t>
            </a:r>
            <a:r>
              <a:rPr lang="en-US"/>
              <a:t> for </a:t>
            </a:r>
            <a:r>
              <a:rPr lang="en-US" i="1"/>
              <a:t>Data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BFC9-020E-66A7-5CDE-88D3633F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B8F-5FAE-B0E4-D89E-045C67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F9C-9096-6C9C-BB71-7470C5D3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JupyterHub</a:t>
            </a:r>
            <a:r>
              <a:rPr lang="en-US" dirty="0"/>
              <a:t> server &amp; open new 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www.utsc.utoronto.ca/webapps/jupyterhub</a:t>
            </a:r>
            <a:r>
              <a:rPr lang="en-US" dirty="0"/>
              <a:t> (2/3)</a:t>
            </a:r>
          </a:p>
          <a:p>
            <a:r>
              <a:rPr lang="en-US" dirty="0"/>
              <a:t>Import pandas (as pd) &amp; </a:t>
            </a:r>
            <a:r>
              <a:rPr lang="en-US" dirty="0" err="1"/>
              <a:t>plotly.express</a:t>
            </a:r>
            <a:r>
              <a:rPr lang="en-US" dirty="0"/>
              <a:t> (as </a:t>
            </a:r>
            <a:r>
              <a:rPr lang="en-US" dirty="0" err="1"/>
              <a:t>px</a:t>
            </a:r>
            <a:r>
              <a:rPr lang="en-US" dirty="0"/>
              <a:t>) libraries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pandas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709-3501-F3B7-41CF-9995D7A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4F72-5E5D-08D0-4872-FF63F00DD050}"/>
              </a:ext>
            </a:extLst>
          </p:cNvPr>
          <p:cNvSpPr txBox="1"/>
          <p:nvPr/>
        </p:nvSpPr>
        <p:spPr>
          <a:xfrm>
            <a:off x="1207099" y="372266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375-14F3-E24C-6B94-CADF4C5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202-48D1-2051-158A-6A9DCC91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way of organizing &amp; working w/ data based on 3 rules: </a:t>
            </a:r>
          </a:p>
          <a:p>
            <a:pPr lvl="1"/>
            <a:r>
              <a:rPr lang="en-US"/>
              <a:t>1. Every column is a single variable </a:t>
            </a:r>
          </a:p>
          <a:p>
            <a:pPr lvl="1"/>
            <a:r>
              <a:rPr lang="en-US"/>
              <a:t>2. Every row is a single observation</a:t>
            </a:r>
          </a:p>
          <a:p>
            <a:pPr lvl="1"/>
            <a:r>
              <a:rPr lang="en-US"/>
              <a:t>3. Every cell contains a single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1454-504A-FFA7-D7A7-DD71DC7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showing variables in columns, observations in rows, and values in cellssan">
            <a:extLst>
              <a:ext uri="{FF2B5EF4-FFF2-40B4-BE49-F238E27FC236}">
                <a16:creationId xmlns:a16="http://schemas.microsoft.com/office/drawing/2014/main" id="{69C2BB44-0432-43E1-E364-C71E96A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3537743"/>
            <a:ext cx="873252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5B1-DFE1-2A64-0DAB-1AFCDC5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CBC5-AD0C-DF8E-16E8-699615F5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data are “tidy”?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A0A0-BC5F-2D06-5AAE-A51476D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7C672-F6BA-7ECD-A2BA-111CAEEA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08626"/>
              </p:ext>
            </p:extLst>
          </p:nvPr>
        </p:nvGraphicFramePr>
        <p:xfrm>
          <a:off x="1331976" y="3657600"/>
          <a:ext cx="4941825" cy="151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15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211757240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4F981-A4BC-E741-1701-2BE328D07561}"/>
              </a:ext>
            </a:extLst>
          </p:cNvPr>
          <p:cNvSpPr txBox="1"/>
          <p:nvPr/>
        </p:nvSpPr>
        <p:spPr>
          <a:xfrm>
            <a:off x="1331976" y="3190022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1B8CB-C171-7866-0389-00F5D2B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9516"/>
              </p:ext>
            </p:extLst>
          </p:nvPr>
        </p:nvGraphicFramePr>
        <p:xfrm>
          <a:off x="7297674" y="1893093"/>
          <a:ext cx="3032253" cy="380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2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60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2E622C-AA15-F304-745A-C8C564EDC484}"/>
              </a:ext>
            </a:extLst>
          </p:cNvPr>
          <p:cNvSpPr txBox="1"/>
          <p:nvPr/>
        </p:nvSpPr>
        <p:spPr>
          <a:xfrm>
            <a:off x="7297674" y="1425515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1417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1275</Words>
  <Application>Microsoft Office PowerPoint</Application>
  <PresentationFormat>Widescreen</PresentationFormat>
  <Paragraphs>298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Courier New</vt:lpstr>
      <vt:lpstr>Office Theme</vt:lpstr>
      <vt:lpstr>From Data to Discovery      Essential Data Science Tools &amp; Techniques</vt:lpstr>
      <vt:lpstr>Introductions</vt:lpstr>
      <vt:lpstr>Course Goals</vt:lpstr>
      <vt:lpstr>Gapminder Data</vt:lpstr>
      <vt:lpstr>Sustainable Development Goals (SDGs)</vt:lpstr>
      <vt:lpstr>Tools </vt:lpstr>
      <vt:lpstr>Your Turn!</vt:lpstr>
      <vt:lpstr>Tidy Data</vt:lpstr>
      <vt:lpstr>Tidy Data</vt:lpstr>
      <vt:lpstr>Your Turn!</vt:lpstr>
      <vt:lpstr>Filter Data</vt:lpstr>
      <vt:lpstr>Your Turn!</vt:lpstr>
      <vt:lpstr>Data Visualization</vt:lpstr>
      <vt:lpstr>Plotly Express</vt:lpstr>
      <vt:lpstr>Anatomy of Plots</vt:lpstr>
      <vt:lpstr>Anatomy of Plots</vt:lpstr>
      <vt:lpstr>Plotly Example</vt:lpstr>
      <vt:lpstr>Your Turn!</vt:lpstr>
      <vt:lpstr>More plots</vt:lpstr>
      <vt:lpstr>Your Turn!</vt:lpstr>
      <vt:lpstr>Your Turn!</vt:lpstr>
      <vt:lpstr>Your Turn!</vt:lpstr>
      <vt:lpstr>Resources</vt:lpstr>
      <vt:lpstr>Thank you!</vt:lpstr>
      <vt:lpstr>How Did We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2025-07-09T14:51:46Z</dcterms:created>
  <dcterms:modified xsi:type="dcterms:W3CDTF">2025-08-04T21:42:52Z</dcterms:modified>
</cp:coreProperties>
</file>