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EA692-A7C5-42D0-884F-E87C7C6332ED}" v="6" dt="2022-06-16T18:14:51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>
        <p:scale>
          <a:sx n="57" d="100"/>
          <a:sy n="57" d="100"/>
        </p:scale>
        <p:origin x="4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0665-D682-1CE5-24C3-AF1B44AA1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815C4-328F-2BBF-1FD5-4E6CC85C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5353-7CC4-E2A3-6E42-3D5818E5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60AB-3E70-6648-FB9C-761A800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9798-7C73-6834-9E7E-EC453765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2EB4-2336-930E-7BC2-7EBF5B8D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7A4CE-2C26-40F3-54A6-BA4E624D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1297-CF4B-8038-B013-2414A8FC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E4D7-760E-7403-4E51-AF3F5637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AB24-6D15-91FB-EE52-F8BD591B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23231-182A-B6C9-3628-7D4630D9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66A3-65CB-8BD9-85A4-4C9A5E7D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4880-56B8-FD2E-22F1-E7F9A42D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A607-B0C3-5622-5693-3673F7A9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CFEE-AC1B-1681-7D5F-17C152BA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1682-E695-B860-1AE9-70B98B1F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ACBA-2719-A0FA-4510-F7028E2F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8E89-E307-DD44-100D-6786A925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14C2-5683-B9AA-BF07-2BAE5D13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898D-C58F-73E6-6C6B-A4911EC1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821F-4046-A0AC-B734-B000ABF2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43C1-26FD-D624-CE56-DEC922B5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1F7F-55B1-C79D-CE71-7BB5C049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66AB-064D-EF44-AF87-5FFE9714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F8BF-089D-13E4-5EFC-8ACB1301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B5E7-C6A0-5598-5D2D-06BA57B3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CBA7-5F10-C757-A722-681B07A99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B4D9E-CC04-596A-1A18-BE42D322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4E87-7591-A2A3-8582-2A1F27B5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13D82-A955-F344-30FA-ABBF5599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B65E0-7B38-7E82-543B-97A0DB3D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CA77-A8D1-8430-8661-7B0B00F8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723D2-10B1-EEFF-2C6B-88734EDD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4CEE8-A32E-89C7-1514-44D84DA34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69697-D8FC-C995-216C-D031E6D75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FCA51-9549-2D7A-F098-D45CA708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2F9F5-BCB1-0A68-0ADE-715872E1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A60EA-8B03-D7B3-9043-DF2FADCF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E5473-4144-EAC0-7B09-72C89327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EC37-8EFC-0F5C-A982-0CEE8915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4BF1D-454C-D837-5305-C8112F0A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81183-39F7-2127-3EFA-2B7F0205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CF4C-EE07-A2F0-730C-02D61F0A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45F93-987D-0328-5217-839278A4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1D84-1C44-4E07-890A-D7F6183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5A6C-A438-50B1-1454-4DE6FEBE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C158-E015-3004-AF0F-83BFB0C6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9931-2D6C-7BDF-6A1E-9C6BB16D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787C0-7286-B194-3B93-BB4BB602E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33B9-807B-DBC5-9623-CFB09207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A7EE-9BA3-A0BB-8124-4D8994A8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056F-39C1-B003-09B1-3C178FD1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923B-9960-66E4-CE1D-D36E7E97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ACF80-192F-A19F-8C41-80364FA1A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F5FD8-C37A-2AD6-0BA1-CBC4A60E7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EDECF-A915-F0FE-3EAB-3E676DB3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6FDC5-24FC-6881-09E2-5F96627F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3C5F-3D69-0702-F24C-7CB020A2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01B34-C4CE-EBA3-02E2-FF68068B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39EC-F926-3664-A108-22DE2A13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F41E-2638-66EB-BA7F-4DE375BCF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CDBD-1038-4717-9F93-8ECC4F23B95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1DF6-79D7-6C72-D5FD-3678D4F07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22F9D-FA12-F32B-3ABC-7984942A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1F4370-7D4F-852A-B3D4-C2CCE3D58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14128"/>
              </p:ext>
            </p:extLst>
          </p:nvPr>
        </p:nvGraphicFramePr>
        <p:xfrm>
          <a:off x="4585110" y="2074332"/>
          <a:ext cx="3021780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30">
                  <a:extLst>
                    <a:ext uri="{9D8B030D-6E8A-4147-A177-3AD203B41FA5}">
                      <a16:colId xmlns:a16="http://schemas.microsoft.com/office/drawing/2014/main" val="2178074275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288419317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66982638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273125272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1871211169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42972921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22346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1452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4778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1551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9147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823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2EF6DF4-5D42-5E2C-FB64-D6BC42BC77BD}"/>
              </a:ext>
            </a:extLst>
          </p:cNvPr>
          <p:cNvSpPr txBox="1"/>
          <p:nvPr/>
        </p:nvSpPr>
        <p:spPr>
          <a:xfrm rot="16200000">
            <a:off x="3744111" y="3537155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(from node)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22F85-9B74-5DB6-0A0F-76FE46AB8ABD}"/>
              </a:ext>
            </a:extLst>
          </p:cNvPr>
          <p:cNvSpPr txBox="1"/>
          <p:nvPr/>
        </p:nvSpPr>
        <p:spPr>
          <a:xfrm rot="10800000" flipV="1">
            <a:off x="5752661" y="1705000"/>
            <a:ext cx="131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(to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9BF6AB-EA29-9776-406B-406853A0C196}"/>
              </a:ext>
            </a:extLst>
          </p:cNvPr>
          <p:cNvSpPr/>
          <p:nvPr/>
        </p:nvSpPr>
        <p:spPr>
          <a:xfrm>
            <a:off x="3209280" y="1686108"/>
            <a:ext cx="1481666" cy="269632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37A7D2-9FB0-E6CB-56E3-C4A2A574B164}"/>
              </a:ext>
            </a:extLst>
          </p:cNvPr>
          <p:cNvSpPr/>
          <p:nvPr/>
        </p:nvSpPr>
        <p:spPr>
          <a:xfrm>
            <a:off x="5513863" y="2107580"/>
            <a:ext cx="1481666" cy="192926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BB0866-8762-30C4-0B1E-0579616A11A6}"/>
              </a:ext>
            </a:extLst>
          </p:cNvPr>
          <p:cNvSpPr/>
          <p:nvPr/>
        </p:nvSpPr>
        <p:spPr>
          <a:xfrm>
            <a:off x="3733455" y="2127018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D1B897-60B2-B120-5244-D9BB60994DD6}"/>
              </a:ext>
            </a:extLst>
          </p:cNvPr>
          <p:cNvSpPr/>
          <p:nvPr/>
        </p:nvSpPr>
        <p:spPr>
          <a:xfrm>
            <a:off x="3543884" y="2841340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2B0AD-71E0-EE38-600C-CC2B8A5F3FCE}"/>
              </a:ext>
            </a:extLst>
          </p:cNvPr>
          <p:cNvSpPr/>
          <p:nvPr/>
        </p:nvSpPr>
        <p:spPr>
          <a:xfrm>
            <a:off x="6065125" y="3195959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BF41E4-E7BC-D587-2B33-1E5F0E5DB911}"/>
              </a:ext>
            </a:extLst>
          </p:cNvPr>
          <p:cNvSpPr/>
          <p:nvPr/>
        </p:nvSpPr>
        <p:spPr>
          <a:xfrm>
            <a:off x="6065125" y="2375210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46F04-8581-C633-47DE-04F9FBCB73A3}"/>
              </a:ext>
            </a:extLst>
          </p:cNvPr>
          <p:cNvSpPr/>
          <p:nvPr/>
        </p:nvSpPr>
        <p:spPr>
          <a:xfrm>
            <a:off x="3660181" y="3614284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6EB524-ACEB-034E-8FB3-170B8260446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12597" y="2316589"/>
            <a:ext cx="1952528" cy="24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AB2258-B00A-714E-9D92-832D8B4F514F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4039323" y="2564781"/>
            <a:ext cx="2025802" cy="1239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71137E-F857-D4E6-88CA-FDD67048078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112597" y="2316589"/>
            <a:ext cx="1952528" cy="10689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BBA4D8-2891-8207-7A3F-2F0A10C394C0}"/>
              </a:ext>
            </a:extLst>
          </p:cNvPr>
          <p:cNvSpPr txBox="1"/>
          <p:nvPr/>
        </p:nvSpPr>
        <p:spPr>
          <a:xfrm>
            <a:off x="2842488" y="1630516"/>
            <a:ext cx="62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71BA26-CB4D-1822-E260-81D91AD43072}"/>
              </a:ext>
            </a:extLst>
          </p:cNvPr>
          <p:cNvSpPr txBox="1"/>
          <p:nvPr/>
        </p:nvSpPr>
        <p:spPr>
          <a:xfrm>
            <a:off x="5375641" y="1689958"/>
            <a:ext cx="62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9A5E44-0E6F-6AB7-4E94-6FF9A0F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03270"/>
              </p:ext>
            </p:extLst>
          </p:nvPr>
        </p:nvGraphicFramePr>
        <p:xfrm>
          <a:off x="4585110" y="2074332"/>
          <a:ext cx="3021780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30">
                  <a:extLst>
                    <a:ext uri="{9D8B030D-6E8A-4147-A177-3AD203B41FA5}">
                      <a16:colId xmlns:a16="http://schemas.microsoft.com/office/drawing/2014/main" val="2178074275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288419317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66982638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273125272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1871211169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42972921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22346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1452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4778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1551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9147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82303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A3CF1ABA-C1AF-3306-8FA6-850EB3E19BE9}"/>
              </a:ext>
            </a:extLst>
          </p:cNvPr>
          <p:cNvSpPr/>
          <p:nvPr/>
        </p:nvSpPr>
        <p:spPr>
          <a:xfrm>
            <a:off x="4321784" y="2556933"/>
            <a:ext cx="289798" cy="12959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DF27EA1-C51C-5C89-B6BF-C8EE5B3F34D3}"/>
              </a:ext>
            </a:extLst>
          </p:cNvPr>
          <p:cNvSpPr/>
          <p:nvPr/>
        </p:nvSpPr>
        <p:spPr>
          <a:xfrm>
            <a:off x="4314386" y="3872144"/>
            <a:ext cx="297195" cy="9115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03406-058B-8165-A79C-2B980AB56BD2}"/>
              </a:ext>
            </a:extLst>
          </p:cNvPr>
          <p:cNvSpPr txBox="1"/>
          <p:nvPr/>
        </p:nvSpPr>
        <p:spPr>
          <a:xfrm>
            <a:off x="3701101" y="2974087"/>
            <a:ext cx="62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43CC9-4D07-B31E-88D2-B89B25975D51}"/>
              </a:ext>
            </a:extLst>
          </p:cNvPr>
          <p:cNvSpPr txBox="1"/>
          <p:nvPr/>
        </p:nvSpPr>
        <p:spPr>
          <a:xfrm>
            <a:off x="3701101" y="4073899"/>
            <a:ext cx="62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9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A85A2AB-E6E2-0067-6E5A-40C3221C7926}"/>
              </a:ext>
            </a:extLst>
          </p:cNvPr>
          <p:cNvSpPr/>
          <p:nvPr/>
        </p:nvSpPr>
        <p:spPr>
          <a:xfrm>
            <a:off x="3733455" y="2127018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B6C50B-8097-F3FF-549B-B0BA5D15816C}"/>
              </a:ext>
            </a:extLst>
          </p:cNvPr>
          <p:cNvSpPr/>
          <p:nvPr/>
        </p:nvSpPr>
        <p:spPr>
          <a:xfrm>
            <a:off x="3733455" y="2851059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C616756-8F7B-5F50-C75D-90EB00A6F426}"/>
              </a:ext>
            </a:extLst>
          </p:cNvPr>
          <p:cNvSpPr/>
          <p:nvPr/>
        </p:nvSpPr>
        <p:spPr>
          <a:xfrm>
            <a:off x="5716858" y="3254749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0357A9-550C-9119-0BE1-CFAF680F6C04}"/>
              </a:ext>
            </a:extLst>
          </p:cNvPr>
          <p:cNvSpPr/>
          <p:nvPr/>
        </p:nvSpPr>
        <p:spPr>
          <a:xfrm>
            <a:off x="5747735" y="2489038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0D46C1-64CC-7BD1-1257-9AF139503F4C}"/>
              </a:ext>
            </a:extLst>
          </p:cNvPr>
          <p:cNvSpPr/>
          <p:nvPr/>
        </p:nvSpPr>
        <p:spPr>
          <a:xfrm>
            <a:off x="3733455" y="3626320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A411AE-5C8C-5D57-6D08-B399EAD302F9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>
            <a:off x="4112597" y="2316589"/>
            <a:ext cx="1635138" cy="362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4F1936-9B60-0600-3DB1-1718485AD5FB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>
            <a:off x="4112597" y="2678609"/>
            <a:ext cx="1635138" cy="11372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105AA0-E38D-0728-57CA-1C73BC1E3213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4112597" y="2316589"/>
            <a:ext cx="1604261" cy="1127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A58153-BB6A-0037-810F-7B01C514E4CA}"/>
              </a:ext>
            </a:extLst>
          </p:cNvPr>
          <p:cNvCxnSpPr>
            <a:cxnSpLocks/>
            <a:stCxn id="43" idx="2"/>
            <a:endCxn id="41" idx="6"/>
          </p:cNvCxnSpPr>
          <p:nvPr/>
        </p:nvCxnSpPr>
        <p:spPr>
          <a:xfrm flipH="1">
            <a:off x="4112597" y="2678609"/>
            <a:ext cx="1635138" cy="362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61516A-7450-CC58-BA1A-376FB2A5B282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 flipV="1">
            <a:off x="4112597" y="3040630"/>
            <a:ext cx="1604261" cy="403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32D3C1-D998-8F4E-EACC-EE81D305373A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>
            <a:off x="4112597" y="3444320"/>
            <a:ext cx="1604261" cy="371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92</Words>
  <Application>Microsoft Office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Damouras</dc:creator>
  <cp:lastModifiedBy>Sotirios Damouras</cp:lastModifiedBy>
  <cp:revision>5</cp:revision>
  <dcterms:created xsi:type="dcterms:W3CDTF">2022-06-16T17:54:30Z</dcterms:created>
  <dcterms:modified xsi:type="dcterms:W3CDTF">2022-06-21T18:47:16Z</dcterms:modified>
</cp:coreProperties>
</file>