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DEA692-A7C5-42D0-884F-E87C7C6332ED}" v="6" dt="2022-06-16T18:14:51.2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0665-D682-1CE5-24C3-AF1B44AA1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815C4-328F-2BBF-1FD5-4E6CC85CC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5353-7CC4-E2A3-6E42-3D5818E5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DBD-1038-4717-9F93-8ECC4F23B95B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960AB-3E70-6648-FB9C-761A8000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99798-7C73-6834-9E7E-EC453765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CBCD-499A-4E3D-8A81-6E1DA622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3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2EB4-2336-930E-7BC2-7EBF5B8D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7A4CE-2C26-40F3-54A6-BA4E624D1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91297-CF4B-8038-B013-2414A8FC6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DBD-1038-4717-9F93-8ECC4F23B95B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8E4D7-760E-7403-4E51-AF3F5637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6AB24-6D15-91FB-EE52-F8BD591B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CBCD-499A-4E3D-8A81-6E1DA622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3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623231-182A-B6C9-3628-7D4630D9A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C66A3-65CB-8BD9-85A4-4C9A5E7D8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04880-56B8-FD2E-22F1-E7F9A42D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DBD-1038-4717-9F93-8ECC4F23B95B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CA607-B0C3-5622-5693-3673F7A9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2CFEE-AC1B-1681-7D5F-17C152BA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CBCD-499A-4E3D-8A81-6E1DA622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1682-E695-B860-1AE9-70B98B1F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8ACBA-2719-A0FA-4510-F7028E2F3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28E89-E307-DD44-100D-6786A9256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DBD-1038-4717-9F93-8ECC4F23B95B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314C2-5683-B9AA-BF07-2BAE5D13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8898D-C58F-73E6-6C6B-A4911EC1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CBCD-499A-4E3D-8A81-6E1DA622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1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821F-4046-A0AC-B734-B000ABF2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043C1-26FD-D624-CE56-DEC922B55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11F7F-55B1-C79D-CE71-7BB5C049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DBD-1038-4717-9F93-8ECC4F23B95B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E66AB-064D-EF44-AF87-5FFE9714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2F8BF-089D-13E4-5EFC-8ACB1301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CBCD-499A-4E3D-8A81-6E1DA622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0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B5E7-C6A0-5598-5D2D-06BA57B3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5CBA7-5F10-C757-A722-681B07A99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B4D9E-CC04-596A-1A18-BE42D322A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74E87-7591-A2A3-8582-2A1F27B51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DBD-1038-4717-9F93-8ECC4F23B95B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13D82-A955-F344-30FA-ABBF5599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B65E0-7B38-7E82-543B-97A0DB3D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CBCD-499A-4E3D-8A81-6E1DA622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CA77-A8D1-8430-8661-7B0B00F8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723D2-10B1-EEFF-2C6B-88734EDD2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4CEE8-A32E-89C7-1514-44D84DA34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69697-D8FC-C995-216C-D031E6D75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CFCA51-9549-2D7A-F098-D45CA708A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2F9F5-BCB1-0A68-0ADE-715872E1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DBD-1038-4717-9F93-8ECC4F23B95B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A60EA-8B03-D7B3-9043-DF2FADCF7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0E5473-4144-EAC0-7B09-72C89327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CBCD-499A-4E3D-8A81-6E1DA622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3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EC37-8EFC-0F5C-A982-0CEE8915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4BF1D-454C-D837-5305-C8112F0AA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DBD-1038-4717-9F93-8ECC4F23B95B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81183-39F7-2127-3EFA-2B7F0205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0CF4C-EE07-A2F0-730C-02D61F0A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CBCD-499A-4E3D-8A81-6E1DA622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0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A45F93-987D-0328-5217-839278A4A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DBD-1038-4717-9F93-8ECC4F23B95B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81D84-1C44-4E07-890A-D7F6183C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E5A6C-A438-50B1-1454-4DE6FEBE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CBCD-499A-4E3D-8A81-6E1DA622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7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C158-E015-3004-AF0F-83BFB0C6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F9931-2D6C-7BDF-6A1E-9C6BB16D6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787C0-7286-B194-3B93-BB4BB602E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233B9-807B-DBC5-9623-CFB09207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DBD-1038-4717-9F93-8ECC4F23B95B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A7EE-9BA3-A0BB-8124-4D8994A8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9056F-39C1-B003-09B1-3C178FD1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CBCD-499A-4E3D-8A81-6E1DA622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7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0923B-9960-66E4-CE1D-D36E7E97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ACF80-192F-A19F-8C41-80364FA1A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F5FD8-C37A-2AD6-0BA1-CBC4A60E7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EDECF-A915-F0FE-3EAB-3E676DB3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9CDBD-1038-4717-9F93-8ECC4F23B95B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6FDC5-24FC-6881-09E2-5F96627F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93C5F-3D69-0702-F24C-7CB020A2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CBCD-499A-4E3D-8A81-6E1DA622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9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01B34-C4CE-EBA3-02E2-FF68068BE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939EC-F926-3664-A108-22DE2A131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AF41E-2638-66EB-BA7F-4DE375BCF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9CDBD-1038-4717-9F93-8ECC4F23B95B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11DF6-79D7-6C72-D5FD-3678D4F07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22F9D-FA12-F32B-3ABC-7984942AD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3CBCD-499A-4E3D-8A81-6E1DA622A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1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31F4370-7D4F-852A-B3D4-C2CCE3D58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714128"/>
              </p:ext>
            </p:extLst>
          </p:nvPr>
        </p:nvGraphicFramePr>
        <p:xfrm>
          <a:off x="4585110" y="2074332"/>
          <a:ext cx="3021780" cy="27093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630">
                  <a:extLst>
                    <a:ext uri="{9D8B030D-6E8A-4147-A177-3AD203B41FA5}">
                      <a16:colId xmlns:a16="http://schemas.microsoft.com/office/drawing/2014/main" val="2178074275"/>
                    </a:ext>
                  </a:extLst>
                </a:gridCol>
                <a:gridCol w="503630">
                  <a:extLst>
                    <a:ext uri="{9D8B030D-6E8A-4147-A177-3AD203B41FA5}">
                      <a16:colId xmlns:a16="http://schemas.microsoft.com/office/drawing/2014/main" val="2884193173"/>
                    </a:ext>
                  </a:extLst>
                </a:gridCol>
                <a:gridCol w="503630">
                  <a:extLst>
                    <a:ext uri="{9D8B030D-6E8A-4147-A177-3AD203B41FA5}">
                      <a16:colId xmlns:a16="http://schemas.microsoft.com/office/drawing/2014/main" val="3669826383"/>
                    </a:ext>
                  </a:extLst>
                </a:gridCol>
                <a:gridCol w="503630">
                  <a:extLst>
                    <a:ext uri="{9D8B030D-6E8A-4147-A177-3AD203B41FA5}">
                      <a16:colId xmlns:a16="http://schemas.microsoft.com/office/drawing/2014/main" val="3273125272"/>
                    </a:ext>
                  </a:extLst>
                </a:gridCol>
                <a:gridCol w="503630">
                  <a:extLst>
                    <a:ext uri="{9D8B030D-6E8A-4147-A177-3AD203B41FA5}">
                      <a16:colId xmlns:a16="http://schemas.microsoft.com/office/drawing/2014/main" val="1871211169"/>
                    </a:ext>
                  </a:extLst>
                </a:gridCol>
                <a:gridCol w="503630">
                  <a:extLst>
                    <a:ext uri="{9D8B030D-6E8A-4147-A177-3AD203B41FA5}">
                      <a16:colId xmlns:a16="http://schemas.microsoft.com/office/drawing/2014/main" val="42972921"/>
                    </a:ext>
                  </a:extLst>
                </a:gridCol>
              </a:tblGrid>
              <a:tr h="45155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223464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114523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2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647782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315519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091476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5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3823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2EF6DF4-5D42-5E2C-FB64-D6BC42BC77BD}"/>
              </a:ext>
            </a:extLst>
          </p:cNvPr>
          <p:cNvSpPr txBox="1"/>
          <p:nvPr/>
        </p:nvSpPr>
        <p:spPr>
          <a:xfrm rot="16200000">
            <a:off x="3744111" y="3537155"/>
            <a:ext cx="13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(from node)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622F85-9B74-5DB6-0A0F-76FE46AB8ABD}"/>
              </a:ext>
            </a:extLst>
          </p:cNvPr>
          <p:cNvSpPr txBox="1"/>
          <p:nvPr/>
        </p:nvSpPr>
        <p:spPr>
          <a:xfrm rot="10800000" flipV="1">
            <a:off x="5752661" y="1705000"/>
            <a:ext cx="131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(to node)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5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43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Sotirios Damouras</dc:creator>
  <cp:lastModifiedBy>Sotirios Damouras</cp:lastModifiedBy>
  <cp:revision>2</cp:revision>
  <dcterms:created xsi:type="dcterms:W3CDTF">2022-06-16T17:54:30Z</dcterms:created>
  <dcterms:modified xsi:type="dcterms:W3CDTF">2022-06-17T18:29:56Z</dcterms:modified>
</cp:coreProperties>
</file>