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EA692-A7C5-42D0-884F-E87C7C6332ED}" v="6" dt="2022-06-16T18:14:51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0665-D682-1CE5-24C3-AF1B44AA1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815C4-328F-2BBF-1FD5-4E6CC85CC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5353-7CC4-E2A3-6E42-3D5818E5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60AB-3E70-6648-FB9C-761A800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9798-7C73-6834-9E7E-EC453765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3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2EB4-2336-930E-7BC2-7EBF5B8D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7A4CE-2C26-40F3-54A6-BA4E624D1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1297-CF4B-8038-B013-2414A8FC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E4D7-760E-7403-4E51-AF3F5637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AB24-6D15-91FB-EE52-F8BD591B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23231-182A-B6C9-3628-7D4630D9A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C66A3-65CB-8BD9-85A4-4C9A5E7D8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4880-56B8-FD2E-22F1-E7F9A42D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A607-B0C3-5622-5693-3673F7A9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CFEE-AC1B-1681-7D5F-17C152BA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1682-E695-B860-1AE9-70B98B1F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ACBA-2719-A0FA-4510-F7028E2F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8E89-E307-DD44-100D-6786A925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14C2-5683-B9AA-BF07-2BAE5D13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898D-C58F-73E6-6C6B-A4911EC1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821F-4046-A0AC-B734-B000ABF2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43C1-26FD-D624-CE56-DEC922B55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1F7F-55B1-C79D-CE71-7BB5C049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66AB-064D-EF44-AF87-5FFE9714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F8BF-089D-13E4-5EFC-8ACB1301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0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B5E7-C6A0-5598-5D2D-06BA57B3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CBA7-5F10-C757-A722-681B07A99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B4D9E-CC04-596A-1A18-BE42D322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4E87-7591-A2A3-8582-2A1F27B5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13D82-A955-F344-30FA-ABBF5599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B65E0-7B38-7E82-543B-97A0DB3D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CA77-A8D1-8430-8661-7B0B00F8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723D2-10B1-EEFF-2C6B-88734EDD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4CEE8-A32E-89C7-1514-44D84DA34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69697-D8FC-C995-216C-D031E6D75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FCA51-9549-2D7A-F098-D45CA708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2F9F5-BCB1-0A68-0ADE-715872E1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A60EA-8B03-D7B3-9043-DF2FADCF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E5473-4144-EAC0-7B09-72C89327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EC37-8EFC-0F5C-A982-0CEE8915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4BF1D-454C-D837-5305-C8112F0A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81183-39F7-2127-3EFA-2B7F0205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CF4C-EE07-A2F0-730C-02D61F0A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45F93-987D-0328-5217-839278A4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1D84-1C44-4E07-890A-D7F6183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5A6C-A438-50B1-1454-4DE6FEBE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C158-E015-3004-AF0F-83BFB0C6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9931-2D6C-7BDF-6A1E-9C6BB16D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787C0-7286-B194-3B93-BB4BB602E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233B9-807B-DBC5-9623-CFB09207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A7EE-9BA3-A0BB-8124-4D8994A8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056F-39C1-B003-09B1-3C178FD1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923B-9960-66E4-CE1D-D36E7E97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ACF80-192F-A19F-8C41-80364FA1A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F5FD8-C37A-2AD6-0BA1-CBC4A60E7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EDECF-A915-F0FE-3EAB-3E676DB3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6FDC5-24FC-6881-09E2-5F96627F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3C5F-3D69-0702-F24C-7CB020A2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01B34-C4CE-EBA3-02E2-FF68068B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39EC-F926-3664-A108-22DE2A13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F41E-2638-66EB-BA7F-4DE375BCF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9CDBD-1038-4717-9F93-8ECC4F23B95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1DF6-79D7-6C72-D5FD-3678D4F07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22F9D-FA12-F32B-3ABC-7984942A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1F4370-7D4F-852A-B3D4-C2CCE3D58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14128"/>
              </p:ext>
            </p:extLst>
          </p:nvPr>
        </p:nvGraphicFramePr>
        <p:xfrm>
          <a:off x="4585110" y="2074332"/>
          <a:ext cx="3021780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630">
                  <a:extLst>
                    <a:ext uri="{9D8B030D-6E8A-4147-A177-3AD203B41FA5}">
                      <a16:colId xmlns:a16="http://schemas.microsoft.com/office/drawing/2014/main" val="2178074275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2884193173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3669826383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3273125272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1871211169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42972921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22346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1452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4778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1551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09147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823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2EF6DF4-5D42-5E2C-FB64-D6BC42BC77BD}"/>
              </a:ext>
            </a:extLst>
          </p:cNvPr>
          <p:cNvSpPr txBox="1"/>
          <p:nvPr/>
        </p:nvSpPr>
        <p:spPr>
          <a:xfrm rot="16200000">
            <a:off x="3744111" y="3537155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(from node)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22F85-9B74-5DB6-0A0F-76FE46AB8ABD}"/>
              </a:ext>
            </a:extLst>
          </p:cNvPr>
          <p:cNvSpPr txBox="1"/>
          <p:nvPr/>
        </p:nvSpPr>
        <p:spPr>
          <a:xfrm rot="10800000" flipV="1">
            <a:off x="5752661" y="1705000"/>
            <a:ext cx="131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(to 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5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9BF6AB-EA29-9776-406B-406853A0C196}"/>
              </a:ext>
            </a:extLst>
          </p:cNvPr>
          <p:cNvSpPr/>
          <p:nvPr/>
        </p:nvSpPr>
        <p:spPr>
          <a:xfrm>
            <a:off x="3209280" y="1686108"/>
            <a:ext cx="1481666" cy="269632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37A7D2-9FB0-E6CB-56E3-C4A2A574B164}"/>
              </a:ext>
            </a:extLst>
          </p:cNvPr>
          <p:cNvSpPr/>
          <p:nvPr/>
        </p:nvSpPr>
        <p:spPr>
          <a:xfrm>
            <a:off x="5513863" y="2107580"/>
            <a:ext cx="1481666" cy="192926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BB0866-8762-30C4-0B1E-0579616A11A6}"/>
              </a:ext>
            </a:extLst>
          </p:cNvPr>
          <p:cNvSpPr/>
          <p:nvPr/>
        </p:nvSpPr>
        <p:spPr>
          <a:xfrm>
            <a:off x="3733455" y="2127018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D1B897-60B2-B120-5244-D9BB60994DD6}"/>
              </a:ext>
            </a:extLst>
          </p:cNvPr>
          <p:cNvSpPr/>
          <p:nvPr/>
        </p:nvSpPr>
        <p:spPr>
          <a:xfrm>
            <a:off x="3543884" y="2841340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2B0AD-71E0-EE38-600C-CC2B8A5F3FCE}"/>
              </a:ext>
            </a:extLst>
          </p:cNvPr>
          <p:cNvSpPr/>
          <p:nvPr/>
        </p:nvSpPr>
        <p:spPr>
          <a:xfrm>
            <a:off x="6065125" y="3195959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BF41E4-E7BC-D587-2B33-1E5F0E5DB911}"/>
              </a:ext>
            </a:extLst>
          </p:cNvPr>
          <p:cNvSpPr/>
          <p:nvPr/>
        </p:nvSpPr>
        <p:spPr>
          <a:xfrm>
            <a:off x="6065125" y="2375210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C46F04-8581-C633-47DE-04F9FBCB73A3}"/>
              </a:ext>
            </a:extLst>
          </p:cNvPr>
          <p:cNvSpPr/>
          <p:nvPr/>
        </p:nvSpPr>
        <p:spPr>
          <a:xfrm>
            <a:off x="3660181" y="3614284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6EB524-ACEB-034E-8FB3-170B8260446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12597" y="2316589"/>
            <a:ext cx="1952528" cy="24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AB2258-B00A-714E-9D92-832D8B4F514F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4039323" y="2564781"/>
            <a:ext cx="2025802" cy="1239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71137E-F857-D4E6-88CA-FDD67048078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112597" y="2316589"/>
            <a:ext cx="1952528" cy="10689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BBA4D8-2891-8207-7A3F-2F0A10C394C0}"/>
              </a:ext>
            </a:extLst>
          </p:cNvPr>
          <p:cNvSpPr txBox="1"/>
          <p:nvPr/>
        </p:nvSpPr>
        <p:spPr>
          <a:xfrm>
            <a:off x="2842488" y="1630516"/>
            <a:ext cx="62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71BA26-CB4D-1822-E260-81D91AD43072}"/>
              </a:ext>
            </a:extLst>
          </p:cNvPr>
          <p:cNvSpPr txBox="1"/>
          <p:nvPr/>
        </p:nvSpPr>
        <p:spPr>
          <a:xfrm>
            <a:off x="5375641" y="1689958"/>
            <a:ext cx="62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9A5E44-0E6F-6AB7-4E94-6FF9A0FB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03270"/>
              </p:ext>
            </p:extLst>
          </p:nvPr>
        </p:nvGraphicFramePr>
        <p:xfrm>
          <a:off x="4585110" y="2074332"/>
          <a:ext cx="3021780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630">
                  <a:extLst>
                    <a:ext uri="{9D8B030D-6E8A-4147-A177-3AD203B41FA5}">
                      <a16:colId xmlns:a16="http://schemas.microsoft.com/office/drawing/2014/main" val="2178074275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2884193173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3669826383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3273125272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1871211169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42972921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22346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1452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4778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1551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09147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82303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A3CF1ABA-C1AF-3306-8FA6-850EB3E19BE9}"/>
              </a:ext>
            </a:extLst>
          </p:cNvPr>
          <p:cNvSpPr/>
          <p:nvPr/>
        </p:nvSpPr>
        <p:spPr>
          <a:xfrm>
            <a:off x="4321784" y="2556933"/>
            <a:ext cx="289798" cy="12959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DF27EA1-C51C-5C89-B6BF-C8EE5B3F34D3}"/>
              </a:ext>
            </a:extLst>
          </p:cNvPr>
          <p:cNvSpPr/>
          <p:nvPr/>
        </p:nvSpPr>
        <p:spPr>
          <a:xfrm>
            <a:off x="4314386" y="3872144"/>
            <a:ext cx="297195" cy="9115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03406-058B-8165-A79C-2B980AB56BD2}"/>
              </a:ext>
            </a:extLst>
          </p:cNvPr>
          <p:cNvSpPr txBox="1"/>
          <p:nvPr/>
        </p:nvSpPr>
        <p:spPr>
          <a:xfrm>
            <a:off x="3701101" y="2974087"/>
            <a:ext cx="62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43CC9-4D07-B31E-88D2-B89B25975D51}"/>
              </a:ext>
            </a:extLst>
          </p:cNvPr>
          <p:cNvSpPr txBox="1"/>
          <p:nvPr/>
        </p:nvSpPr>
        <p:spPr>
          <a:xfrm>
            <a:off x="3701101" y="4073899"/>
            <a:ext cx="62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9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A85A2AB-E6E2-0067-6E5A-40C3221C7926}"/>
              </a:ext>
            </a:extLst>
          </p:cNvPr>
          <p:cNvSpPr/>
          <p:nvPr/>
        </p:nvSpPr>
        <p:spPr>
          <a:xfrm>
            <a:off x="3733455" y="2127018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B6C50B-8097-F3FF-549B-B0BA5D15816C}"/>
              </a:ext>
            </a:extLst>
          </p:cNvPr>
          <p:cNvSpPr/>
          <p:nvPr/>
        </p:nvSpPr>
        <p:spPr>
          <a:xfrm>
            <a:off x="3733455" y="2851059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C616756-8F7B-5F50-C75D-90EB00A6F426}"/>
              </a:ext>
            </a:extLst>
          </p:cNvPr>
          <p:cNvSpPr/>
          <p:nvPr/>
        </p:nvSpPr>
        <p:spPr>
          <a:xfrm>
            <a:off x="5716858" y="3254749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0357A9-550C-9119-0BE1-CFAF680F6C04}"/>
              </a:ext>
            </a:extLst>
          </p:cNvPr>
          <p:cNvSpPr/>
          <p:nvPr/>
        </p:nvSpPr>
        <p:spPr>
          <a:xfrm>
            <a:off x="5747735" y="2489038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E0D46C1-64CC-7BD1-1257-9AF139503F4C}"/>
              </a:ext>
            </a:extLst>
          </p:cNvPr>
          <p:cNvSpPr/>
          <p:nvPr/>
        </p:nvSpPr>
        <p:spPr>
          <a:xfrm>
            <a:off x="3733455" y="3626320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A411AE-5C8C-5D57-6D08-B399EAD302F9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>
            <a:off x="4112597" y="2316589"/>
            <a:ext cx="1635138" cy="3620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4F1936-9B60-0600-3DB1-1718485AD5FB}"/>
              </a:ext>
            </a:extLst>
          </p:cNvPr>
          <p:cNvCxnSpPr>
            <a:cxnSpLocks/>
            <a:stCxn id="43" idx="2"/>
            <a:endCxn id="44" idx="6"/>
          </p:cNvCxnSpPr>
          <p:nvPr/>
        </p:nvCxnSpPr>
        <p:spPr>
          <a:xfrm flipH="1">
            <a:off x="4112597" y="2678609"/>
            <a:ext cx="1635138" cy="11372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105AA0-E38D-0728-57CA-1C73BC1E3213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4112597" y="2316589"/>
            <a:ext cx="1604261" cy="1127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A58153-BB6A-0037-810F-7B01C514E4CA}"/>
              </a:ext>
            </a:extLst>
          </p:cNvPr>
          <p:cNvCxnSpPr>
            <a:cxnSpLocks/>
            <a:stCxn id="43" idx="2"/>
            <a:endCxn id="41" idx="6"/>
          </p:cNvCxnSpPr>
          <p:nvPr/>
        </p:nvCxnSpPr>
        <p:spPr>
          <a:xfrm flipH="1">
            <a:off x="4112597" y="2678609"/>
            <a:ext cx="1635138" cy="362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61516A-7450-CC58-BA1A-376FB2A5B282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 flipV="1">
            <a:off x="4112597" y="3040630"/>
            <a:ext cx="1604261" cy="403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32D3C1-D998-8F4E-EACC-EE81D305373A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 flipH="1">
            <a:off x="4112597" y="3444320"/>
            <a:ext cx="1604261" cy="371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A85A2AB-E6E2-0067-6E5A-40C3221C7926}"/>
              </a:ext>
            </a:extLst>
          </p:cNvPr>
          <p:cNvSpPr/>
          <p:nvPr/>
        </p:nvSpPr>
        <p:spPr>
          <a:xfrm>
            <a:off x="2931325" y="2770567"/>
            <a:ext cx="379142" cy="37914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B6C50B-8097-F3FF-549B-B0BA5D15816C}"/>
              </a:ext>
            </a:extLst>
          </p:cNvPr>
          <p:cNvSpPr/>
          <p:nvPr/>
        </p:nvSpPr>
        <p:spPr>
          <a:xfrm>
            <a:off x="3828040" y="2516623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C616756-8F7B-5F50-C75D-90EB00A6F426}"/>
              </a:ext>
            </a:extLst>
          </p:cNvPr>
          <p:cNvSpPr/>
          <p:nvPr/>
        </p:nvSpPr>
        <p:spPr>
          <a:xfrm>
            <a:off x="5048373" y="3417036"/>
            <a:ext cx="371587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0357A9-550C-9119-0BE1-CFAF680F6C04}"/>
              </a:ext>
            </a:extLst>
          </p:cNvPr>
          <p:cNvSpPr/>
          <p:nvPr/>
        </p:nvSpPr>
        <p:spPr>
          <a:xfrm>
            <a:off x="3015057" y="3614761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E0D46C1-64CC-7BD1-1257-9AF139503F4C}"/>
              </a:ext>
            </a:extLst>
          </p:cNvPr>
          <p:cNvSpPr/>
          <p:nvPr/>
        </p:nvSpPr>
        <p:spPr>
          <a:xfrm>
            <a:off x="5048373" y="2416715"/>
            <a:ext cx="371587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4F1936-9B60-0600-3DB1-1718485AD5FB}"/>
              </a:ext>
            </a:extLst>
          </p:cNvPr>
          <p:cNvCxnSpPr>
            <a:cxnSpLocks/>
            <a:stCxn id="41" idx="5"/>
            <a:endCxn id="31" idx="0"/>
          </p:cNvCxnSpPr>
          <p:nvPr/>
        </p:nvCxnSpPr>
        <p:spPr>
          <a:xfrm>
            <a:off x="4151658" y="2840241"/>
            <a:ext cx="113558" cy="4604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105AA0-E38D-0728-57CA-1C73BC1E3213}"/>
              </a:ext>
            </a:extLst>
          </p:cNvPr>
          <p:cNvCxnSpPr>
            <a:cxnSpLocks/>
            <a:stCxn id="40" idx="7"/>
            <a:endCxn id="41" idx="2"/>
          </p:cNvCxnSpPr>
          <p:nvPr/>
        </p:nvCxnSpPr>
        <p:spPr>
          <a:xfrm flipV="1">
            <a:off x="3254943" y="2706194"/>
            <a:ext cx="573097" cy="1198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A58153-BB6A-0037-810F-7B01C514E4CA}"/>
              </a:ext>
            </a:extLst>
          </p:cNvPr>
          <p:cNvCxnSpPr>
            <a:cxnSpLocks/>
            <a:stCxn id="43" idx="0"/>
            <a:endCxn id="40" idx="4"/>
          </p:cNvCxnSpPr>
          <p:nvPr/>
        </p:nvCxnSpPr>
        <p:spPr>
          <a:xfrm flipH="1" flipV="1">
            <a:off x="3120896" y="3149709"/>
            <a:ext cx="83732" cy="465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61516A-7450-CC58-BA1A-376FB2A5B282}"/>
              </a:ext>
            </a:extLst>
          </p:cNvPr>
          <p:cNvCxnSpPr>
            <a:cxnSpLocks/>
            <a:stCxn id="42" idx="0"/>
            <a:endCxn id="44" idx="4"/>
          </p:cNvCxnSpPr>
          <p:nvPr/>
        </p:nvCxnSpPr>
        <p:spPr>
          <a:xfrm flipV="1">
            <a:off x="5234167" y="2795857"/>
            <a:ext cx="0" cy="62117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32D3C1-D998-8F4E-EACC-EE81D305373A}"/>
              </a:ext>
            </a:extLst>
          </p:cNvPr>
          <p:cNvCxnSpPr>
            <a:cxnSpLocks/>
            <a:stCxn id="31" idx="2"/>
            <a:endCxn id="43" idx="6"/>
          </p:cNvCxnSpPr>
          <p:nvPr/>
        </p:nvCxnSpPr>
        <p:spPr>
          <a:xfrm flipH="1">
            <a:off x="3394199" y="3490287"/>
            <a:ext cx="681446" cy="3140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3E85C84-8F64-AC88-0BC2-EEBCE114F762}"/>
              </a:ext>
            </a:extLst>
          </p:cNvPr>
          <p:cNvSpPr/>
          <p:nvPr/>
        </p:nvSpPr>
        <p:spPr>
          <a:xfrm>
            <a:off x="4075645" y="3300716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FA0C20-1E77-0CE0-5FAE-9137CAA9E816}"/>
              </a:ext>
            </a:extLst>
          </p:cNvPr>
          <p:cNvSpPr/>
          <p:nvPr/>
        </p:nvSpPr>
        <p:spPr>
          <a:xfrm>
            <a:off x="3425141" y="3093446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54F629-7A1E-DB55-E240-E7B5E4887924}"/>
              </a:ext>
            </a:extLst>
          </p:cNvPr>
          <p:cNvCxnSpPr>
            <a:cxnSpLocks/>
            <a:stCxn id="32" idx="3"/>
            <a:endCxn id="43" idx="7"/>
          </p:cNvCxnSpPr>
          <p:nvPr/>
        </p:nvCxnSpPr>
        <p:spPr>
          <a:xfrm flipH="1">
            <a:off x="3338675" y="3417064"/>
            <a:ext cx="141990" cy="2532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298EE9A-F680-6C91-EC3A-81912321DF0C}"/>
              </a:ext>
            </a:extLst>
          </p:cNvPr>
          <p:cNvSpPr txBox="1"/>
          <p:nvPr/>
        </p:nvSpPr>
        <p:spPr>
          <a:xfrm>
            <a:off x="3876859" y="3938379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⁞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FEE3430-053F-2521-3588-F7D49716CAE5}"/>
              </a:ext>
            </a:extLst>
          </p:cNvPr>
          <p:cNvCxnSpPr>
            <a:cxnSpLocks/>
            <a:stCxn id="42" idx="7"/>
            <a:endCxn id="59" idx="3"/>
          </p:cNvCxnSpPr>
          <p:nvPr/>
        </p:nvCxnSpPr>
        <p:spPr>
          <a:xfrm flipV="1">
            <a:off x="5365542" y="3163859"/>
            <a:ext cx="421192" cy="3087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08FE8F5-6DD8-01DE-9BAC-4D8656E52C77}"/>
              </a:ext>
            </a:extLst>
          </p:cNvPr>
          <p:cNvSpPr/>
          <p:nvPr/>
        </p:nvSpPr>
        <p:spPr>
          <a:xfrm>
            <a:off x="5732316" y="2840241"/>
            <a:ext cx="371587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135C500-DD6F-8F7D-E19D-EA597AD7E2D2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3204628" y="3993903"/>
            <a:ext cx="336863" cy="3325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19385C-D95D-1AFB-AAF2-EADEEAB3C3EB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265216" y="3679858"/>
            <a:ext cx="0" cy="3140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329ACD2-C1EA-424B-FEB8-F4D2C4986B5C}"/>
              </a:ext>
            </a:extLst>
          </p:cNvPr>
          <p:cNvCxnSpPr>
            <a:cxnSpLocks/>
            <a:stCxn id="44" idx="5"/>
            <a:endCxn id="59" idx="1"/>
          </p:cNvCxnSpPr>
          <p:nvPr/>
        </p:nvCxnSpPr>
        <p:spPr>
          <a:xfrm>
            <a:off x="5365542" y="2740333"/>
            <a:ext cx="421192" cy="15543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B570999-142B-41FE-B8C2-244EAC6D6AD7}"/>
              </a:ext>
            </a:extLst>
          </p:cNvPr>
          <p:cNvCxnSpPr>
            <a:cxnSpLocks/>
            <a:endCxn id="59" idx="4"/>
          </p:cNvCxnSpPr>
          <p:nvPr/>
        </p:nvCxnSpPr>
        <p:spPr>
          <a:xfrm flipV="1">
            <a:off x="5918108" y="3219383"/>
            <a:ext cx="2" cy="61749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3A0D7CD-A93F-20BF-6339-8498C41BCAE9}"/>
              </a:ext>
            </a:extLst>
          </p:cNvPr>
          <p:cNvSpPr txBox="1"/>
          <p:nvPr/>
        </p:nvSpPr>
        <p:spPr>
          <a:xfrm>
            <a:off x="5419960" y="3938379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⁞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E579B737-2396-8B1E-E16E-2806E4DCD462}"/>
              </a:ext>
            </a:extLst>
          </p:cNvPr>
          <p:cNvSpPr/>
          <p:nvPr/>
        </p:nvSpPr>
        <p:spPr>
          <a:xfrm rot="16200000">
            <a:off x="3452903" y="1355029"/>
            <a:ext cx="323618" cy="156490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Right Brace 107">
            <a:extLst>
              <a:ext uri="{FF2B5EF4-FFF2-40B4-BE49-F238E27FC236}">
                <a16:creationId xmlns:a16="http://schemas.microsoft.com/office/drawing/2014/main" id="{41AC4627-22AD-7139-BD0E-3BF6921480BA}"/>
              </a:ext>
            </a:extLst>
          </p:cNvPr>
          <p:cNvSpPr/>
          <p:nvPr/>
        </p:nvSpPr>
        <p:spPr>
          <a:xfrm rot="16200000">
            <a:off x="5360671" y="1571719"/>
            <a:ext cx="340328" cy="114613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47D1CB-2161-3F9E-EFAD-CB630BABF359}"/>
              </a:ext>
            </a:extLst>
          </p:cNvPr>
          <p:cNvSpPr txBox="1"/>
          <p:nvPr/>
        </p:nvSpPr>
        <p:spPr>
          <a:xfrm>
            <a:off x="3158497" y="156985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nodes</a:t>
            </a:r>
            <a:endParaRPr lang="en-CA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D361ED7-E4FC-ADE6-C1FE-D76415F066EC}"/>
              </a:ext>
            </a:extLst>
          </p:cNvPr>
          <p:cNvSpPr txBox="1"/>
          <p:nvPr/>
        </p:nvSpPr>
        <p:spPr>
          <a:xfrm>
            <a:off x="5061642" y="1588448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n−k</a:t>
            </a:r>
            <a:r>
              <a:rPr lang="en-US" dirty="0"/>
              <a:t> nodes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801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1D0F8C-F128-AF12-B590-C11F4629A445}"/>
              </a:ext>
            </a:extLst>
          </p:cNvPr>
          <p:cNvSpPr/>
          <p:nvPr/>
        </p:nvSpPr>
        <p:spPr>
          <a:xfrm>
            <a:off x="9118614" y="1413340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63049-52AB-8497-1AD8-928AC2814EB2}"/>
              </a:ext>
            </a:extLst>
          </p:cNvPr>
          <p:cNvSpPr/>
          <p:nvPr/>
        </p:nvSpPr>
        <p:spPr>
          <a:xfrm>
            <a:off x="9667780" y="2094293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F86EB4-70FF-2238-E0F9-177FD7190C2C}"/>
              </a:ext>
            </a:extLst>
          </p:cNvPr>
          <p:cNvSpPr/>
          <p:nvPr/>
        </p:nvSpPr>
        <p:spPr>
          <a:xfrm>
            <a:off x="8569448" y="2094293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7E53D8-14C8-217A-C8F8-2A3043F1AB2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8893066" y="1736958"/>
            <a:ext cx="281072" cy="41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AE5E44-8E1A-0D32-9300-962811818EF0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8948590" y="2283864"/>
            <a:ext cx="719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49B0F7-1839-9466-88CD-316DAF33ABC3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9442232" y="1736958"/>
            <a:ext cx="281072" cy="41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133AA0-E6C9-7CE9-27B6-4A695550FDC4}"/>
              </a:ext>
            </a:extLst>
          </p:cNvPr>
          <p:cNvSpPr/>
          <p:nvPr/>
        </p:nvSpPr>
        <p:spPr>
          <a:xfrm>
            <a:off x="3617355" y="1409626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E85EFE-0E15-8B5F-B3E7-1124451AD1B6}"/>
              </a:ext>
            </a:extLst>
          </p:cNvPr>
          <p:cNvSpPr/>
          <p:nvPr/>
        </p:nvSpPr>
        <p:spPr>
          <a:xfrm>
            <a:off x="4166521" y="2090579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70414FE-2ADA-BCC2-D804-CC750C9A166E}"/>
              </a:ext>
            </a:extLst>
          </p:cNvPr>
          <p:cNvSpPr/>
          <p:nvPr/>
        </p:nvSpPr>
        <p:spPr>
          <a:xfrm>
            <a:off x="3068189" y="2090579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602C74-1275-ACE7-BAE0-D27B690F49BE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3391807" y="1733244"/>
            <a:ext cx="281072" cy="41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C115E0-4A92-630D-83C1-D38A1265C872}"/>
              </a:ext>
            </a:extLst>
          </p:cNvPr>
          <p:cNvCxnSpPr>
            <a:cxnSpLocks/>
            <a:stCxn id="40" idx="6"/>
            <a:endCxn id="39" idx="2"/>
          </p:cNvCxnSpPr>
          <p:nvPr/>
        </p:nvCxnSpPr>
        <p:spPr>
          <a:xfrm>
            <a:off x="3447331" y="2280150"/>
            <a:ext cx="719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7EFF84F-CE6B-D990-B5E4-9037CE95A16A}"/>
              </a:ext>
            </a:extLst>
          </p:cNvPr>
          <p:cNvSpPr/>
          <p:nvPr/>
        </p:nvSpPr>
        <p:spPr>
          <a:xfrm>
            <a:off x="5375533" y="1394761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08745AA-0A51-2B9E-0545-4A72DC2B2643}"/>
              </a:ext>
            </a:extLst>
          </p:cNvPr>
          <p:cNvSpPr/>
          <p:nvPr/>
        </p:nvSpPr>
        <p:spPr>
          <a:xfrm>
            <a:off x="5924699" y="2075714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1F538B-E98A-2BC4-E61F-7EA4BD0A1E49}"/>
              </a:ext>
            </a:extLst>
          </p:cNvPr>
          <p:cNvSpPr/>
          <p:nvPr/>
        </p:nvSpPr>
        <p:spPr>
          <a:xfrm>
            <a:off x="4826367" y="2075714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CC1582-1845-F8F9-09C6-F3AA881E8DC4}"/>
              </a:ext>
            </a:extLst>
          </p:cNvPr>
          <p:cNvCxnSpPr>
            <a:cxnSpLocks/>
            <a:stCxn id="44" idx="3"/>
            <a:endCxn id="46" idx="7"/>
          </p:cNvCxnSpPr>
          <p:nvPr/>
        </p:nvCxnSpPr>
        <p:spPr>
          <a:xfrm flipH="1">
            <a:off x="5149985" y="1718379"/>
            <a:ext cx="281072" cy="41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C0DEA1-E806-BE15-4213-F725A5603515}"/>
              </a:ext>
            </a:extLst>
          </p:cNvPr>
          <p:cNvCxnSpPr>
            <a:cxnSpLocks/>
            <a:stCxn id="44" idx="5"/>
            <a:endCxn id="45" idx="1"/>
          </p:cNvCxnSpPr>
          <p:nvPr/>
        </p:nvCxnSpPr>
        <p:spPr>
          <a:xfrm>
            <a:off x="5699151" y="1718379"/>
            <a:ext cx="281072" cy="41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BEDA62-28E9-1878-30F6-6623973C3824}"/>
              </a:ext>
            </a:extLst>
          </p:cNvPr>
          <p:cNvSpPr/>
          <p:nvPr/>
        </p:nvSpPr>
        <p:spPr>
          <a:xfrm>
            <a:off x="7245221" y="1391047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C6E8F1-B2C7-1048-A12E-795710A8033D}"/>
              </a:ext>
            </a:extLst>
          </p:cNvPr>
          <p:cNvSpPr/>
          <p:nvPr/>
        </p:nvSpPr>
        <p:spPr>
          <a:xfrm>
            <a:off x="7794387" y="2072000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5632BF-0790-9A57-4526-3C56D4DFA08E}"/>
              </a:ext>
            </a:extLst>
          </p:cNvPr>
          <p:cNvSpPr/>
          <p:nvPr/>
        </p:nvSpPr>
        <p:spPr>
          <a:xfrm>
            <a:off x="6696055" y="2072000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BAFD22-1E7F-1631-93E5-7C7F96C2C080}"/>
              </a:ext>
            </a:extLst>
          </p:cNvPr>
          <p:cNvCxnSpPr>
            <a:cxnSpLocks/>
            <a:stCxn id="52" idx="6"/>
            <a:endCxn id="51" idx="2"/>
          </p:cNvCxnSpPr>
          <p:nvPr/>
        </p:nvCxnSpPr>
        <p:spPr>
          <a:xfrm>
            <a:off x="7075197" y="2261571"/>
            <a:ext cx="719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1315BE-C86B-504B-B2F2-D830B2771F98}"/>
              </a:ext>
            </a:extLst>
          </p:cNvPr>
          <p:cNvCxnSpPr>
            <a:cxnSpLocks/>
            <a:stCxn id="50" idx="5"/>
            <a:endCxn id="51" idx="1"/>
          </p:cNvCxnSpPr>
          <p:nvPr/>
        </p:nvCxnSpPr>
        <p:spPr>
          <a:xfrm>
            <a:off x="7568839" y="1714665"/>
            <a:ext cx="281072" cy="41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68BF933-62E2-F654-8063-67C4028E7638}"/>
              </a:ext>
            </a:extLst>
          </p:cNvPr>
          <p:cNvSpPr/>
          <p:nvPr/>
        </p:nvSpPr>
        <p:spPr>
          <a:xfrm>
            <a:off x="7300745" y="4272811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FB546BB-E2EE-03C6-903E-FD2D95F4F760}"/>
              </a:ext>
            </a:extLst>
          </p:cNvPr>
          <p:cNvSpPr/>
          <p:nvPr/>
        </p:nvSpPr>
        <p:spPr>
          <a:xfrm>
            <a:off x="7849911" y="4953764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0BDA097-6C5C-6A61-E8BB-D128A5BC5F0B}"/>
              </a:ext>
            </a:extLst>
          </p:cNvPr>
          <p:cNvSpPr/>
          <p:nvPr/>
        </p:nvSpPr>
        <p:spPr>
          <a:xfrm>
            <a:off x="6751579" y="4953764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B129D08-1654-0A4A-A612-233C75FC822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7075197" y="4596429"/>
            <a:ext cx="281072" cy="41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80CBFF2-5DA2-2578-1DA6-ED5A5B9108C8}"/>
              </a:ext>
            </a:extLst>
          </p:cNvPr>
          <p:cNvCxnSpPr>
            <a:cxnSpLocks/>
            <a:stCxn id="58" idx="6"/>
            <a:endCxn id="57" idx="2"/>
          </p:cNvCxnSpPr>
          <p:nvPr/>
        </p:nvCxnSpPr>
        <p:spPr>
          <a:xfrm>
            <a:off x="7130721" y="5143335"/>
            <a:ext cx="719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EDE2E2-53CE-8018-E0DD-F085F66DDC2A}"/>
              </a:ext>
            </a:extLst>
          </p:cNvPr>
          <p:cNvCxnSpPr>
            <a:cxnSpLocks/>
            <a:stCxn id="56" idx="5"/>
            <a:endCxn id="57" idx="1"/>
          </p:cNvCxnSpPr>
          <p:nvPr/>
        </p:nvCxnSpPr>
        <p:spPr>
          <a:xfrm>
            <a:off x="7624363" y="4596429"/>
            <a:ext cx="281072" cy="41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42C6062-3082-DAE5-75ED-99C11B8F15EE}"/>
              </a:ext>
            </a:extLst>
          </p:cNvPr>
          <p:cNvSpPr/>
          <p:nvPr/>
        </p:nvSpPr>
        <p:spPr>
          <a:xfrm>
            <a:off x="5427352" y="4250518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BF2D92-48E3-E627-5852-0F4B9EF880E2}"/>
              </a:ext>
            </a:extLst>
          </p:cNvPr>
          <p:cNvSpPr/>
          <p:nvPr/>
        </p:nvSpPr>
        <p:spPr>
          <a:xfrm>
            <a:off x="5976518" y="4931471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D445AF0-FDCD-9612-AC2F-8EB862E23C06}"/>
              </a:ext>
            </a:extLst>
          </p:cNvPr>
          <p:cNvSpPr/>
          <p:nvPr/>
        </p:nvSpPr>
        <p:spPr>
          <a:xfrm>
            <a:off x="4878186" y="4931471"/>
            <a:ext cx="379142" cy="37914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D5EE83-E7CD-1FDE-8274-B888FDA6102F}"/>
              </a:ext>
            </a:extLst>
          </p:cNvPr>
          <p:cNvCxnSpPr>
            <a:cxnSpLocks/>
            <a:stCxn id="74" idx="7"/>
            <a:endCxn id="72" idx="3"/>
          </p:cNvCxnSpPr>
          <p:nvPr/>
        </p:nvCxnSpPr>
        <p:spPr>
          <a:xfrm flipV="1">
            <a:off x="5201804" y="4574136"/>
            <a:ext cx="281072" cy="41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E923EF-8645-0A3B-4BE3-245014957FFA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>
          <a:xfrm>
            <a:off x="5750970" y="4574136"/>
            <a:ext cx="281072" cy="41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7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120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Sotirios Damouras</dc:creator>
  <cp:lastModifiedBy>Sotirios Damouras</cp:lastModifiedBy>
  <cp:revision>7</cp:revision>
  <dcterms:created xsi:type="dcterms:W3CDTF">2022-06-16T17:54:30Z</dcterms:created>
  <dcterms:modified xsi:type="dcterms:W3CDTF">2022-06-23T17:54:23Z</dcterms:modified>
</cp:coreProperties>
</file>