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52" d="100"/>
          <a:sy n="52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3D74-1F3A-AFEF-7AF6-18D836E3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27CA-6CAE-09C6-FBDF-D57EE057E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0ED0-5556-F95E-162C-B2D56625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FB9D-61D6-FA09-5F6F-6DBC944A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52FA-5A72-405A-7913-FC97DEA8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1B8B-F5A1-6C29-EB0C-EAD46E3B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57496-5657-AB1D-1538-871BB8334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020E-7A3E-9C10-A6C5-BB3C178D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0096-93DA-FCE9-97AF-AE730A34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465C-95EF-3CF6-2E1F-367F00CD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7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F21A4-B533-F891-BC56-286758134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1FE6E-36FD-E106-DE55-BA919C58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4653-89C5-B0F5-16F3-F809D77F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DA0D-E079-7FBA-1006-F3BBB02A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5BF5-FA85-4016-BBE4-04DD8BE6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7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AC15-C22B-4187-726F-FA4FCEAB2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7DAB7-27E8-B112-AAB5-EEC93ED6D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1DB-26C1-564A-6E4C-31F62E54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38E5-8A3E-9772-6E2F-53E551C6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484C-ECD5-F453-74C7-41EE78CB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0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6280-523D-B918-1C69-2E5FA592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6FB0-0D67-F3A3-CB3D-3500E744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240A-3323-9D54-C170-EB36EE65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0002-007A-61B6-B8F8-E0984F26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5B9C-0841-0E1B-02F0-A6F4397E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96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62C0-6DD6-24DE-C155-8545E232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A0AFC-5839-9507-D9AA-77D21360A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0D7F-672F-FC38-CFBF-7C9A9773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ECCF-25F3-C0DC-424B-C64B6226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8A61-EC16-A1A3-517B-918C1317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89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8B9E-51E4-B669-DF63-A8B649DD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9470-F606-4487-C671-9EEC11E94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A0037-B7B0-F185-31D9-9D490B3A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219A-B7B4-BBDF-F6FD-162384A4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8620F-9893-976D-B25C-2EAD61E6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DC1B5-56BA-91DD-A5CE-F1E5FC58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955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7F9-820F-645E-EC1C-254992CF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40D7-F487-2FDE-FB63-18ACB8D7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6AE69-A5DE-925B-611E-A8FE0E2A2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877A9-8379-4D22-6C68-8891F3874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B92F2-F79B-3081-98F8-BC1B02D77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08CD9-896A-58CB-D7DF-EBE7BFB0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2B68C-7502-9317-078E-293B71BF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EBB44-61B3-2A6D-BCFB-4B1FA07E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51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77FB-4D81-4C73-B5E7-00C96EC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23086-F7A4-D9AA-78B0-1210D53C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CC04C-2B97-75C0-90A3-E21FB0A2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4C0D5-CBE4-5868-534A-6040D2E2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190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5071E-0C0A-E820-7BD0-644BC250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06317-E016-8649-863F-1F46B4B4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8712D-171B-BA0C-1185-C93C57BF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70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8BB8-22D4-4CC3-5409-4823574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7C64-368B-FD1F-197D-C99E67B5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B7FAB-0564-1087-0DA9-1518CB41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6C456-CC12-3D74-8E5E-42B16A11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23958-7843-CAF1-B9F3-B36FE60C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589D8-215C-BC12-38CD-58F60EDF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4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E3D6-13FB-1828-F7F0-17AB99C5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54F9-BB2A-CFAD-D0D5-CFF44356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4FF4-071F-9C74-FA02-0353C727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FB71-D481-75AF-31F6-82246911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6F71-2A60-6FC8-2DCF-548D9A84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11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E840-238E-1C04-A462-8A18C250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873EE-2FBE-6F75-EA3B-A53DA7C46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7E387-7FF3-6342-AC89-0FCFD0C8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91438-F17B-1D1A-84C5-7B7AA4E9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6DC39-7EBE-6458-9752-C1AAB95E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8E3C5-0742-89F8-23A7-BC7FA068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063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3A29-405B-E660-8EFA-EB80FF1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5BB58-956A-518B-373E-7AF0521A8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8E69-0859-4045-8382-1915B067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7816-4FB4-6510-DC0B-2CF27D05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6EB8-AC06-90EA-072C-84ED24A1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074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2D9EA-666A-2F17-AD0C-29386C2D8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5C4F6-526A-14B1-C3DF-E9CA99DA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5D05-7EB3-F8D3-8C66-4AAB5D9C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C57D-C78D-2C43-9C2F-A7F5B53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8FAA-0C29-718D-3C19-530AFC85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6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1F5D-4A94-F258-0916-9B6ED2AA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8AD0-20D2-6741-4112-17A5B5C00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7901-D7B2-2BC1-4AEE-21C04E63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D920-6288-852A-AD23-5B9C2392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9F7F9-A9CA-F03C-EE32-FB8F7DA9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D152-E07F-E63B-E4AD-C321034E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BE5B-1232-D735-C516-FDB67E9FC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DBDCD-5F07-7380-E7B3-A4C3FAD3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651E1-86CE-2D2A-85AC-B426DF61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E3F5-3AB0-A1D3-381F-6AD83CB1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AFD0-32F8-514F-1C8C-69CFC3B1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7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250C-0E51-F088-27E8-8B50D783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718E0-E862-6A1F-F7BF-94AB79B8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A6AE3-A1A8-1DE0-450C-315BAF4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6B123-6645-BA29-4E3F-CB976B6EA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7793E-05E2-3E4E-272D-BDC4510AB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E3E1D-2BE4-4FE9-AFFF-002EBF8D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64A6C-86E5-A0FD-2B5E-ED08FCAE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5356E-AE84-6465-188B-4E2F0754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78B-EC32-5257-04E5-648A9C22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C2815-854D-EF95-547D-80D13D94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4EE78-A0C7-0D22-0E6D-FB239ED6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99157-9FC8-75D2-C684-38B38C0D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90B8E-1DF9-5AA9-151B-30A19257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4A304-D2B6-BE0E-C5F9-4DCB7F13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9BF4-7EE6-9DDE-4884-98123FD5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25C-F4E3-8F65-93E1-1B3A4760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8C7F-95A3-E453-05E1-9E339D98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630-1A1D-C017-1A09-14AD2A45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9A579-E7FB-DDDC-8656-EAA56AD7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C014-7AC6-B57E-39F2-4F0D0FB2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2EAB6-AE3A-F6E0-B600-2EAF1CB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6E25-8C31-BEDF-9592-97A0AC3D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069A8-E315-4E02-D4EA-806365D5D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3E3FB-BC71-EFE0-22AB-7A9B75E5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23E54-F04A-3689-4487-13AFF0F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E888-FAD6-59FC-A436-35EF746E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3250-F91F-ADAC-F363-9A95B67A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262A5-DBCA-DB30-9F7C-2765AA55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C48B-9477-7011-657D-D7DCC40B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96F7-C229-8983-00B1-24B57B89D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1043-72CF-4AEE-8852-F7DF04293C4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6794-9F33-DB71-1A86-FC8BA59CC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C8BC-BDD5-E088-48E8-4F1377F72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CF4F-E2F5-4981-9BB0-15FD0813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486B8-2065-78E5-4694-9761859D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90EE9-B906-9C07-2CEF-6614D01D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4F37-3409-EFB2-83CA-12B41B8C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F70B-5953-4DA3-BAD0-94954B48130C}" type="datetimeFigureOut">
              <a:rPr lang="en-CA" smtClean="0"/>
              <a:t>2022-06-17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B829-3279-6857-6B05-A49100FA7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C1B5-58F9-3238-E5AF-9106C91E6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9F6B-6378-4185-B897-80C23AF888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7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44E68E7-EE75-7E9F-59E7-1514CC7D2FFC}"/>
              </a:ext>
            </a:extLst>
          </p:cNvPr>
          <p:cNvCxnSpPr>
            <a:cxnSpLocks/>
          </p:cNvCxnSpPr>
          <p:nvPr/>
        </p:nvCxnSpPr>
        <p:spPr>
          <a:xfrm flipV="1">
            <a:off x="5438673" y="4292539"/>
            <a:ext cx="2389568" cy="0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B35B87C-7443-DDB3-58CE-CF5433AF05D8}"/>
              </a:ext>
            </a:extLst>
          </p:cNvPr>
          <p:cNvCxnSpPr>
            <a:cxnSpLocks/>
          </p:cNvCxnSpPr>
          <p:nvPr/>
        </p:nvCxnSpPr>
        <p:spPr>
          <a:xfrm>
            <a:off x="5434220" y="4307820"/>
            <a:ext cx="2420266" cy="2176011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8E8422D-8BE9-F0D3-F940-DADAAE667F64}"/>
              </a:ext>
            </a:extLst>
          </p:cNvPr>
          <p:cNvCxnSpPr>
            <a:cxnSpLocks/>
          </p:cNvCxnSpPr>
          <p:nvPr/>
        </p:nvCxnSpPr>
        <p:spPr>
          <a:xfrm flipV="1">
            <a:off x="5447562" y="3940650"/>
            <a:ext cx="2380679" cy="35188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98A6395-9FF4-1477-0A52-23B4AC37AF2C}"/>
              </a:ext>
            </a:extLst>
          </p:cNvPr>
          <p:cNvCxnSpPr>
            <a:cxnSpLocks/>
          </p:cNvCxnSpPr>
          <p:nvPr/>
        </p:nvCxnSpPr>
        <p:spPr>
          <a:xfrm flipV="1">
            <a:off x="5438673" y="3565281"/>
            <a:ext cx="2389568" cy="72725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2ECC1D3-D604-B571-F954-BEC22B463E9D}"/>
              </a:ext>
            </a:extLst>
          </p:cNvPr>
          <p:cNvCxnSpPr>
            <a:cxnSpLocks/>
          </p:cNvCxnSpPr>
          <p:nvPr/>
        </p:nvCxnSpPr>
        <p:spPr>
          <a:xfrm flipV="1">
            <a:off x="5438673" y="3206311"/>
            <a:ext cx="2398457" cy="108622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07866F4-8B99-19E7-33FE-79A041BE5250}"/>
              </a:ext>
            </a:extLst>
          </p:cNvPr>
          <p:cNvCxnSpPr>
            <a:cxnSpLocks/>
          </p:cNvCxnSpPr>
          <p:nvPr/>
        </p:nvCxnSpPr>
        <p:spPr>
          <a:xfrm flipV="1">
            <a:off x="5438673" y="2787500"/>
            <a:ext cx="2398457" cy="150503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0A84805-24F4-82DF-FB43-82C89BB63D5A}"/>
              </a:ext>
            </a:extLst>
          </p:cNvPr>
          <p:cNvCxnSpPr>
            <a:cxnSpLocks/>
          </p:cNvCxnSpPr>
          <p:nvPr/>
        </p:nvCxnSpPr>
        <p:spPr>
          <a:xfrm flipV="1">
            <a:off x="5447562" y="2455573"/>
            <a:ext cx="2380679" cy="183696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E75C405-D768-EF17-9EC8-36EF1A4C589D}"/>
              </a:ext>
            </a:extLst>
          </p:cNvPr>
          <p:cNvCxnSpPr>
            <a:cxnSpLocks/>
          </p:cNvCxnSpPr>
          <p:nvPr/>
        </p:nvCxnSpPr>
        <p:spPr>
          <a:xfrm flipV="1">
            <a:off x="5447562" y="2103684"/>
            <a:ext cx="2380679" cy="218885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FBE5D93-8362-A322-0743-4E455DC06002}"/>
              </a:ext>
            </a:extLst>
          </p:cNvPr>
          <p:cNvCxnSpPr>
            <a:cxnSpLocks/>
          </p:cNvCxnSpPr>
          <p:nvPr/>
        </p:nvCxnSpPr>
        <p:spPr>
          <a:xfrm flipV="1">
            <a:off x="5447562" y="1728315"/>
            <a:ext cx="2380679" cy="2564224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C55711F-064A-3A96-072D-2B81EA165021}"/>
              </a:ext>
            </a:extLst>
          </p:cNvPr>
          <p:cNvCxnSpPr>
            <a:cxnSpLocks/>
          </p:cNvCxnSpPr>
          <p:nvPr/>
        </p:nvCxnSpPr>
        <p:spPr>
          <a:xfrm flipV="1">
            <a:off x="5447562" y="1369345"/>
            <a:ext cx="2389568" cy="293142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BE89CF8-1FAD-89C3-487D-84CDF6F25289}"/>
              </a:ext>
            </a:extLst>
          </p:cNvPr>
          <p:cNvCxnSpPr>
            <a:cxnSpLocks/>
          </p:cNvCxnSpPr>
          <p:nvPr/>
        </p:nvCxnSpPr>
        <p:spPr>
          <a:xfrm flipV="1">
            <a:off x="5443118" y="950534"/>
            <a:ext cx="2394012" cy="3350240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855D962-345C-E5BE-E9B4-F8648706C830}"/>
              </a:ext>
            </a:extLst>
          </p:cNvPr>
          <p:cNvCxnSpPr>
            <a:cxnSpLocks/>
          </p:cNvCxnSpPr>
          <p:nvPr/>
        </p:nvCxnSpPr>
        <p:spPr>
          <a:xfrm>
            <a:off x="5443118" y="4300773"/>
            <a:ext cx="2378409" cy="337412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881BBF3-8113-0B55-1D79-E51BDC1BB186}"/>
              </a:ext>
            </a:extLst>
          </p:cNvPr>
          <p:cNvCxnSpPr>
            <a:cxnSpLocks/>
          </p:cNvCxnSpPr>
          <p:nvPr/>
        </p:nvCxnSpPr>
        <p:spPr>
          <a:xfrm>
            <a:off x="5438673" y="4300772"/>
            <a:ext cx="2382854" cy="68893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1EA1CFE-58F5-2C56-56C3-676FB81C97E1}"/>
              </a:ext>
            </a:extLst>
          </p:cNvPr>
          <p:cNvCxnSpPr>
            <a:cxnSpLocks/>
          </p:cNvCxnSpPr>
          <p:nvPr/>
        </p:nvCxnSpPr>
        <p:spPr>
          <a:xfrm>
            <a:off x="5443118" y="4292540"/>
            <a:ext cx="2378409" cy="1061422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7185CB1-0AD3-6956-F2E1-4951490E6B84}"/>
              </a:ext>
            </a:extLst>
          </p:cNvPr>
          <p:cNvCxnSpPr>
            <a:cxnSpLocks/>
          </p:cNvCxnSpPr>
          <p:nvPr/>
        </p:nvCxnSpPr>
        <p:spPr>
          <a:xfrm>
            <a:off x="5443118" y="4307820"/>
            <a:ext cx="2378409" cy="1421432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75E2B41-E2C2-3255-5A68-5376C51BD0B5}"/>
              </a:ext>
            </a:extLst>
          </p:cNvPr>
          <p:cNvCxnSpPr>
            <a:cxnSpLocks/>
          </p:cNvCxnSpPr>
          <p:nvPr/>
        </p:nvCxnSpPr>
        <p:spPr>
          <a:xfrm>
            <a:off x="5443118" y="4307820"/>
            <a:ext cx="2378409" cy="1785687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04BD404-D1D5-B94D-56A6-237CB7DEF85A}"/>
              </a:ext>
            </a:extLst>
          </p:cNvPr>
          <p:cNvCxnSpPr>
            <a:cxnSpLocks/>
          </p:cNvCxnSpPr>
          <p:nvPr/>
        </p:nvCxnSpPr>
        <p:spPr>
          <a:xfrm>
            <a:off x="5443561" y="1697128"/>
            <a:ext cx="2389568" cy="0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98C8CD2-2E5D-2AA4-0E0E-765E34F7552D}"/>
              </a:ext>
            </a:extLst>
          </p:cNvPr>
          <p:cNvCxnSpPr>
            <a:cxnSpLocks/>
          </p:cNvCxnSpPr>
          <p:nvPr/>
        </p:nvCxnSpPr>
        <p:spPr>
          <a:xfrm flipV="1">
            <a:off x="5439108" y="1295973"/>
            <a:ext cx="2382419" cy="385874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012EC3D-1B53-CA67-717E-86C3DFA1E7A4}"/>
              </a:ext>
            </a:extLst>
          </p:cNvPr>
          <p:cNvCxnSpPr>
            <a:cxnSpLocks/>
          </p:cNvCxnSpPr>
          <p:nvPr/>
        </p:nvCxnSpPr>
        <p:spPr>
          <a:xfrm>
            <a:off x="5452450" y="1697128"/>
            <a:ext cx="2380679" cy="35188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8479A3-CEA8-6656-1D99-8844882B0620}"/>
              </a:ext>
            </a:extLst>
          </p:cNvPr>
          <p:cNvCxnSpPr>
            <a:cxnSpLocks/>
          </p:cNvCxnSpPr>
          <p:nvPr/>
        </p:nvCxnSpPr>
        <p:spPr>
          <a:xfrm>
            <a:off x="5443561" y="1697128"/>
            <a:ext cx="2389568" cy="72725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4EA99AD-F54A-7667-63ED-4D6539687896}"/>
              </a:ext>
            </a:extLst>
          </p:cNvPr>
          <p:cNvCxnSpPr>
            <a:cxnSpLocks/>
          </p:cNvCxnSpPr>
          <p:nvPr/>
        </p:nvCxnSpPr>
        <p:spPr>
          <a:xfrm>
            <a:off x="5443561" y="1697128"/>
            <a:ext cx="2398457" cy="108622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7ABF5A1-A8D2-A1B8-E512-17489D3FB584}"/>
              </a:ext>
            </a:extLst>
          </p:cNvPr>
          <p:cNvCxnSpPr>
            <a:cxnSpLocks/>
          </p:cNvCxnSpPr>
          <p:nvPr/>
        </p:nvCxnSpPr>
        <p:spPr>
          <a:xfrm>
            <a:off x="5443561" y="1697128"/>
            <a:ext cx="2398457" cy="150503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5DA6A8B-FB5D-34D9-3F37-6F3C2A9E7D4A}"/>
              </a:ext>
            </a:extLst>
          </p:cNvPr>
          <p:cNvCxnSpPr>
            <a:cxnSpLocks/>
          </p:cNvCxnSpPr>
          <p:nvPr/>
        </p:nvCxnSpPr>
        <p:spPr>
          <a:xfrm>
            <a:off x="5452450" y="1697128"/>
            <a:ext cx="2380679" cy="183696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4CE8C8E-637C-C3EE-D878-1A156127F33A}"/>
              </a:ext>
            </a:extLst>
          </p:cNvPr>
          <p:cNvCxnSpPr>
            <a:cxnSpLocks/>
          </p:cNvCxnSpPr>
          <p:nvPr/>
        </p:nvCxnSpPr>
        <p:spPr>
          <a:xfrm>
            <a:off x="5452450" y="1697128"/>
            <a:ext cx="2380679" cy="218885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A333A50-C8CB-B60C-1A15-D34D5791A63A}"/>
              </a:ext>
            </a:extLst>
          </p:cNvPr>
          <p:cNvCxnSpPr>
            <a:cxnSpLocks/>
          </p:cNvCxnSpPr>
          <p:nvPr/>
        </p:nvCxnSpPr>
        <p:spPr>
          <a:xfrm>
            <a:off x="5452450" y="1697128"/>
            <a:ext cx="2380679" cy="2564224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5DDD66-C13A-9F87-726D-F31BDD3DD849}"/>
              </a:ext>
            </a:extLst>
          </p:cNvPr>
          <p:cNvCxnSpPr>
            <a:cxnSpLocks/>
          </p:cNvCxnSpPr>
          <p:nvPr/>
        </p:nvCxnSpPr>
        <p:spPr>
          <a:xfrm>
            <a:off x="5452450" y="1688896"/>
            <a:ext cx="2389568" cy="293142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CD6DCD-806B-3EF1-D04B-EBA1D47056EF}"/>
              </a:ext>
            </a:extLst>
          </p:cNvPr>
          <p:cNvCxnSpPr>
            <a:cxnSpLocks/>
          </p:cNvCxnSpPr>
          <p:nvPr/>
        </p:nvCxnSpPr>
        <p:spPr>
          <a:xfrm>
            <a:off x="5448006" y="1688893"/>
            <a:ext cx="2394012" cy="3350240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97EDB3D-D65D-7CA5-8985-17E1D9F1D97D}"/>
              </a:ext>
            </a:extLst>
          </p:cNvPr>
          <p:cNvCxnSpPr>
            <a:cxnSpLocks/>
          </p:cNvCxnSpPr>
          <p:nvPr/>
        </p:nvCxnSpPr>
        <p:spPr>
          <a:xfrm>
            <a:off x="5448006" y="1688894"/>
            <a:ext cx="2402901" cy="3720357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A34EE78-9B1C-7280-B976-3129A26081D2}"/>
              </a:ext>
            </a:extLst>
          </p:cNvPr>
          <p:cNvCxnSpPr>
            <a:cxnSpLocks/>
          </p:cNvCxnSpPr>
          <p:nvPr/>
        </p:nvCxnSpPr>
        <p:spPr>
          <a:xfrm>
            <a:off x="5443561" y="1688895"/>
            <a:ext cx="2398457" cy="406932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00B1B93-D3E6-904E-DB8C-E9EF032D8713}"/>
              </a:ext>
            </a:extLst>
          </p:cNvPr>
          <p:cNvCxnSpPr>
            <a:cxnSpLocks/>
          </p:cNvCxnSpPr>
          <p:nvPr/>
        </p:nvCxnSpPr>
        <p:spPr>
          <a:xfrm>
            <a:off x="5448006" y="1697127"/>
            <a:ext cx="2394012" cy="443646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D44CC6D-7EB7-662C-750F-6ED157C64FEB}"/>
              </a:ext>
            </a:extLst>
          </p:cNvPr>
          <p:cNvCxnSpPr>
            <a:cxnSpLocks/>
          </p:cNvCxnSpPr>
          <p:nvPr/>
        </p:nvCxnSpPr>
        <p:spPr>
          <a:xfrm>
            <a:off x="5448006" y="1681847"/>
            <a:ext cx="2402901" cy="481071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5B4559-4A3D-00C6-A5E3-3C0EA94E4A75}"/>
              </a:ext>
            </a:extLst>
          </p:cNvPr>
          <p:cNvCxnSpPr>
            <a:cxnSpLocks/>
          </p:cNvCxnSpPr>
          <p:nvPr/>
        </p:nvCxnSpPr>
        <p:spPr>
          <a:xfrm flipV="1">
            <a:off x="5448006" y="964631"/>
            <a:ext cx="2393273" cy="71721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3395C6-F567-924B-74C0-A531A0EE2CA3}"/>
              </a:ext>
            </a:extLst>
          </p:cNvPr>
          <p:cNvCxnSpPr>
            <a:cxnSpLocks/>
          </p:cNvCxnSpPr>
          <p:nvPr/>
        </p:nvCxnSpPr>
        <p:spPr>
          <a:xfrm>
            <a:off x="5433933" y="1292866"/>
            <a:ext cx="2389568" cy="0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A3F6D1-4098-E675-3939-F28038256558}"/>
              </a:ext>
            </a:extLst>
          </p:cNvPr>
          <p:cNvCxnSpPr>
            <a:cxnSpLocks/>
          </p:cNvCxnSpPr>
          <p:nvPr/>
        </p:nvCxnSpPr>
        <p:spPr>
          <a:xfrm flipV="1">
            <a:off x="5429480" y="945992"/>
            <a:ext cx="2394021" cy="331593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FF0F9A-7253-8D18-37DC-6D41CE82964D}"/>
              </a:ext>
            </a:extLst>
          </p:cNvPr>
          <p:cNvCxnSpPr>
            <a:cxnSpLocks/>
          </p:cNvCxnSpPr>
          <p:nvPr/>
        </p:nvCxnSpPr>
        <p:spPr>
          <a:xfrm>
            <a:off x="5442822" y="1292866"/>
            <a:ext cx="2380679" cy="35188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81B8015-3BA3-1E9F-43B2-371D99713223}"/>
              </a:ext>
            </a:extLst>
          </p:cNvPr>
          <p:cNvCxnSpPr>
            <a:cxnSpLocks/>
          </p:cNvCxnSpPr>
          <p:nvPr/>
        </p:nvCxnSpPr>
        <p:spPr>
          <a:xfrm>
            <a:off x="5433933" y="1292866"/>
            <a:ext cx="2389568" cy="72725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0D3AD8B-C944-637B-1688-93CFD8B620DA}"/>
              </a:ext>
            </a:extLst>
          </p:cNvPr>
          <p:cNvCxnSpPr>
            <a:cxnSpLocks/>
          </p:cNvCxnSpPr>
          <p:nvPr/>
        </p:nvCxnSpPr>
        <p:spPr>
          <a:xfrm>
            <a:off x="5433933" y="1292866"/>
            <a:ext cx="2398457" cy="108622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1B146CD-A0A8-1839-D3CE-B6389B7F774B}"/>
              </a:ext>
            </a:extLst>
          </p:cNvPr>
          <p:cNvCxnSpPr>
            <a:cxnSpLocks/>
          </p:cNvCxnSpPr>
          <p:nvPr/>
        </p:nvCxnSpPr>
        <p:spPr>
          <a:xfrm>
            <a:off x="5433933" y="1292866"/>
            <a:ext cx="2398457" cy="150503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509D689-4321-79DB-97AB-1ED044FE5FD5}"/>
              </a:ext>
            </a:extLst>
          </p:cNvPr>
          <p:cNvCxnSpPr>
            <a:cxnSpLocks/>
          </p:cNvCxnSpPr>
          <p:nvPr/>
        </p:nvCxnSpPr>
        <p:spPr>
          <a:xfrm>
            <a:off x="5442822" y="1292866"/>
            <a:ext cx="2380679" cy="183696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8E1BB14-D67D-2B56-DA23-92EE810CBD5D}"/>
              </a:ext>
            </a:extLst>
          </p:cNvPr>
          <p:cNvCxnSpPr>
            <a:cxnSpLocks/>
          </p:cNvCxnSpPr>
          <p:nvPr/>
        </p:nvCxnSpPr>
        <p:spPr>
          <a:xfrm>
            <a:off x="5442822" y="1292866"/>
            <a:ext cx="2380679" cy="218885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AE3D2E-2675-52DD-9B80-A34DF4BD4FB5}"/>
              </a:ext>
            </a:extLst>
          </p:cNvPr>
          <p:cNvCxnSpPr>
            <a:cxnSpLocks/>
          </p:cNvCxnSpPr>
          <p:nvPr/>
        </p:nvCxnSpPr>
        <p:spPr>
          <a:xfrm>
            <a:off x="5442822" y="1292866"/>
            <a:ext cx="2380679" cy="2564224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5BA65FB-61DA-2CC3-0CD9-938C3F0B269B}"/>
              </a:ext>
            </a:extLst>
          </p:cNvPr>
          <p:cNvCxnSpPr>
            <a:cxnSpLocks/>
          </p:cNvCxnSpPr>
          <p:nvPr/>
        </p:nvCxnSpPr>
        <p:spPr>
          <a:xfrm>
            <a:off x="5442822" y="1284634"/>
            <a:ext cx="2389568" cy="293142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B435AC-8E47-55C0-A41A-2F49D12DFB3A}"/>
              </a:ext>
            </a:extLst>
          </p:cNvPr>
          <p:cNvCxnSpPr>
            <a:cxnSpLocks/>
          </p:cNvCxnSpPr>
          <p:nvPr/>
        </p:nvCxnSpPr>
        <p:spPr>
          <a:xfrm>
            <a:off x="5438378" y="1284631"/>
            <a:ext cx="2394012" cy="3350240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D007CB3-0BE9-7793-B4B3-20679407EC44}"/>
              </a:ext>
            </a:extLst>
          </p:cNvPr>
          <p:cNvCxnSpPr>
            <a:cxnSpLocks/>
          </p:cNvCxnSpPr>
          <p:nvPr/>
        </p:nvCxnSpPr>
        <p:spPr>
          <a:xfrm>
            <a:off x="5438378" y="1284632"/>
            <a:ext cx="2402901" cy="3720357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439131B-439B-6076-DAD8-958742430857}"/>
              </a:ext>
            </a:extLst>
          </p:cNvPr>
          <p:cNvCxnSpPr>
            <a:cxnSpLocks/>
          </p:cNvCxnSpPr>
          <p:nvPr/>
        </p:nvCxnSpPr>
        <p:spPr>
          <a:xfrm>
            <a:off x="5433933" y="1284633"/>
            <a:ext cx="2398457" cy="406932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43DC97-03D3-6532-7A05-14E9AB2EA946}"/>
              </a:ext>
            </a:extLst>
          </p:cNvPr>
          <p:cNvCxnSpPr>
            <a:cxnSpLocks/>
          </p:cNvCxnSpPr>
          <p:nvPr/>
        </p:nvCxnSpPr>
        <p:spPr>
          <a:xfrm>
            <a:off x="5438378" y="1292865"/>
            <a:ext cx="2394012" cy="443646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89CCB90-0822-1A07-4934-1B8109028D83}"/>
              </a:ext>
            </a:extLst>
          </p:cNvPr>
          <p:cNvCxnSpPr>
            <a:cxnSpLocks/>
          </p:cNvCxnSpPr>
          <p:nvPr/>
        </p:nvCxnSpPr>
        <p:spPr>
          <a:xfrm>
            <a:off x="5438378" y="1277585"/>
            <a:ext cx="2402901" cy="481071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6B6B3C1-FEF5-39FA-BAFF-463C337E471F}"/>
              </a:ext>
            </a:extLst>
          </p:cNvPr>
          <p:cNvCxnSpPr>
            <a:cxnSpLocks/>
          </p:cNvCxnSpPr>
          <p:nvPr/>
        </p:nvCxnSpPr>
        <p:spPr>
          <a:xfrm>
            <a:off x="5438378" y="1277585"/>
            <a:ext cx="2402901" cy="5229527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A71AB7-B23A-3E0A-3760-FCB7A81B74FE}"/>
              </a:ext>
            </a:extLst>
          </p:cNvPr>
          <p:cNvGraphicFramePr>
            <a:graphicFrameLocks noGrp="1"/>
          </p:cNvGraphicFramePr>
          <p:nvPr/>
        </p:nvGraphicFramePr>
        <p:xfrm>
          <a:off x="3135236" y="1864326"/>
          <a:ext cx="338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38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8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2A664A-EB2B-2AC7-082D-51427D00D28D}"/>
              </a:ext>
            </a:extLst>
          </p:cNvPr>
          <p:cNvGraphicFramePr>
            <a:graphicFrameLocks noGrp="1"/>
          </p:cNvGraphicFramePr>
          <p:nvPr/>
        </p:nvGraphicFramePr>
        <p:xfrm>
          <a:off x="4547771" y="775102"/>
          <a:ext cx="887767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7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0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(0011)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8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9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(1011)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494974-F01C-49CE-4519-EDF404E31BDE}"/>
              </a:ext>
            </a:extLst>
          </p:cNvPr>
          <p:cNvGraphicFramePr>
            <a:graphicFrameLocks noGrp="1"/>
          </p:cNvGraphicFramePr>
          <p:nvPr/>
        </p:nvGraphicFramePr>
        <p:xfrm>
          <a:off x="7833995" y="767704"/>
          <a:ext cx="887767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7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0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(0011)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8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9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(1011)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6AC4641-68F5-3FB7-9EE8-509311891ABC}"/>
              </a:ext>
            </a:extLst>
          </p:cNvPr>
          <p:cNvGraphicFramePr>
            <a:graphicFrameLocks noGrp="1"/>
          </p:cNvGraphicFramePr>
          <p:nvPr/>
        </p:nvGraphicFramePr>
        <p:xfrm>
          <a:off x="9799528" y="1856928"/>
          <a:ext cx="50831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91678"/>
                  </a:ext>
                </a:extLst>
              </a:tr>
            </a:tbl>
          </a:graphicData>
        </a:graphic>
      </p:graphicFrame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E767BB0-A6A8-9448-D3DD-BD569DB58BA7}"/>
              </a:ext>
            </a:extLst>
          </p:cNvPr>
          <p:cNvGrpSpPr/>
          <p:nvPr/>
        </p:nvGrpSpPr>
        <p:grpSpPr>
          <a:xfrm>
            <a:off x="3473565" y="949351"/>
            <a:ext cx="1074206" cy="4424504"/>
            <a:chOff x="1740015" y="727969"/>
            <a:chExt cx="1074206" cy="442450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FE540A6-98AF-CF42-3357-87BA513E3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4" y="727969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6D891B-7BEC-95B3-E997-910BE57FA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3" y="108809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8871BC-3395-1A33-E521-899E6693A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3" y="1463459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1C8DD5-85E3-0110-B08A-3F2C3ACA1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2" y="1822429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95EC2E5-25B7-E0F8-D3C5-9D71D3287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2" y="224124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92A0443-36F6-E467-CDC4-3AF0682AC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1" y="2601361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DDE1AA5-DEBF-A658-65C2-11A8EF43F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1" y="297673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5B1408C-91B6-726C-703B-F2B92E53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0" y="333570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1762E0-5CE2-8128-B263-DB553DA04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16" y="3682644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DF64B0-D57B-8978-E0C9-52BAC6BE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15" y="4042765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AC58C4-A3FC-80F9-C16C-12AB8F3E5DE5}"/>
              </a:ext>
            </a:extLst>
          </p:cNvPr>
          <p:cNvCxnSpPr>
            <a:cxnSpLocks/>
          </p:cNvCxnSpPr>
          <p:nvPr/>
        </p:nvCxnSpPr>
        <p:spPr>
          <a:xfrm>
            <a:off x="5435538" y="957583"/>
            <a:ext cx="238956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A16DAE-82D2-7EC6-5B22-AC7A3EDBE98F}"/>
              </a:ext>
            </a:extLst>
          </p:cNvPr>
          <p:cNvCxnSpPr>
            <a:cxnSpLocks/>
          </p:cNvCxnSpPr>
          <p:nvPr/>
        </p:nvCxnSpPr>
        <p:spPr>
          <a:xfrm>
            <a:off x="5431085" y="942302"/>
            <a:ext cx="2402910" cy="55532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375053-E968-6837-797E-DEA74BA31AC5}"/>
              </a:ext>
            </a:extLst>
          </p:cNvPr>
          <p:cNvCxnSpPr>
            <a:cxnSpLocks/>
          </p:cNvCxnSpPr>
          <p:nvPr/>
        </p:nvCxnSpPr>
        <p:spPr>
          <a:xfrm>
            <a:off x="5444427" y="957583"/>
            <a:ext cx="2380679" cy="3518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854F5D-48DA-E34A-E9B2-9C665DC8DAAE}"/>
              </a:ext>
            </a:extLst>
          </p:cNvPr>
          <p:cNvCxnSpPr>
            <a:cxnSpLocks/>
          </p:cNvCxnSpPr>
          <p:nvPr/>
        </p:nvCxnSpPr>
        <p:spPr>
          <a:xfrm>
            <a:off x="5435538" y="957583"/>
            <a:ext cx="2389568" cy="72725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7F5BEA-D163-A0A0-B685-D31B244460D4}"/>
              </a:ext>
            </a:extLst>
          </p:cNvPr>
          <p:cNvCxnSpPr>
            <a:cxnSpLocks/>
          </p:cNvCxnSpPr>
          <p:nvPr/>
        </p:nvCxnSpPr>
        <p:spPr>
          <a:xfrm>
            <a:off x="5435538" y="957583"/>
            <a:ext cx="2398457" cy="1086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C61304-5035-2EB7-3AB1-4FE5A0401BA8}"/>
              </a:ext>
            </a:extLst>
          </p:cNvPr>
          <p:cNvCxnSpPr>
            <a:cxnSpLocks/>
          </p:cNvCxnSpPr>
          <p:nvPr/>
        </p:nvCxnSpPr>
        <p:spPr>
          <a:xfrm>
            <a:off x="5435538" y="957583"/>
            <a:ext cx="2398457" cy="150503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F55908-0A67-5A12-2EBC-09F6E1CBC235}"/>
              </a:ext>
            </a:extLst>
          </p:cNvPr>
          <p:cNvCxnSpPr>
            <a:cxnSpLocks/>
          </p:cNvCxnSpPr>
          <p:nvPr/>
        </p:nvCxnSpPr>
        <p:spPr>
          <a:xfrm>
            <a:off x="5444427" y="957583"/>
            <a:ext cx="2380679" cy="18369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153095-7AA2-7224-1686-C9978D2B2B4C}"/>
              </a:ext>
            </a:extLst>
          </p:cNvPr>
          <p:cNvCxnSpPr>
            <a:cxnSpLocks/>
          </p:cNvCxnSpPr>
          <p:nvPr/>
        </p:nvCxnSpPr>
        <p:spPr>
          <a:xfrm>
            <a:off x="5444427" y="957583"/>
            <a:ext cx="2380679" cy="21888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638F72-CE75-D312-28FB-E625B0CB02BD}"/>
              </a:ext>
            </a:extLst>
          </p:cNvPr>
          <p:cNvCxnSpPr>
            <a:cxnSpLocks/>
          </p:cNvCxnSpPr>
          <p:nvPr/>
        </p:nvCxnSpPr>
        <p:spPr>
          <a:xfrm>
            <a:off x="5444427" y="957583"/>
            <a:ext cx="2380679" cy="25642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AA2BD9-1202-DCF5-7313-282E7E6B1CA7}"/>
              </a:ext>
            </a:extLst>
          </p:cNvPr>
          <p:cNvCxnSpPr>
            <a:cxnSpLocks/>
          </p:cNvCxnSpPr>
          <p:nvPr/>
        </p:nvCxnSpPr>
        <p:spPr>
          <a:xfrm>
            <a:off x="5444427" y="949351"/>
            <a:ext cx="2389568" cy="2931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CBB914-EE41-8A28-00A7-3D129809D33A}"/>
              </a:ext>
            </a:extLst>
          </p:cNvPr>
          <p:cNvCxnSpPr>
            <a:cxnSpLocks/>
          </p:cNvCxnSpPr>
          <p:nvPr/>
        </p:nvCxnSpPr>
        <p:spPr>
          <a:xfrm>
            <a:off x="5439983" y="949348"/>
            <a:ext cx="2394012" cy="33502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C055FF-BFB3-D6DB-97AF-5546DF234009}"/>
              </a:ext>
            </a:extLst>
          </p:cNvPr>
          <p:cNvCxnSpPr>
            <a:cxnSpLocks/>
          </p:cNvCxnSpPr>
          <p:nvPr/>
        </p:nvCxnSpPr>
        <p:spPr>
          <a:xfrm>
            <a:off x="5439983" y="949349"/>
            <a:ext cx="2402901" cy="37203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FE97C98-D103-2503-F482-705D6EC45C14}"/>
              </a:ext>
            </a:extLst>
          </p:cNvPr>
          <p:cNvCxnSpPr>
            <a:cxnSpLocks/>
          </p:cNvCxnSpPr>
          <p:nvPr/>
        </p:nvCxnSpPr>
        <p:spPr>
          <a:xfrm>
            <a:off x="5435538" y="949350"/>
            <a:ext cx="2398457" cy="40693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B33A73-7FA9-71A6-3018-2E9DAD9C4B81}"/>
              </a:ext>
            </a:extLst>
          </p:cNvPr>
          <p:cNvCxnSpPr>
            <a:cxnSpLocks/>
          </p:cNvCxnSpPr>
          <p:nvPr/>
        </p:nvCxnSpPr>
        <p:spPr>
          <a:xfrm>
            <a:off x="5439983" y="957582"/>
            <a:ext cx="2394012" cy="44364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04FE78-0AAB-52F6-7A4F-A583D9005D35}"/>
              </a:ext>
            </a:extLst>
          </p:cNvPr>
          <p:cNvCxnSpPr>
            <a:cxnSpLocks/>
          </p:cNvCxnSpPr>
          <p:nvPr/>
        </p:nvCxnSpPr>
        <p:spPr>
          <a:xfrm>
            <a:off x="5439983" y="942302"/>
            <a:ext cx="2402901" cy="48107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C00343-5D91-3E70-AB4A-3CC28247DCFB}"/>
              </a:ext>
            </a:extLst>
          </p:cNvPr>
          <p:cNvCxnSpPr>
            <a:cxnSpLocks/>
          </p:cNvCxnSpPr>
          <p:nvPr/>
        </p:nvCxnSpPr>
        <p:spPr>
          <a:xfrm>
            <a:off x="5439983" y="942302"/>
            <a:ext cx="2402901" cy="52295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B7FB634-46CB-4A3E-6D68-30F26AE0EC80}"/>
              </a:ext>
            </a:extLst>
          </p:cNvPr>
          <p:cNvSpPr txBox="1"/>
          <p:nvPr/>
        </p:nvSpPr>
        <p:spPr>
          <a:xfrm>
            <a:off x="5696077" y="3178970"/>
            <a:ext cx="349776" cy="830997"/>
          </a:xfrm>
          <a:prstGeom prst="rect">
            <a:avLst/>
          </a:prstGeom>
          <a:noFill/>
          <a:ln>
            <a:solidFill>
              <a:schemeClr val="bg1">
                <a:alpha val="3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⁞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B646285-1187-AFC8-A382-C5946907B924}"/>
              </a:ext>
            </a:extLst>
          </p:cNvPr>
          <p:cNvGrpSpPr/>
          <p:nvPr/>
        </p:nvGrpSpPr>
        <p:grpSpPr>
          <a:xfrm flipV="1">
            <a:off x="8720475" y="949351"/>
            <a:ext cx="1074206" cy="4424504"/>
            <a:chOff x="1740015" y="727969"/>
            <a:chExt cx="1074206" cy="442450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D5551DF-9E1E-0C63-5F87-70E89B7F0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4" y="727969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ED0EEE2-254D-0C25-04A6-2F37DC0EA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3" y="108809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076E79E8-DB37-C7F6-DBF3-25A5357B7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3" y="1463459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79C55C2-E505-FC0D-24C9-A6FE00447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2" y="1822429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58A053BB-2306-C1DE-C22C-0078E7557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2" y="224124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BEC5878-071E-4216-13A3-EA1B53AB7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1" y="2601361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CD227911-595E-2FA3-33FF-7110B1C14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1" y="297673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AF036BC-5AD1-16A0-183D-D7BC98C93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0" y="333570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9246F88B-8DA0-F0B7-4576-84F52EE9A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16" y="3682644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A6EBBB24-4EC2-1FEB-0629-45879C3A7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15" y="4042765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BB027A6-9033-CBE2-0F59-8134FE703AB3}"/>
              </a:ext>
            </a:extLst>
          </p:cNvPr>
          <p:cNvCxnSpPr>
            <a:cxnSpLocks/>
          </p:cNvCxnSpPr>
          <p:nvPr/>
        </p:nvCxnSpPr>
        <p:spPr>
          <a:xfrm>
            <a:off x="8721986" y="4679607"/>
            <a:ext cx="1072686" cy="109781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7278675-24EF-0A43-B667-C3135B8A449F}"/>
              </a:ext>
            </a:extLst>
          </p:cNvPr>
          <p:cNvCxnSpPr>
            <a:cxnSpLocks/>
          </p:cNvCxnSpPr>
          <p:nvPr/>
        </p:nvCxnSpPr>
        <p:spPr>
          <a:xfrm>
            <a:off x="8721977" y="5054976"/>
            <a:ext cx="1072695" cy="71715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1ADB901-6CF2-856F-B954-BB3FFF0CB162}"/>
              </a:ext>
            </a:extLst>
          </p:cNvPr>
          <p:cNvCxnSpPr>
            <a:cxnSpLocks/>
          </p:cNvCxnSpPr>
          <p:nvPr/>
        </p:nvCxnSpPr>
        <p:spPr>
          <a:xfrm>
            <a:off x="8730651" y="5409251"/>
            <a:ext cx="1064021" cy="36288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33C102D-6EC9-DFC8-95C4-2F3358CD0F7C}"/>
              </a:ext>
            </a:extLst>
          </p:cNvPr>
          <p:cNvCxnSpPr>
            <a:cxnSpLocks/>
          </p:cNvCxnSpPr>
          <p:nvPr/>
        </p:nvCxnSpPr>
        <p:spPr>
          <a:xfrm>
            <a:off x="8725795" y="5768825"/>
            <a:ext cx="1068877" cy="1011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ECBDFA0-7CA5-CB3B-12C4-D54488E6F49F}"/>
              </a:ext>
            </a:extLst>
          </p:cNvPr>
          <p:cNvCxnSpPr>
            <a:cxnSpLocks/>
          </p:cNvCxnSpPr>
          <p:nvPr/>
        </p:nvCxnSpPr>
        <p:spPr>
          <a:xfrm flipV="1">
            <a:off x="8730651" y="5768825"/>
            <a:ext cx="1064021" cy="39827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799A359-4DC2-E1EC-52B0-4C0F52431704}"/>
              </a:ext>
            </a:extLst>
          </p:cNvPr>
          <p:cNvCxnSpPr>
            <a:cxnSpLocks/>
          </p:cNvCxnSpPr>
          <p:nvPr/>
        </p:nvCxnSpPr>
        <p:spPr>
          <a:xfrm flipV="1">
            <a:off x="8717121" y="5773882"/>
            <a:ext cx="1077551" cy="77210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F9B1F59-0EDA-8727-1052-89E96AC1D8D4}"/>
              </a:ext>
            </a:extLst>
          </p:cNvPr>
          <p:cNvSpPr txBox="1"/>
          <p:nvPr/>
        </p:nvSpPr>
        <p:spPr>
          <a:xfrm>
            <a:off x="2239389" y="1239291"/>
            <a:ext cx="146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A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3DE2E89-41BB-A1A2-D317-65A41E97779E}"/>
              </a:ext>
            </a:extLst>
          </p:cNvPr>
          <p:cNvSpPr txBox="1"/>
          <p:nvPr/>
        </p:nvSpPr>
        <p:spPr>
          <a:xfrm>
            <a:off x="4088545" y="-12299"/>
            <a:ext cx="197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Encoded  Message 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C08F626-4CB6-9E4C-0DDF-152F0AC8E987}"/>
              </a:ext>
            </a:extLst>
          </p:cNvPr>
          <p:cNvSpPr txBox="1"/>
          <p:nvPr/>
        </p:nvSpPr>
        <p:spPr>
          <a:xfrm>
            <a:off x="3440145" y="6218582"/>
            <a:ext cx="146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</a:t>
            </a:r>
            <a:endParaRPr lang="en-CA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B3FAAC9-755B-7550-C0F6-658FA00AFA5F}"/>
              </a:ext>
            </a:extLst>
          </p:cNvPr>
          <p:cNvSpPr txBox="1"/>
          <p:nvPr/>
        </p:nvSpPr>
        <p:spPr>
          <a:xfrm>
            <a:off x="8850658" y="6523876"/>
            <a:ext cx="146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Decoding</a:t>
            </a:r>
            <a:endParaRPr lang="en-CA" dirty="0"/>
          </a:p>
        </p:txBody>
      </p:sp>
      <p:sp>
        <p:nvSpPr>
          <p:cNvPr id="234" name="Right Brace 233">
            <a:extLst>
              <a:ext uri="{FF2B5EF4-FFF2-40B4-BE49-F238E27FC236}">
                <a16:creationId xmlns:a16="http://schemas.microsoft.com/office/drawing/2014/main" id="{7C3FFAD8-98F1-2289-A140-277181332C73}"/>
              </a:ext>
            </a:extLst>
          </p:cNvPr>
          <p:cNvSpPr/>
          <p:nvPr/>
        </p:nvSpPr>
        <p:spPr>
          <a:xfrm rot="5400000" flipV="1">
            <a:off x="9247625" y="5982145"/>
            <a:ext cx="155448" cy="914400"/>
          </a:xfrm>
          <a:prstGeom prst="rightBrac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F33325D-79E3-9C1B-151C-872ECC669625}"/>
              </a:ext>
            </a:extLst>
          </p:cNvPr>
          <p:cNvSpPr txBox="1"/>
          <p:nvPr/>
        </p:nvSpPr>
        <p:spPr>
          <a:xfrm>
            <a:off x="6039065" y="6174373"/>
            <a:ext cx="146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Noisy Transmission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6B51F7D4-D177-1C32-021E-EEDFD6C701AF}"/>
              </a:ext>
            </a:extLst>
          </p:cNvPr>
          <p:cNvSpPr/>
          <p:nvPr/>
        </p:nvSpPr>
        <p:spPr>
          <a:xfrm rot="5400000" flipV="1">
            <a:off x="6586517" y="5370968"/>
            <a:ext cx="248714" cy="1458109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2A3D117-B846-1298-81A9-FD6374A6408F}"/>
              </a:ext>
            </a:extLst>
          </p:cNvPr>
          <p:cNvSpPr txBox="1"/>
          <p:nvPr/>
        </p:nvSpPr>
        <p:spPr>
          <a:xfrm>
            <a:off x="7506542" y="-16031"/>
            <a:ext cx="1587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Received code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2E0E68C-C32F-852D-87EF-D3348303CAD7}"/>
              </a:ext>
            </a:extLst>
          </p:cNvPr>
          <p:cNvSpPr txBox="1"/>
          <p:nvPr/>
        </p:nvSpPr>
        <p:spPr>
          <a:xfrm>
            <a:off x="8943441" y="1110941"/>
            <a:ext cx="250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Decoded  </a:t>
            </a:r>
            <a:r>
              <a:rPr lang="en-US" dirty="0"/>
              <a:t>message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A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43E9C4D-E273-C2D5-8C3A-27D5E5E2945A}"/>
              </a:ext>
            </a:extLst>
          </p:cNvPr>
          <p:cNvCxnSpPr>
            <a:cxnSpLocks/>
          </p:cNvCxnSpPr>
          <p:nvPr/>
        </p:nvCxnSpPr>
        <p:spPr>
          <a:xfrm flipV="1">
            <a:off x="2061035" y="2052010"/>
            <a:ext cx="1062432" cy="16309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DB0799F3-515B-8BB2-280F-F413CD2CF613}"/>
              </a:ext>
            </a:extLst>
          </p:cNvPr>
          <p:cNvCxnSpPr>
            <a:cxnSpLocks/>
          </p:cNvCxnSpPr>
          <p:nvPr/>
        </p:nvCxnSpPr>
        <p:spPr>
          <a:xfrm flipV="1">
            <a:off x="2061035" y="2412131"/>
            <a:ext cx="1062431" cy="12708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FB8307A-86F4-73AA-68F0-BBDCD483BB1B}"/>
              </a:ext>
            </a:extLst>
          </p:cNvPr>
          <p:cNvCxnSpPr>
            <a:cxnSpLocks/>
          </p:cNvCxnSpPr>
          <p:nvPr/>
        </p:nvCxnSpPr>
        <p:spPr>
          <a:xfrm flipV="1">
            <a:off x="2061035" y="2787500"/>
            <a:ext cx="1062431" cy="8954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CD48DE-AD7F-4DE8-2D23-22574FF09557}"/>
              </a:ext>
            </a:extLst>
          </p:cNvPr>
          <p:cNvCxnSpPr>
            <a:cxnSpLocks/>
          </p:cNvCxnSpPr>
          <p:nvPr/>
        </p:nvCxnSpPr>
        <p:spPr>
          <a:xfrm flipV="1">
            <a:off x="2061035" y="3146470"/>
            <a:ext cx="1062430" cy="5364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07886E9-D483-489A-FA6A-EFAD3F52A199}"/>
              </a:ext>
            </a:extLst>
          </p:cNvPr>
          <p:cNvCxnSpPr>
            <a:cxnSpLocks/>
          </p:cNvCxnSpPr>
          <p:nvPr/>
        </p:nvCxnSpPr>
        <p:spPr>
          <a:xfrm flipV="1">
            <a:off x="2061035" y="3565281"/>
            <a:ext cx="1062430" cy="1176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B7ED41-8C9E-77B2-24D8-4D66D34379E0}"/>
              </a:ext>
            </a:extLst>
          </p:cNvPr>
          <p:cNvCxnSpPr>
            <a:cxnSpLocks/>
          </p:cNvCxnSpPr>
          <p:nvPr/>
        </p:nvCxnSpPr>
        <p:spPr>
          <a:xfrm>
            <a:off x="2061035" y="3682943"/>
            <a:ext cx="1062429" cy="2424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EFDD9736-3704-0500-DAF0-ECD270A21E62}"/>
              </a:ext>
            </a:extLst>
          </p:cNvPr>
          <p:cNvCxnSpPr>
            <a:cxnSpLocks/>
          </p:cNvCxnSpPr>
          <p:nvPr/>
        </p:nvCxnSpPr>
        <p:spPr>
          <a:xfrm>
            <a:off x="2061035" y="3682943"/>
            <a:ext cx="1062429" cy="6178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C39E595-B39E-F8B0-CD81-53041B0A9AE9}"/>
              </a:ext>
            </a:extLst>
          </p:cNvPr>
          <p:cNvCxnSpPr>
            <a:cxnSpLocks/>
          </p:cNvCxnSpPr>
          <p:nvPr/>
        </p:nvCxnSpPr>
        <p:spPr>
          <a:xfrm>
            <a:off x="2061039" y="3682943"/>
            <a:ext cx="1062424" cy="9767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EB834E8-AF26-3209-BFF0-4D945B5061AC}"/>
              </a:ext>
            </a:extLst>
          </p:cNvPr>
          <p:cNvCxnSpPr>
            <a:cxnSpLocks/>
          </p:cNvCxnSpPr>
          <p:nvPr/>
        </p:nvCxnSpPr>
        <p:spPr>
          <a:xfrm>
            <a:off x="2061039" y="3682943"/>
            <a:ext cx="1062420" cy="13237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542CAD0-1CF0-A9C1-D95F-9AD4A2E7A7AA}"/>
              </a:ext>
            </a:extLst>
          </p:cNvPr>
          <p:cNvCxnSpPr>
            <a:cxnSpLocks/>
          </p:cNvCxnSpPr>
          <p:nvPr/>
        </p:nvCxnSpPr>
        <p:spPr>
          <a:xfrm>
            <a:off x="2061035" y="3682943"/>
            <a:ext cx="1062423" cy="16838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34A7087F-9E93-7BE3-0354-41A7203DB213}"/>
              </a:ext>
            </a:extLst>
          </p:cNvPr>
          <p:cNvSpPr txBox="1"/>
          <p:nvPr/>
        </p:nvSpPr>
        <p:spPr>
          <a:xfrm>
            <a:off x="1898305" y="5609056"/>
            <a:ext cx="1467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 selection</a:t>
            </a:r>
          </a:p>
          <a:p>
            <a:r>
              <a:rPr lang="en-US" dirty="0">
                <a:solidFill>
                  <a:srgbClr val="FF0000"/>
                </a:solidFill>
              </a:rPr>
              <a:t>(random)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94" name="Right Brace 393">
            <a:extLst>
              <a:ext uri="{FF2B5EF4-FFF2-40B4-BE49-F238E27FC236}">
                <a16:creationId xmlns:a16="http://schemas.microsoft.com/office/drawing/2014/main" id="{423B7A9A-12E3-2922-5808-C326CC71B44A}"/>
              </a:ext>
            </a:extLst>
          </p:cNvPr>
          <p:cNvSpPr/>
          <p:nvPr/>
        </p:nvSpPr>
        <p:spPr>
          <a:xfrm rot="5400000" flipV="1">
            <a:off x="2440511" y="5052224"/>
            <a:ext cx="155448" cy="9144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81DBB284-2F42-0A77-D275-CF92CB87190B}"/>
              </a:ext>
            </a:extLst>
          </p:cNvPr>
          <p:cNvSpPr/>
          <p:nvPr/>
        </p:nvSpPr>
        <p:spPr>
          <a:xfrm rot="10800000" flipH="1">
            <a:off x="5540628" y="4491682"/>
            <a:ext cx="219165" cy="2203661"/>
          </a:xfrm>
          <a:prstGeom prst="rightBrac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BFD1CEF-A1CD-BFCB-F6CD-B95F0674D942}"/>
              </a:ext>
            </a:extLst>
          </p:cNvPr>
          <p:cNvSpPr txBox="1"/>
          <p:nvPr/>
        </p:nvSpPr>
        <p:spPr>
          <a:xfrm>
            <a:off x="5731151" y="5379424"/>
            <a:ext cx="109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(unused)</a:t>
            </a:r>
            <a:endParaRPr lang="en-CA" dirty="0"/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E9A102EA-FE6B-C29A-0438-445FB1B08064}"/>
              </a:ext>
            </a:extLst>
          </p:cNvPr>
          <p:cNvSpPr/>
          <p:nvPr/>
        </p:nvSpPr>
        <p:spPr>
          <a:xfrm rot="5400000" flipV="1">
            <a:off x="3912901" y="5698036"/>
            <a:ext cx="155448" cy="914400"/>
          </a:xfrm>
          <a:prstGeom prst="rightBrac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40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E75C405-D768-EF17-9EC8-36EF1A4C589D}"/>
              </a:ext>
            </a:extLst>
          </p:cNvPr>
          <p:cNvCxnSpPr>
            <a:cxnSpLocks/>
          </p:cNvCxnSpPr>
          <p:nvPr/>
        </p:nvCxnSpPr>
        <p:spPr>
          <a:xfrm>
            <a:off x="4603911" y="2253205"/>
            <a:ext cx="239707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FBE5D93-8362-A322-0743-4E455DC06002}"/>
              </a:ext>
            </a:extLst>
          </p:cNvPr>
          <p:cNvCxnSpPr>
            <a:cxnSpLocks/>
          </p:cNvCxnSpPr>
          <p:nvPr/>
        </p:nvCxnSpPr>
        <p:spPr>
          <a:xfrm flipV="1">
            <a:off x="4616277" y="2260139"/>
            <a:ext cx="2378104" cy="111174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C55711F-064A-3A96-072D-2B81EA165021}"/>
              </a:ext>
            </a:extLst>
          </p:cNvPr>
          <p:cNvCxnSpPr>
            <a:cxnSpLocks/>
          </p:cNvCxnSpPr>
          <p:nvPr/>
        </p:nvCxnSpPr>
        <p:spPr>
          <a:xfrm flipV="1">
            <a:off x="4607944" y="2260139"/>
            <a:ext cx="2386437" cy="37740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BE89CF8-1FAD-89C3-487D-84CDF6F25289}"/>
              </a:ext>
            </a:extLst>
          </p:cNvPr>
          <p:cNvCxnSpPr>
            <a:cxnSpLocks/>
          </p:cNvCxnSpPr>
          <p:nvPr/>
        </p:nvCxnSpPr>
        <p:spPr>
          <a:xfrm>
            <a:off x="4599055" y="1873864"/>
            <a:ext cx="2395326" cy="38627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A71AB7-B23A-3E0A-3760-FCB7A81B74FE}"/>
              </a:ext>
            </a:extLst>
          </p:cNvPr>
          <p:cNvGraphicFramePr>
            <a:graphicFrameLocks noGrp="1"/>
          </p:cNvGraphicFramePr>
          <p:nvPr/>
        </p:nvGraphicFramePr>
        <p:xfrm>
          <a:off x="2304511" y="1679131"/>
          <a:ext cx="338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38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628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2A664A-EB2B-2AC7-082D-51427D00D28D}"/>
              </a:ext>
            </a:extLst>
          </p:cNvPr>
          <p:cNvGraphicFramePr>
            <a:graphicFrameLocks noGrp="1"/>
          </p:cNvGraphicFramePr>
          <p:nvPr/>
        </p:nvGraphicFramePr>
        <p:xfrm>
          <a:off x="3724028" y="601051"/>
          <a:ext cx="865727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727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(0000)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(0001)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0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(0010)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(0011)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(0100)</a:t>
                      </a:r>
                      <a:endParaRPr lang="en-C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(0101)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(0110)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98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(0111)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9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(1000)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(1001)</a:t>
                      </a:r>
                      <a:endParaRPr lang="en-CA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(1011)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494974-F01C-49CE-4519-EDF404E31BDE}"/>
              </a:ext>
            </a:extLst>
          </p:cNvPr>
          <p:cNvGraphicFramePr>
            <a:graphicFrameLocks noGrp="1"/>
          </p:cNvGraphicFramePr>
          <p:nvPr/>
        </p:nvGraphicFramePr>
        <p:xfrm>
          <a:off x="7003270" y="582509"/>
          <a:ext cx="887767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7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0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(0011)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(0100)</a:t>
                      </a:r>
                      <a:endParaRPr lang="en-C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98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9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(1011)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6AC4641-68F5-3FB7-9EE8-509311891ABC}"/>
              </a:ext>
            </a:extLst>
          </p:cNvPr>
          <p:cNvGraphicFramePr>
            <a:graphicFrameLocks noGrp="1"/>
          </p:cNvGraphicFramePr>
          <p:nvPr/>
        </p:nvGraphicFramePr>
        <p:xfrm>
          <a:off x="8968803" y="1671733"/>
          <a:ext cx="50831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62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91678"/>
                  </a:ext>
                </a:extLst>
              </a:tr>
            </a:tbl>
          </a:graphicData>
        </a:graphic>
      </p:graphicFrame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E767BB0-A6A8-9448-D3DD-BD569DB58BA7}"/>
              </a:ext>
            </a:extLst>
          </p:cNvPr>
          <p:cNvGrpSpPr/>
          <p:nvPr/>
        </p:nvGrpSpPr>
        <p:grpSpPr>
          <a:xfrm>
            <a:off x="2642840" y="764156"/>
            <a:ext cx="1074206" cy="4424504"/>
            <a:chOff x="1740015" y="727969"/>
            <a:chExt cx="1074206" cy="442450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FE540A6-98AF-CF42-3357-87BA513E3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4" y="727969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6D891B-7BEC-95B3-E997-910BE57FA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3" y="108809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8871BC-3395-1A33-E521-899E6693A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3" y="1463459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1C8DD5-85E3-0110-B08A-3F2C3ACA1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2" y="1822429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95EC2E5-25B7-E0F8-D3C5-9D71D3287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2" y="224124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92A0443-36F6-E467-CDC4-3AF0682AC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1" y="2601361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DDE1AA5-DEBF-A658-65C2-11A8EF43F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1" y="297673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5B1408C-91B6-726C-703B-F2B92E539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20" y="3335700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1762E0-5CE2-8128-B263-DB553DA04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16" y="3682644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DF64B0-D57B-8978-E0C9-52BAC6BE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015" y="4042765"/>
              <a:ext cx="1074197" cy="110970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EC5878-071E-4216-13A3-EA1B53AB7DF0}"/>
              </a:ext>
            </a:extLst>
          </p:cNvPr>
          <p:cNvCxnSpPr>
            <a:cxnSpLocks/>
          </p:cNvCxnSpPr>
          <p:nvPr/>
        </p:nvCxnSpPr>
        <p:spPr>
          <a:xfrm>
            <a:off x="7889756" y="2205560"/>
            <a:ext cx="1074197" cy="1109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F9B1F59-0EDA-8727-1052-89E96AC1D8D4}"/>
              </a:ext>
            </a:extLst>
          </p:cNvPr>
          <p:cNvSpPr txBox="1"/>
          <p:nvPr/>
        </p:nvSpPr>
        <p:spPr>
          <a:xfrm>
            <a:off x="2261269" y="1307987"/>
            <a:ext cx="42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A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3DE2E89-41BB-A1A2-D317-65A41E97779E}"/>
              </a:ext>
            </a:extLst>
          </p:cNvPr>
          <p:cNvSpPr txBox="1"/>
          <p:nvPr/>
        </p:nvSpPr>
        <p:spPr>
          <a:xfrm>
            <a:off x="3803299" y="21939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2A3D117-B846-1298-81A9-FD6374A6408F}"/>
              </a:ext>
            </a:extLst>
          </p:cNvPr>
          <p:cNvSpPr txBox="1"/>
          <p:nvPr/>
        </p:nvSpPr>
        <p:spPr>
          <a:xfrm>
            <a:off x="7154231" y="1486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2E0E68C-C32F-852D-87EF-D3348303CAD7}"/>
              </a:ext>
            </a:extLst>
          </p:cNvPr>
          <p:cNvSpPr txBox="1"/>
          <p:nvPr/>
        </p:nvSpPr>
        <p:spPr>
          <a:xfrm>
            <a:off x="8886377" y="1220154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43E9C4D-E273-C2D5-8C3A-27D5E5E2945A}"/>
              </a:ext>
            </a:extLst>
          </p:cNvPr>
          <p:cNvCxnSpPr>
            <a:cxnSpLocks/>
          </p:cNvCxnSpPr>
          <p:nvPr/>
        </p:nvCxnSpPr>
        <p:spPr>
          <a:xfrm flipV="1">
            <a:off x="1230310" y="1866815"/>
            <a:ext cx="1062432" cy="1630933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DB0799F3-515B-8BB2-280F-F413CD2CF613}"/>
              </a:ext>
            </a:extLst>
          </p:cNvPr>
          <p:cNvCxnSpPr>
            <a:cxnSpLocks/>
          </p:cNvCxnSpPr>
          <p:nvPr/>
        </p:nvCxnSpPr>
        <p:spPr>
          <a:xfrm flipV="1">
            <a:off x="1230310" y="2226936"/>
            <a:ext cx="1062431" cy="1270812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FB8307A-86F4-73AA-68F0-BBDCD483BB1B}"/>
              </a:ext>
            </a:extLst>
          </p:cNvPr>
          <p:cNvCxnSpPr>
            <a:cxnSpLocks/>
          </p:cNvCxnSpPr>
          <p:nvPr/>
        </p:nvCxnSpPr>
        <p:spPr>
          <a:xfrm flipV="1">
            <a:off x="1230310" y="2602305"/>
            <a:ext cx="1062431" cy="895443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CD48DE-AD7F-4DE8-2D23-22574FF09557}"/>
              </a:ext>
            </a:extLst>
          </p:cNvPr>
          <p:cNvCxnSpPr>
            <a:cxnSpLocks/>
          </p:cNvCxnSpPr>
          <p:nvPr/>
        </p:nvCxnSpPr>
        <p:spPr>
          <a:xfrm flipV="1">
            <a:off x="1230310" y="2961275"/>
            <a:ext cx="1062430" cy="536473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07886E9-D483-489A-FA6A-EFAD3F52A199}"/>
              </a:ext>
            </a:extLst>
          </p:cNvPr>
          <p:cNvCxnSpPr>
            <a:cxnSpLocks/>
          </p:cNvCxnSpPr>
          <p:nvPr/>
        </p:nvCxnSpPr>
        <p:spPr>
          <a:xfrm flipV="1">
            <a:off x="1230310" y="3380086"/>
            <a:ext cx="1062430" cy="1176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B7ED41-8C9E-77B2-24D8-4D66D34379E0}"/>
              </a:ext>
            </a:extLst>
          </p:cNvPr>
          <p:cNvCxnSpPr>
            <a:cxnSpLocks/>
          </p:cNvCxnSpPr>
          <p:nvPr/>
        </p:nvCxnSpPr>
        <p:spPr>
          <a:xfrm>
            <a:off x="1230310" y="3497748"/>
            <a:ext cx="1062429" cy="24245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EFDD9736-3704-0500-DAF0-ECD270A21E62}"/>
              </a:ext>
            </a:extLst>
          </p:cNvPr>
          <p:cNvCxnSpPr>
            <a:cxnSpLocks/>
          </p:cNvCxnSpPr>
          <p:nvPr/>
        </p:nvCxnSpPr>
        <p:spPr>
          <a:xfrm>
            <a:off x="1230310" y="3497748"/>
            <a:ext cx="1062429" cy="61782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C39E595-B39E-F8B0-CD81-53041B0A9AE9}"/>
              </a:ext>
            </a:extLst>
          </p:cNvPr>
          <p:cNvCxnSpPr>
            <a:cxnSpLocks/>
          </p:cNvCxnSpPr>
          <p:nvPr/>
        </p:nvCxnSpPr>
        <p:spPr>
          <a:xfrm>
            <a:off x="1230314" y="3497748"/>
            <a:ext cx="1062424" cy="97679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EB834E8-AF26-3209-BFF0-4D945B5061AC}"/>
              </a:ext>
            </a:extLst>
          </p:cNvPr>
          <p:cNvCxnSpPr>
            <a:cxnSpLocks/>
          </p:cNvCxnSpPr>
          <p:nvPr/>
        </p:nvCxnSpPr>
        <p:spPr>
          <a:xfrm>
            <a:off x="1230314" y="3497748"/>
            <a:ext cx="1062420" cy="1323742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542CAD0-1CF0-A9C1-D95F-9AD4A2E7A7AA}"/>
              </a:ext>
            </a:extLst>
          </p:cNvPr>
          <p:cNvCxnSpPr>
            <a:cxnSpLocks/>
          </p:cNvCxnSpPr>
          <p:nvPr/>
        </p:nvCxnSpPr>
        <p:spPr>
          <a:xfrm>
            <a:off x="1230310" y="3497748"/>
            <a:ext cx="1062423" cy="1683863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E42EC11-1D29-33E3-DB4F-55785E3B5B8B}"/>
              </a:ext>
            </a:extLst>
          </p:cNvPr>
          <p:cNvCxnSpPr>
            <a:cxnSpLocks/>
          </p:cNvCxnSpPr>
          <p:nvPr/>
        </p:nvCxnSpPr>
        <p:spPr>
          <a:xfrm flipV="1">
            <a:off x="4593238" y="2277427"/>
            <a:ext cx="2401143" cy="1473833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59D051B-44C3-B916-248C-DDB47BBB2CF5}"/>
              </a:ext>
            </a:extLst>
          </p:cNvPr>
          <p:cNvCxnSpPr>
            <a:cxnSpLocks/>
          </p:cNvCxnSpPr>
          <p:nvPr/>
        </p:nvCxnSpPr>
        <p:spPr>
          <a:xfrm flipV="1">
            <a:off x="4616053" y="2260139"/>
            <a:ext cx="2378328" cy="186248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09C5234-934C-7BA7-4186-226A1DA740DC}"/>
              </a:ext>
            </a:extLst>
          </p:cNvPr>
          <p:cNvCxnSpPr>
            <a:cxnSpLocks/>
          </p:cNvCxnSpPr>
          <p:nvPr/>
        </p:nvCxnSpPr>
        <p:spPr>
          <a:xfrm flipV="1">
            <a:off x="4590952" y="2277427"/>
            <a:ext cx="2403429" cy="720817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60AECF1-0D2D-FAD5-D2DF-A119ED276DAC}"/>
              </a:ext>
            </a:extLst>
          </p:cNvPr>
          <p:cNvCxnSpPr>
            <a:cxnSpLocks/>
          </p:cNvCxnSpPr>
          <p:nvPr/>
        </p:nvCxnSpPr>
        <p:spPr>
          <a:xfrm>
            <a:off x="4588666" y="1507123"/>
            <a:ext cx="2412318" cy="770304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6F32EBB-896E-5F86-C447-4A14C022C546}"/>
              </a:ext>
            </a:extLst>
          </p:cNvPr>
          <p:cNvCxnSpPr>
            <a:cxnSpLocks/>
          </p:cNvCxnSpPr>
          <p:nvPr/>
        </p:nvCxnSpPr>
        <p:spPr>
          <a:xfrm>
            <a:off x="4603911" y="1133311"/>
            <a:ext cx="2390470" cy="114411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E4BB3DC-EC2A-EC23-312B-C77FA4229A12}"/>
              </a:ext>
            </a:extLst>
          </p:cNvPr>
          <p:cNvCxnSpPr>
            <a:cxnSpLocks/>
          </p:cNvCxnSpPr>
          <p:nvPr/>
        </p:nvCxnSpPr>
        <p:spPr>
          <a:xfrm>
            <a:off x="4603911" y="781715"/>
            <a:ext cx="2405962" cy="150264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4FC71EE-52F3-8233-ED5C-2B2788198DC0}"/>
              </a:ext>
            </a:extLst>
          </p:cNvPr>
          <p:cNvSpPr txBox="1"/>
          <p:nvPr/>
        </p:nvSpPr>
        <p:spPr>
          <a:xfrm>
            <a:off x="9467978" y="3145758"/>
            <a:ext cx="18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Received message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7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04BD404-D1D5-B94D-56A6-237CB7DEF85A}"/>
              </a:ext>
            </a:extLst>
          </p:cNvPr>
          <p:cNvCxnSpPr>
            <a:cxnSpLocks/>
          </p:cNvCxnSpPr>
          <p:nvPr/>
        </p:nvCxnSpPr>
        <p:spPr>
          <a:xfrm>
            <a:off x="3710011" y="1697128"/>
            <a:ext cx="2389568" cy="0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98C8CD2-2E5D-2AA4-0E0E-765E34F7552D}"/>
              </a:ext>
            </a:extLst>
          </p:cNvPr>
          <p:cNvCxnSpPr>
            <a:cxnSpLocks/>
          </p:cNvCxnSpPr>
          <p:nvPr/>
        </p:nvCxnSpPr>
        <p:spPr>
          <a:xfrm flipV="1">
            <a:off x="3705558" y="1295973"/>
            <a:ext cx="2382419" cy="385874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012EC3D-1B53-CA67-717E-86C3DFA1E7A4}"/>
              </a:ext>
            </a:extLst>
          </p:cNvPr>
          <p:cNvCxnSpPr>
            <a:cxnSpLocks/>
          </p:cNvCxnSpPr>
          <p:nvPr/>
        </p:nvCxnSpPr>
        <p:spPr>
          <a:xfrm>
            <a:off x="3718900" y="1697128"/>
            <a:ext cx="2380679" cy="35188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8479A3-CEA8-6656-1D99-8844882B0620}"/>
              </a:ext>
            </a:extLst>
          </p:cNvPr>
          <p:cNvCxnSpPr>
            <a:cxnSpLocks/>
          </p:cNvCxnSpPr>
          <p:nvPr/>
        </p:nvCxnSpPr>
        <p:spPr>
          <a:xfrm>
            <a:off x="3710011" y="1697128"/>
            <a:ext cx="2389568" cy="72725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4EA99AD-F54A-7667-63ED-4D6539687896}"/>
              </a:ext>
            </a:extLst>
          </p:cNvPr>
          <p:cNvCxnSpPr>
            <a:cxnSpLocks/>
          </p:cNvCxnSpPr>
          <p:nvPr/>
        </p:nvCxnSpPr>
        <p:spPr>
          <a:xfrm>
            <a:off x="3710011" y="1697128"/>
            <a:ext cx="2398457" cy="108622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7ABF5A1-A8D2-A1B8-E512-17489D3FB584}"/>
              </a:ext>
            </a:extLst>
          </p:cNvPr>
          <p:cNvCxnSpPr>
            <a:cxnSpLocks/>
          </p:cNvCxnSpPr>
          <p:nvPr/>
        </p:nvCxnSpPr>
        <p:spPr>
          <a:xfrm>
            <a:off x="3710011" y="1697128"/>
            <a:ext cx="2398457" cy="150503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5DA6A8B-FB5D-34D9-3F37-6F3C2A9E7D4A}"/>
              </a:ext>
            </a:extLst>
          </p:cNvPr>
          <p:cNvCxnSpPr>
            <a:cxnSpLocks/>
          </p:cNvCxnSpPr>
          <p:nvPr/>
        </p:nvCxnSpPr>
        <p:spPr>
          <a:xfrm>
            <a:off x="3718900" y="1697128"/>
            <a:ext cx="2380679" cy="183696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4CE8C8E-637C-C3EE-D878-1A156127F33A}"/>
              </a:ext>
            </a:extLst>
          </p:cNvPr>
          <p:cNvCxnSpPr>
            <a:cxnSpLocks/>
          </p:cNvCxnSpPr>
          <p:nvPr/>
        </p:nvCxnSpPr>
        <p:spPr>
          <a:xfrm>
            <a:off x="3718900" y="1697128"/>
            <a:ext cx="2380679" cy="218885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A333A50-C8CB-B60C-1A15-D34D5791A63A}"/>
              </a:ext>
            </a:extLst>
          </p:cNvPr>
          <p:cNvCxnSpPr>
            <a:cxnSpLocks/>
          </p:cNvCxnSpPr>
          <p:nvPr/>
        </p:nvCxnSpPr>
        <p:spPr>
          <a:xfrm>
            <a:off x="3718900" y="1697128"/>
            <a:ext cx="2380679" cy="2564224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5DDD66-C13A-9F87-726D-F31BDD3DD849}"/>
              </a:ext>
            </a:extLst>
          </p:cNvPr>
          <p:cNvCxnSpPr>
            <a:cxnSpLocks/>
          </p:cNvCxnSpPr>
          <p:nvPr/>
        </p:nvCxnSpPr>
        <p:spPr>
          <a:xfrm>
            <a:off x="3718900" y="1688896"/>
            <a:ext cx="2389568" cy="293142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CD6DCD-806B-3EF1-D04B-EBA1D47056EF}"/>
              </a:ext>
            </a:extLst>
          </p:cNvPr>
          <p:cNvCxnSpPr>
            <a:cxnSpLocks/>
          </p:cNvCxnSpPr>
          <p:nvPr/>
        </p:nvCxnSpPr>
        <p:spPr>
          <a:xfrm>
            <a:off x="3714456" y="1688893"/>
            <a:ext cx="2394012" cy="3350240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97EDB3D-D65D-7CA5-8985-17E1D9F1D97D}"/>
              </a:ext>
            </a:extLst>
          </p:cNvPr>
          <p:cNvCxnSpPr>
            <a:cxnSpLocks/>
          </p:cNvCxnSpPr>
          <p:nvPr/>
        </p:nvCxnSpPr>
        <p:spPr>
          <a:xfrm>
            <a:off x="3714456" y="1688894"/>
            <a:ext cx="2402901" cy="3720357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A34EE78-9B1C-7280-B976-3129A26081D2}"/>
              </a:ext>
            </a:extLst>
          </p:cNvPr>
          <p:cNvCxnSpPr>
            <a:cxnSpLocks/>
          </p:cNvCxnSpPr>
          <p:nvPr/>
        </p:nvCxnSpPr>
        <p:spPr>
          <a:xfrm>
            <a:off x="3710011" y="1688895"/>
            <a:ext cx="2398457" cy="406932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00B1B93-D3E6-904E-DB8C-E9EF032D8713}"/>
              </a:ext>
            </a:extLst>
          </p:cNvPr>
          <p:cNvCxnSpPr>
            <a:cxnSpLocks/>
          </p:cNvCxnSpPr>
          <p:nvPr/>
        </p:nvCxnSpPr>
        <p:spPr>
          <a:xfrm>
            <a:off x="3714456" y="1697127"/>
            <a:ext cx="2394012" cy="443646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D44CC6D-7EB7-662C-750F-6ED157C64FEB}"/>
              </a:ext>
            </a:extLst>
          </p:cNvPr>
          <p:cNvCxnSpPr>
            <a:cxnSpLocks/>
          </p:cNvCxnSpPr>
          <p:nvPr/>
        </p:nvCxnSpPr>
        <p:spPr>
          <a:xfrm>
            <a:off x="3714456" y="1681847"/>
            <a:ext cx="2402901" cy="481071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5B4559-4A3D-00C6-A5E3-3C0EA94E4A75}"/>
              </a:ext>
            </a:extLst>
          </p:cNvPr>
          <p:cNvCxnSpPr>
            <a:cxnSpLocks/>
          </p:cNvCxnSpPr>
          <p:nvPr/>
        </p:nvCxnSpPr>
        <p:spPr>
          <a:xfrm flipV="1">
            <a:off x="3714456" y="964631"/>
            <a:ext cx="2393273" cy="71721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3395C6-F567-924B-74C0-A531A0EE2CA3}"/>
              </a:ext>
            </a:extLst>
          </p:cNvPr>
          <p:cNvCxnSpPr>
            <a:cxnSpLocks/>
          </p:cNvCxnSpPr>
          <p:nvPr/>
        </p:nvCxnSpPr>
        <p:spPr>
          <a:xfrm>
            <a:off x="3700383" y="1292866"/>
            <a:ext cx="2389568" cy="0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A3F6D1-4098-E675-3939-F28038256558}"/>
              </a:ext>
            </a:extLst>
          </p:cNvPr>
          <p:cNvCxnSpPr>
            <a:cxnSpLocks/>
          </p:cNvCxnSpPr>
          <p:nvPr/>
        </p:nvCxnSpPr>
        <p:spPr>
          <a:xfrm flipV="1">
            <a:off x="3695930" y="945992"/>
            <a:ext cx="2394021" cy="331593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FF0F9A-7253-8D18-37DC-6D41CE82964D}"/>
              </a:ext>
            </a:extLst>
          </p:cNvPr>
          <p:cNvCxnSpPr>
            <a:cxnSpLocks/>
          </p:cNvCxnSpPr>
          <p:nvPr/>
        </p:nvCxnSpPr>
        <p:spPr>
          <a:xfrm>
            <a:off x="3709272" y="1292866"/>
            <a:ext cx="2380679" cy="35188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81B8015-3BA3-1E9F-43B2-371D99713223}"/>
              </a:ext>
            </a:extLst>
          </p:cNvPr>
          <p:cNvCxnSpPr>
            <a:cxnSpLocks/>
          </p:cNvCxnSpPr>
          <p:nvPr/>
        </p:nvCxnSpPr>
        <p:spPr>
          <a:xfrm>
            <a:off x="3700383" y="1292866"/>
            <a:ext cx="2389568" cy="72725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0D3AD8B-C944-637B-1688-93CFD8B620DA}"/>
              </a:ext>
            </a:extLst>
          </p:cNvPr>
          <p:cNvCxnSpPr>
            <a:cxnSpLocks/>
          </p:cNvCxnSpPr>
          <p:nvPr/>
        </p:nvCxnSpPr>
        <p:spPr>
          <a:xfrm>
            <a:off x="3700383" y="1292866"/>
            <a:ext cx="2398457" cy="108622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1B146CD-A0A8-1839-D3CE-B6389B7F774B}"/>
              </a:ext>
            </a:extLst>
          </p:cNvPr>
          <p:cNvCxnSpPr>
            <a:cxnSpLocks/>
          </p:cNvCxnSpPr>
          <p:nvPr/>
        </p:nvCxnSpPr>
        <p:spPr>
          <a:xfrm>
            <a:off x="3700383" y="1292866"/>
            <a:ext cx="2398457" cy="150503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509D689-4321-79DB-97AB-1ED044FE5FD5}"/>
              </a:ext>
            </a:extLst>
          </p:cNvPr>
          <p:cNvCxnSpPr>
            <a:cxnSpLocks/>
          </p:cNvCxnSpPr>
          <p:nvPr/>
        </p:nvCxnSpPr>
        <p:spPr>
          <a:xfrm>
            <a:off x="3709272" y="1292866"/>
            <a:ext cx="2380679" cy="183696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8E1BB14-D67D-2B56-DA23-92EE810CBD5D}"/>
              </a:ext>
            </a:extLst>
          </p:cNvPr>
          <p:cNvCxnSpPr>
            <a:cxnSpLocks/>
          </p:cNvCxnSpPr>
          <p:nvPr/>
        </p:nvCxnSpPr>
        <p:spPr>
          <a:xfrm>
            <a:off x="3709272" y="1292866"/>
            <a:ext cx="2380679" cy="218885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AE3D2E-2675-52DD-9B80-A34DF4BD4FB5}"/>
              </a:ext>
            </a:extLst>
          </p:cNvPr>
          <p:cNvCxnSpPr>
            <a:cxnSpLocks/>
          </p:cNvCxnSpPr>
          <p:nvPr/>
        </p:nvCxnSpPr>
        <p:spPr>
          <a:xfrm>
            <a:off x="3709272" y="1292866"/>
            <a:ext cx="2380679" cy="2564224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5BA65FB-61DA-2CC3-0CD9-938C3F0B269B}"/>
              </a:ext>
            </a:extLst>
          </p:cNvPr>
          <p:cNvCxnSpPr>
            <a:cxnSpLocks/>
          </p:cNvCxnSpPr>
          <p:nvPr/>
        </p:nvCxnSpPr>
        <p:spPr>
          <a:xfrm>
            <a:off x="3709272" y="1284634"/>
            <a:ext cx="2389568" cy="293142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B435AC-8E47-55C0-A41A-2F49D12DFB3A}"/>
              </a:ext>
            </a:extLst>
          </p:cNvPr>
          <p:cNvCxnSpPr>
            <a:cxnSpLocks/>
          </p:cNvCxnSpPr>
          <p:nvPr/>
        </p:nvCxnSpPr>
        <p:spPr>
          <a:xfrm>
            <a:off x="3704828" y="1284631"/>
            <a:ext cx="2394012" cy="3350240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D007CB3-0BE9-7793-B4B3-20679407EC44}"/>
              </a:ext>
            </a:extLst>
          </p:cNvPr>
          <p:cNvCxnSpPr>
            <a:cxnSpLocks/>
          </p:cNvCxnSpPr>
          <p:nvPr/>
        </p:nvCxnSpPr>
        <p:spPr>
          <a:xfrm>
            <a:off x="3704828" y="1284632"/>
            <a:ext cx="2402901" cy="3720357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439131B-439B-6076-DAD8-958742430857}"/>
              </a:ext>
            </a:extLst>
          </p:cNvPr>
          <p:cNvCxnSpPr>
            <a:cxnSpLocks/>
          </p:cNvCxnSpPr>
          <p:nvPr/>
        </p:nvCxnSpPr>
        <p:spPr>
          <a:xfrm>
            <a:off x="3700383" y="1284633"/>
            <a:ext cx="2398457" cy="406932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43DC97-03D3-6532-7A05-14E9AB2EA946}"/>
              </a:ext>
            </a:extLst>
          </p:cNvPr>
          <p:cNvCxnSpPr>
            <a:cxnSpLocks/>
          </p:cNvCxnSpPr>
          <p:nvPr/>
        </p:nvCxnSpPr>
        <p:spPr>
          <a:xfrm>
            <a:off x="3704828" y="1292865"/>
            <a:ext cx="2394012" cy="443646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89CCB90-0822-1A07-4934-1B8109028D83}"/>
              </a:ext>
            </a:extLst>
          </p:cNvPr>
          <p:cNvCxnSpPr>
            <a:cxnSpLocks/>
          </p:cNvCxnSpPr>
          <p:nvPr/>
        </p:nvCxnSpPr>
        <p:spPr>
          <a:xfrm>
            <a:off x="3704828" y="1277585"/>
            <a:ext cx="2402901" cy="4810716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6B6B3C1-FEF5-39FA-BAFF-463C337E471F}"/>
              </a:ext>
            </a:extLst>
          </p:cNvPr>
          <p:cNvCxnSpPr>
            <a:cxnSpLocks/>
          </p:cNvCxnSpPr>
          <p:nvPr/>
        </p:nvCxnSpPr>
        <p:spPr>
          <a:xfrm>
            <a:off x="3704828" y="1277585"/>
            <a:ext cx="2402901" cy="5229527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A71AB7-B23A-3E0A-3760-FCB7A81B74FE}"/>
              </a:ext>
            </a:extLst>
          </p:cNvPr>
          <p:cNvGraphicFramePr>
            <a:graphicFrameLocks noGrp="1"/>
          </p:cNvGraphicFramePr>
          <p:nvPr/>
        </p:nvGraphicFramePr>
        <p:xfrm>
          <a:off x="1401686" y="1864326"/>
          <a:ext cx="338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38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8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2A664A-EB2B-2AC7-082D-51427D00D28D}"/>
              </a:ext>
            </a:extLst>
          </p:cNvPr>
          <p:cNvGraphicFramePr>
            <a:graphicFrameLocks noGrp="1"/>
          </p:cNvGraphicFramePr>
          <p:nvPr/>
        </p:nvGraphicFramePr>
        <p:xfrm>
          <a:off x="2814221" y="775102"/>
          <a:ext cx="887767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7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(0000)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(0001)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0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(0010)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(0011)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(0100)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(0101)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(0110)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98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(0111)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9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(1000)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(1011)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(1101)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(1110)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(1111)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494974-F01C-49CE-4519-EDF404E31BDE}"/>
              </a:ext>
            </a:extLst>
          </p:cNvPr>
          <p:cNvGraphicFramePr>
            <a:graphicFrameLocks noGrp="1"/>
          </p:cNvGraphicFramePr>
          <p:nvPr/>
        </p:nvGraphicFramePr>
        <p:xfrm>
          <a:off x="6100445" y="767704"/>
          <a:ext cx="887767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67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0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(0010)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(0011)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8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9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(1010)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(1011)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(1101)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(1110)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(1111)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6AC4641-68F5-3FB7-9EE8-509311891ABC}"/>
              </a:ext>
            </a:extLst>
          </p:cNvPr>
          <p:cNvGraphicFramePr>
            <a:graphicFrameLocks noGrp="1"/>
          </p:cNvGraphicFramePr>
          <p:nvPr/>
        </p:nvGraphicFramePr>
        <p:xfrm>
          <a:off x="8065978" y="1856928"/>
          <a:ext cx="50831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42175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9167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E540A6-98AF-CF42-3357-87BA513E3EE4}"/>
              </a:ext>
            </a:extLst>
          </p:cNvPr>
          <p:cNvCxnSpPr>
            <a:cxnSpLocks/>
          </p:cNvCxnSpPr>
          <p:nvPr/>
        </p:nvCxnSpPr>
        <p:spPr>
          <a:xfrm flipV="1">
            <a:off x="1740024" y="949351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6D891B-7BEC-95B3-E997-910BE57FA45B}"/>
              </a:ext>
            </a:extLst>
          </p:cNvPr>
          <p:cNvCxnSpPr>
            <a:cxnSpLocks/>
          </p:cNvCxnSpPr>
          <p:nvPr/>
        </p:nvCxnSpPr>
        <p:spPr>
          <a:xfrm flipV="1">
            <a:off x="1740023" y="1309472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871BC-3395-1A33-E521-899E6693AC86}"/>
              </a:ext>
            </a:extLst>
          </p:cNvPr>
          <p:cNvCxnSpPr>
            <a:cxnSpLocks/>
          </p:cNvCxnSpPr>
          <p:nvPr/>
        </p:nvCxnSpPr>
        <p:spPr>
          <a:xfrm flipV="1">
            <a:off x="1740023" y="1684841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1C8DD5-85E3-0110-B08A-3F2C3ACA18E6}"/>
              </a:ext>
            </a:extLst>
          </p:cNvPr>
          <p:cNvCxnSpPr>
            <a:cxnSpLocks/>
          </p:cNvCxnSpPr>
          <p:nvPr/>
        </p:nvCxnSpPr>
        <p:spPr>
          <a:xfrm flipV="1">
            <a:off x="1740022" y="2043811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5EC2E5-25B7-E0F8-D3C5-9D71D3287BB0}"/>
              </a:ext>
            </a:extLst>
          </p:cNvPr>
          <p:cNvCxnSpPr>
            <a:cxnSpLocks/>
          </p:cNvCxnSpPr>
          <p:nvPr/>
        </p:nvCxnSpPr>
        <p:spPr>
          <a:xfrm flipV="1">
            <a:off x="1740022" y="2462622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2A0443-36F6-E467-CDC4-3AF0682ACDDC}"/>
              </a:ext>
            </a:extLst>
          </p:cNvPr>
          <p:cNvCxnSpPr>
            <a:cxnSpLocks/>
          </p:cNvCxnSpPr>
          <p:nvPr/>
        </p:nvCxnSpPr>
        <p:spPr>
          <a:xfrm flipV="1">
            <a:off x="1740021" y="2822743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DE1AA5-DEBF-A658-65C2-11A8EF43FBB9}"/>
              </a:ext>
            </a:extLst>
          </p:cNvPr>
          <p:cNvCxnSpPr>
            <a:cxnSpLocks/>
          </p:cNvCxnSpPr>
          <p:nvPr/>
        </p:nvCxnSpPr>
        <p:spPr>
          <a:xfrm flipV="1">
            <a:off x="1740021" y="3198112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1408C-91B6-726C-703B-F2B92E5398AD}"/>
              </a:ext>
            </a:extLst>
          </p:cNvPr>
          <p:cNvCxnSpPr>
            <a:cxnSpLocks/>
          </p:cNvCxnSpPr>
          <p:nvPr/>
        </p:nvCxnSpPr>
        <p:spPr>
          <a:xfrm flipV="1">
            <a:off x="1740020" y="3557082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1762E0-5CE2-8128-B263-DB553DA04BE6}"/>
              </a:ext>
            </a:extLst>
          </p:cNvPr>
          <p:cNvCxnSpPr>
            <a:cxnSpLocks/>
          </p:cNvCxnSpPr>
          <p:nvPr/>
        </p:nvCxnSpPr>
        <p:spPr>
          <a:xfrm flipV="1">
            <a:off x="1740016" y="3904026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DF64B0-D57B-8978-E0C9-52BAC6BE91F6}"/>
              </a:ext>
            </a:extLst>
          </p:cNvPr>
          <p:cNvCxnSpPr>
            <a:cxnSpLocks/>
          </p:cNvCxnSpPr>
          <p:nvPr/>
        </p:nvCxnSpPr>
        <p:spPr>
          <a:xfrm>
            <a:off x="1740015" y="5373855"/>
            <a:ext cx="1074198" cy="115002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AC58C4-A3FC-80F9-C16C-12AB8F3E5DE5}"/>
              </a:ext>
            </a:extLst>
          </p:cNvPr>
          <p:cNvCxnSpPr>
            <a:cxnSpLocks/>
          </p:cNvCxnSpPr>
          <p:nvPr/>
        </p:nvCxnSpPr>
        <p:spPr>
          <a:xfrm>
            <a:off x="3701988" y="957583"/>
            <a:ext cx="238956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A16DAE-82D2-7EC6-5B22-AC7A3EDBE98F}"/>
              </a:ext>
            </a:extLst>
          </p:cNvPr>
          <p:cNvCxnSpPr>
            <a:cxnSpLocks/>
          </p:cNvCxnSpPr>
          <p:nvPr/>
        </p:nvCxnSpPr>
        <p:spPr>
          <a:xfrm>
            <a:off x="3697535" y="942302"/>
            <a:ext cx="2402910" cy="55532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375053-E968-6837-797E-DEA74BA31AC5}"/>
              </a:ext>
            </a:extLst>
          </p:cNvPr>
          <p:cNvCxnSpPr>
            <a:cxnSpLocks/>
          </p:cNvCxnSpPr>
          <p:nvPr/>
        </p:nvCxnSpPr>
        <p:spPr>
          <a:xfrm>
            <a:off x="3710877" y="957583"/>
            <a:ext cx="2380679" cy="3518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854F5D-48DA-E34A-E9B2-9C665DC8DAAE}"/>
              </a:ext>
            </a:extLst>
          </p:cNvPr>
          <p:cNvCxnSpPr>
            <a:cxnSpLocks/>
          </p:cNvCxnSpPr>
          <p:nvPr/>
        </p:nvCxnSpPr>
        <p:spPr>
          <a:xfrm>
            <a:off x="3701988" y="957583"/>
            <a:ext cx="2389568" cy="727258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7F5BEA-D163-A0A0-B685-D31B244460D4}"/>
              </a:ext>
            </a:extLst>
          </p:cNvPr>
          <p:cNvCxnSpPr>
            <a:cxnSpLocks/>
          </p:cNvCxnSpPr>
          <p:nvPr/>
        </p:nvCxnSpPr>
        <p:spPr>
          <a:xfrm>
            <a:off x="3701988" y="957583"/>
            <a:ext cx="2398457" cy="1086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C61304-5035-2EB7-3AB1-4FE5A0401BA8}"/>
              </a:ext>
            </a:extLst>
          </p:cNvPr>
          <p:cNvCxnSpPr>
            <a:cxnSpLocks/>
          </p:cNvCxnSpPr>
          <p:nvPr/>
        </p:nvCxnSpPr>
        <p:spPr>
          <a:xfrm>
            <a:off x="3701988" y="957583"/>
            <a:ext cx="2398457" cy="1505039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F55908-0A67-5A12-2EBC-09F6E1CBC235}"/>
              </a:ext>
            </a:extLst>
          </p:cNvPr>
          <p:cNvCxnSpPr>
            <a:cxnSpLocks/>
          </p:cNvCxnSpPr>
          <p:nvPr/>
        </p:nvCxnSpPr>
        <p:spPr>
          <a:xfrm>
            <a:off x="3710877" y="957583"/>
            <a:ext cx="2380679" cy="18369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153095-7AA2-7224-1686-C9978D2B2B4C}"/>
              </a:ext>
            </a:extLst>
          </p:cNvPr>
          <p:cNvCxnSpPr>
            <a:cxnSpLocks/>
          </p:cNvCxnSpPr>
          <p:nvPr/>
        </p:nvCxnSpPr>
        <p:spPr>
          <a:xfrm>
            <a:off x="3710877" y="957583"/>
            <a:ext cx="2380679" cy="21888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638F72-CE75-D312-28FB-E625B0CB02BD}"/>
              </a:ext>
            </a:extLst>
          </p:cNvPr>
          <p:cNvCxnSpPr>
            <a:cxnSpLocks/>
          </p:cNvCxnSpPr>
          <p:nvPr/>
        </p:nvCxnSpPr>
        <p:spPr>
          <a:xfrm>
            <a:off x="3710877" y="957583"/>
            <a:ext cx="2380679" cy="25642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AA2BD9-1202-DCF5-7313-282E7E6B1CA7}"/>
              </a:ext>
            </a:extLst>
          </p:cNvPr>
          <p:cNvCxnSpPr>
            <a:cxnSpLocks/>
          </p:cNvCxnSpPr>
          <p:nvPr/>
        </p:nvCxnSpPr>
        <p:spPr>
          <a:xfrm>
            <a:off x="3710877" y="949351"/>
            <a:ext cx="2389568" cy="2931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CBB914-EE41-8A28-00A7-3D129809D33A}"/>
              </a:ext>
            </a:extLst>
          </p:cNvPr>
          <p:cNvCxnSpPr>
            <a:cxnSpLocks/>
          </p:cNvCxnSpPr>
          <p:nvPr/>
        </p:nvCxnSpPr>
        <p:spPr>
          <a:xfrm>
            <a:off x="3706433" y="949348"/>
            <a:ext cx="2394012" cy="33502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C055FF-BFB3-D6DB-97AF-5546DF234009}"/>
              </a:ext>
            </a:extLst>
          </p:cNvPr>
          <p:cNvCxnSpPr>
            <a:cxnSpLocks/>
          </p:cNvCxnSpPr>
          <p:nvPr/>
        </p:nvCxnSpPr>
        <p:spPr>
          <a:xfrm>
            <a:off x="3706433" y="949349"/>
            <a:ext cx="2402901" cy="37203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FE97C98-D103-2503-F482-705D6EC45C14}"/>
              </a:ext>
            </a:extLst>
          </p:cNvPr>
          <p:cNvCxnSpPr>
            <a:cxnSpLocks/>
          </p:cNvCxnSpPr>
          <p:nvPr/>
        </p:nvCxnSpPr>
        <p:spPr>
          <a:xfrm>
            <a:off x="3701988" y="949350"/>
            <a:ext cx="2398457" cy="40693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B33A73-7FA9-71A6-3018-2E9DAD9C4B81}"/>
              </a:ext>
            </a:extLst>
          </p:cNvPr>
          <p:cNvCxnSpPr>
            <a:cxnSpLocks/>
          </p:cNvCxnSpPr>
          <p:nvPr/>
        </p:nvCxnSpPr>
        <p:spPr>
          <a:xfrm>
            <a:off x="3706433" y="957582"/>
            <a:ext cx="2394012" cy="44364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04FE78-0AAB-52F6-7A4F-A583D9005D35}"/>
              </a:ext>
            </a:extLst>
          </p:cNvPr>
          <p:cNvCxnSpPr>
            <a:cxnSpLocks/>
          </p:cNvCxnSpPr>
          <p:nvPr/>
        </p:nvCxnSpPr>
        <p:spPr>
          <a:xfrm>
            <a:off x="3706433" y="942302"/>
            <a:ext cx="2402901" cy="48107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C00343-5D91-3E70-AB4A-3CC28247DCFB}"/>
              </a:ext>
            </a:extLst>
          </p:cNvPr>
          <p:cNvCxnSpPr>
            <a:cxnSpLocks/>
          </p:cNvCxnSpPr>
          <p:nvPr/>
        </p:nvCxnSpPr>
        <p:spPr>
          <a:xfrm>
            <a:off x="3706433" y="942302"/>
            <a:ext cx="2402901" cy="52295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5551DF-9E1E-0C63-5F87-70E89B7F0565}"/>
              </a:ext>
            </a:extLst>
          </p:cNvPr>
          <p:cNvCxnSpPr>
            <a:cxnSpLocks/>
          </p:cNvCxnSpPr>
          <p:nvPr/>
        </p:nvCxnSpPr>
        <p:spPr>
          <a:xfrm flipV="1">
            <a:off x="6983571" y="5721333"/>
            <a:ext cx="1077551" cy="78561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ED0EEE2-254D-0C25-04A6-2F37DC0EA904}"/>
              </a:ext>
            </a:extLst>
          </p:cNvPr>
          <p:cNvCxnSpPr>
            <a:cxnSpLocks/>
          </p:cNvCxnSpPr>
          <p:nvPr/>
        </p:nvCxnSpPr>
        <p:spPr>
          <a:xfrm>
            <a:off x="6986933" y="3904026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6E79E8-DB37-C7F6-DBF3-25A5357B7914}"/>
              </a:ext>
            </a:extLst>
          </p:cNvPr>
          <p:cNvCxnSpPr>
            <a:cxnSpLocks/>
          </p:cNvCxnSpPr>
          <p:nvPr/>
        </p:nvCxnSpPr>
        <p:spPr>
          <a:xfrm>
            <a:off x="6986933" y="3528657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79C55C2-E505-FC0D-24C9-A6FE004478FA}"/>
              </a:ext>
            </a:extLst>
          </p:cNvPr>
          <p:cNvCxnSpPr>
            <a:cxnSpLocks/>
          </p:cNvCxnSpPr>
          <p:nvPr/>
        </p:nvCxnSpPr>
        <p:spPr>
          <a:xfrm>
            <a:off x="6986932" y="3169687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8A053BB-2306-C1DE-C22C-0078E75578FB}"/>
              </a:ext>
            </a:extLst>
          </p:cNvPr>
          <p:cNvCxnSpPr>
            <a:cxnSpLocks/>
          </p:cNvCxnSpPr>
          <p:nvPr/>
        </p:nvCxnSpPr>
        <p:spPr>
          <a:xfrm>
            <a:off x="6986932" y="2750876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EC5878-071E-4216-13A3-EA1B53AB7DF0}"/>
              </a:ext>
            </a:extLst>
          </p:cNvPr>
          <p:cNvCxnSpPr>
            <a:cxnSpLocks/>
          </p:cNvCxnSpPr>
          <p:nvPr/>
        </p:nvCxnSpPr>
        <p:spPr>
          <a:xfrm>
            <a:off x="6986931" y="2390755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D227911-595E-2FA3-33FF-7110B1C14CE5}"/>
              </a:ext>
            </a:extLst>
          </p:cNvPr>
          <p:cNvCxnSpPr>
            <a:cxnSpLocks/>
          </p:cNvCxnSpPr>
          <p:nvPr/>
        </p:nvCxnSpPr>
        <p:spPr>
          <a:xfrm>
            <a:off x="6986931" y="2015386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AF036BC-5AD1-16A0-183D-D7BC98C9389F}"/>
              </a:ext>
            </a:extLst>
          </p:cNvPr>
          <p:cNvCxnSpPr>
            <a:cxnSpLocks/>
          </p:cNvCxnSpPr>
          <p:nvPr/>
        </p:nvCxnSpPr>
        <p:spPr>
          <a:xfrm>
            <a:off x="6986930" y="1656416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46F88B-8DA0-F0B7-4576-84F52EE9A17A}"/>
              </a:ext>
            </a:extLst>
          </p:cNvPr>
          <p:cNvCxnSpPr>
            <a:cxnSpLocks/>
          </p:cNvCxnSpPr>
          <p:nvPr/>
        </p:nvCxnSpPr>
        <p:spPr>
          <a:xfrm>
            <a:off x="6986926" y="1309472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6EBBB24-4EC2-1FEB-0629-45879C3A7E1A}"/>
              </a:ext>
            </a:extLst>
          </p:cNvPr>
          <p:cNvCxnSpPr>
            <a:cxnSpLocks/>
          </p:cNvCxnSpPr>
          <p:nvPr/>
        </p:nvCxnSpPr>
        <p:spPr>
          <a:xfrm>
            <a:off x="6986925" y="949351"/>
            <a:ext cx="1074197" cy="11097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BB027A6-9033-CBE2-0F59-8134FE703AB3}"/>
              </a:ext>
            </a:extLst>
          </p:cNvPr>
          <p:cNvCxnSpPr>
            <a:cxnSpLocks/>
          </p:cNvCxnSpPr>
          <p:nvPr/>
        </p:nvCxnSpPr>
        <p:spPr>
          <a:xfrm>
            <a:off x="6988436" y="4280114"/>
            <a:ext cx="1072686" cy="109781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7278675-24EF-0A43-B667-C3135B8A449F}"/>
              </a:ext>
            </a:extLst>
          </p:cNvPr>
          <p:cNvCxnSpPr>
            <a:cxnSpLocks/>
          </p:cNvCxnSpPr>
          <p:nvPr/>
        </p:nvCxnSpPr>
        <p:spPr>
          <a:xfrm>
            <a:off x="6988427" y="4655483"/>
            <a:ext cx="1072695" cy="71715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1ADB901-6CF2-856F-B954-BB3FFF0CB162}"/>
              </a:ext>
            </a:extLst>
          </p:cNvPr>
          <p:cNvCxnSpPr>
            <a:cxnSpLocks/>
          </p:cNvCxnSpPr>
          <p:nvPr/>
        </p:nvCxnSpPr>
        <p:spPr>
          <a:xfrm>
            <a:off x="6997101" y="5009758"/>
            <a:ext cx="1064021" cy="36288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33C102D-6EC9-DFC8-95C4-2F3358CD0F7C}"/>
              </a:ext>
            </a:extLst>
          </p:cNvPr>
          <p:cNvCxnSpPr>
            <a:cxnSpLocks/>
          </p:cNvCxnSpPr>
          <p:nvPr/>
        </p:nvCxnSpPr>
        <p:spPr>
          <a:xfrm>
            <a:off x="6992245" y="5369332"/>
            <a:ext cx="1068877" cy="1011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ECBDFA0-7CA5-CB3B-12C4-D54488E6F49F}"/>
              </a:ext>
            </a:extLst>
          </p:cNvPr>
          <p:cNvCxnSpPr>
            <a:cxnSpLocks/>
          </p:cNvCxnSpPr>
          <p:nvPr/>
        </p:nvCxnSpPr>
        <p:spPr>
          <a:xfrm flipV="1">
            <a:off x="6997101" y="5369332"/>
            <a:ext cx="1064021" cy="39827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799A359-4DC2-E1EC-52B0-4C0F52431704}"/>
              </a:ext>
            </a:extLst>
          </p:cNvPr>
          <p:cNvCxnSpPr>
            <a:cxnSpLocks/>
          </p:cNvCxnSpPr>
          <p:nvPr/>
        </p:nvCxnSpPr>
        <p:spPr>
          <a:xfrm flipV="1">
            <a:off x="6983571" y="5374389"/>
            <a:ext cx="1077551" cy="77210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F9B1F59-0EDA-8727-1052-89E96AC1D8D4}"/>
              </a:ext>
            </a:extLst>
          </p:cNvPr>
          <p:cNvSpPr txBox="1"/>
          <p:nvPr/>
        </p:nvSpPr>
        <p:spPr>
          <a:xfrm>
            <a:off x="1377024" y="1385921"/>
            <a:ext cx="47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A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3DE2E89-41BB-A1A2-D317-65A41E97779E}"/>
              </a:ext>
            </a:extLst>
          </p:cNvPr>
          <p:cNvSpPr txBox="1"/>
          <p:nvPr/>
        </p:nvSpPr>
        <p:spPr>
          <a:xfrm>
            <a:off x="2743379" y="39191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2A3D117-B846-1298-81A9-FD6374A6408F}"/>
              </a:ext>
            </a:extLst>
          </p:cNvPr>
          <p:cNvSpPr txBox="1"/>
          <p:nvPr/>
        </p:nvSpPr>
        <p:spPr>
          <a:xfrm>
            <a:off x="6359822" y="391914"/>
            <a:ext cx="3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2E0E68C-C32F-852D-87EF-D3348303CAD7}"/>
              </a:ext>
            </a:extLst>
          </p:cNvPr>
          <p:cNvSpPr txBox="1"/>
          <p:nvPr/>
        </p:nvSpPr>
        <p:spPr>
          <a:xfrm>
            <a:off x="7839269" y="1487312"/>
            <a:ext cx="12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A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43E9C4D-E273-C2D5-8C3A-27D5E5E2945A}"/>
              </a:ext>
            </a:extLst>
          </p:cNvPr>
          <p:cNvCxnSpPr>
            <a:cxnSpLocks/>
          </p:cNvCxnSpPr>
          <p:nvPr/>
        </p:nvCxnSpPr>
        <p:spPr>
          <a:xfrm flipV="1">
            <a:off x="327485" y="2052010"/>
            <a:ext cx="1062432" cy="16309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DB0799F3-515B-8BB2-280F-F413CD2CF613}"/>
              </a:ext>
            </a:extLst>
          </p:cNvPr>
          <p:cNvCxnSpPr>
            <a:cxnSpLocks/>
          </p:cNvCxnSpPr>
          <p:nvPr/>
        </p:nvCxnSpPr>
        <p:spPr>
          <a:xfrm flipV="1">
            <a:off x="327485" y="2412131"/>
            <a:ext cx="1062431" cy="12708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FB8307A-86F4-73AA-68F0-BBDCD483BB1B}"/>
              </a:ext>
            </a:extLst>
          </p:cNvPr>
          <p:cNvCxnSpPr>
            <a:cxnSpLocks/>
          </p:cNvCxnSpPr>
          <p:nvPr/>
        </p:nvCxnSpPr>
        <p:spPr>
          <a:xfrm flipV="1">
            <a:off x="327485" y="2787500"/>
            <a:ext cx="1062431" cy="8954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CD48DE-AD7F-4DE8-2D23-22574FF09557}"/>
              </a:ext>
            </a:extLst>
          </p:cNvPr>
          <p:cNvCxnSpPr>
            <a:cxnSpLocks/>
          </p:cNvCxnSpPr>
          <p:nvPr/>
        </p:nvCxnSpPr>
        <p:spPr>
          <a:xfrm flipV="1">
            <a:off x="327485" y="3146470"/>
            <a:ext cx="1062430" cy="5364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07886E9-D483-489A-FA6A-EFAD3F52A199}"/>
              </a:ext>
            </a:extLst>
          </p:cNvPr>
          <p:cNvCxnSpPr>
            <a:cxnSpLocks/>
          </p:cNvCxnSpPr>
          <p:nvPr/>
        </p:nvCxnSpPr>
        <p:spPr>
          <a:xfrm flipV="1">
            <a:off x="327485" y="3565281"/>
            <a:ext cx="1062430" cy="1176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CB7ED41-8C9E-77B2-24D8-4D66D34379E0}"/>
              </a:ext>
            </a:extLst>
          </p:cNvPr>
          <p:cNvCxnSpPr>
            <a:cxnSpLocks/>
          </p:cNvCxnSpPr>
          <p:nvPr/>
        </p:nvCxnSpPr>
        <p:spPr>
          <a:xfrm>
            <a:off x="327485" y="3682943"/>
            <a:ext cx="1062429" cy="2424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EFDD9736-3704-0500-DAF0-ECD270A21E62}"/>
              </a:ext>
            </a:extLst>
          </p:cNvPr>
          <p:cNvCxnSpPr>
            <a:cxnSpLocks/>
          </p:cNvCxnSpPr>
          <p:nvPr/>
        </p:nvCxnSpPr>
        <p:spPr>
          <a:xfrm>
            <a:off x="327485" y="3682943"/>
            <a:ext cx="1062429" cy="6178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C39E595-B39E-F8B0-CD81-53041B0A9AE9}"/>
              </a:ext>
            </a:extLst>
          </p:cNvPr>
          <p:cNvCxnSpPr>
            <a:cxnSpLocks/>
          </p:cNvCxnSpPr>
          <p:nvPr/>
        </p:nvCxnSpPr>
        <p:spPr>
          <a:xfrm>
            <a:off x="327489" y="3682943"/>
            <a:ext cx="1062424" cy="9767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EB834E8-AF26-3209-BFF0-4D945B5061AC}"/>
              </a:ext>
            </a:extLst>
          </p:cNvPr>
          <p:cNvCxnSpPr>
            <a:cxnSpLocks/>
          </p:cNvCxnSpPr>
          <p:nvPr/>
        </p:nvCxnSpPr>
        <p:spPr>
          <a:xfrm>
            <a:off x="327489" y="3682943"/>
            <a:ext cx="1062420" cy="13237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542CAD0-1CF0-A9C1-D95F-9AD4A2E7A7AA}"/>
              </a:ext>
            </a:extLst>
          </p:cNvPr>
          <p:cNvCxnSpPr>
            <a:cxnSpLocks/>
          </p:cNvCxnSpPr>
          <p:nvPr/>
        </p:nvCxnSpPr>
        <p:spPr>
          <a:xfrm>
            <a:off x="327485" y="3682943"/>
            <a:ext cx="1062423" cy="16838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20609-75EA-ABD5-8E36-23D0B2B2B39C}"/>
              </a:ext>
            </a:extLst>
          </p:cNvPr>
          <p:cNvGrpSpPr/>
          <p:nvPr/>
        </p:nvGrpSpPr>
        <p:grpSpPr>
          <a:xfrm flipV="1">
            <a:off x="3706433" y="957582"/>
            <a:ext cx="2411799" cy="5553210"/>
            <a:chOff x="3849935" y="3360382"/>
            <a:chExt cx="2411799" cy="5553210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A6D8E8-0E55-D5F9-892F-9CFEFDD4BDBB}"/>
                </a:ext>
              </a:extLst>
            </p:cNvPr>
            <p:cNvCxnSpPr>
              <a:cxnSpLocks/>
            </p:cNvCxnSpPr>
            <p:nvPr/>
          </p:nvCxnSpPr>
          <p:spPr>
            <a:xfrm>
              <a:off x="3854388" y="3375663"/>
              <a:ext cx="238956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C40175F-3873-A687-6ADC-10CE654D626F}"/>
                </a:ext>
              </a:extLst>
            </p:cNvPr>
            <p:cNvCxnSpPr>
              <a:cxnSpLocks/>
            </p:cNvCxnSpPr>
            <p:nvPr/>
          </p:nvCxnSpPr>
          <p:spPr>
            <a:xfrm>
              <a:off x="3849935" y="3360382"/>
              <a:ext cx="2402910" cy="55532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E69AA47-C793-1507-E115-9D56C50F3D44}"/>
                </a:ext>
              </a:extLst>
            </p:cNvPr>
            <p:cNvCxnSpPr>
              <a:cxnSpLocks/>
            </p:cNvCxnSpPr>
            <p:nvPr/>
          </p:nvCxnSpPr>
          <p:spPr>
            <a:xfrm>
              <a:off x="3863277" y="3375663"/>
              <a:ext cx="2380679" cy="3518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07B7DA6-A106-E907-6CD4-83912E1EB52E}"/>
                </a:ext>
              </a:extLst>
            </p:cNvPr>
            <p:cNvCxnSpPr>
              <a:cxnSpLocks/>
            </p:cNvCxnSpPr>
            <p:nvPr/>
          </p:nvCxnSpPr>
          <p:spPr>
            <a:xfrm>
              <a:off x="3854388" y="3375663"/>
              <a:ext cx="2389568" cy="727258"/>
            </a:xfrm>
            <a:prstGeom prst="straightConnector1">
              <a:avLst/>
            </a:prstGeom>
            <a:ln w="12700">
              <a:solidFill>
                <a:srgbClr val="FF0000">
                  <a:alpha val="30000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E0BC7C3-0913-8C92-6FDB-75834155F5B2}"/>
                </a:ext>
              </a:extLst>
            </p:cNvPr>
            <p:cNvCxnSpPr>
              <a:cxnSpLocks/>
            </p:cNvCxnSpPr>
            <p:nvPr/>
          </p:nvCxnSpPr>
          <p:spPr>
            <a:xfrm>
              <a:off x="3854388" y="3375663"/>
              <a:ext cx="2398457" cy="10862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1D3C39B-969C-6F93-1131-B51337575879}"/>
                </a:ext>
              </a:extLst>
            </p:cNvPr>
            <p:cNvCxnSpPr>
              <a:cxnSpLocks/>
            </p:cNvCxnSpPr>
            <p:nvPr/>
          </p:nvCxnSpPr>
          <p:spPr>
            <a:xfrm>
              <a:off x="3854388" y="3375663"/>
              <a:ext cx="2398457" cy="1505039"/>
            </a:xfrm>
            <a:prstGeom prst="straightConnector1">
              <a:avLst/>
            </a:prstGeom>
            <a:ln w="12700">
              <a:solidFill>
                <a:srgbClr val="FF0000">
                  <a:alpha val="30000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B2668F99-1BD7-0185-8252-EBFBD0E3C3BF}"/>
                </a:ext>
              </a:extLst>
            </p:cNvPr>
            <p:cNvCxnSpPr>
              <a:cxnSpLocks/>
            </p:cNvCxnSpPr>
            <p:nvPr/>
          </p:nvCxnSpPr>
          <p:spPr>
            <a:xfrm>
              <a:off x="3863277" y="3375663"/>
              <a:ext cx="2380679" cy="1836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1EDF9F5-133C-250D-C226-ABD9479782C4}"/>
                </a:ext>
              </a:extLst>
            </p:cNvPr>
            <p:cNvCxnSpPr>
              <a:cxnSpLocks/>
            </p:cNvCxnSpPr>
            <p:nvPr/>
          </p:nvCxnSpPr>
          <p:spPr>
            <a:xfrm>
              <a:off x="3863277" y="3375663"/>
              <a:ext cx="2380679" cy="21888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5016170-66CB-FA14-D731-A6678521B646}"/>
                </a:ext>
              </a:extLst>
            </p:cNvPr>
            <p:cNvCxnSpPr>
              <a:cxnSpLocks/>
            </p:cNvCxnSpPr>
            <p:nvPr/>
          </p:nvCxnSpPr>
          <p:spPr>
            <a:xfrm>
              <a:off x="3863277" y="3375663"/>
              <a:ext cx="2380679" cy="25642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4BF9AD-60DA-DC99-08AE-718460EC31B7}"/>
                </a:ext>
              </a:extLst>
            </p:cNvPr>
            <p:cNvCxnSpPr>
              <a:cxnSpLocks/>
            </p:cNvCxnSpPr>
            <p:nvPr/>
          </p:nvCxnSpPr>
          <p:spPr>
            <a:xfrm>
              <a:off x="3863277" y="3367431"/>
              <a:ext cx="2389568" cy="29314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B03AA86-8050-F913-9D1C-A434047BE7FF}"/>
                </a:ext>
              </a:extLst>
            </p:cNvPr>
            <p:cNvCxnSpPr>
              <a:cxnSpLocks/>
            </p:cNvCxnSpPr>
            <p:nvPr/>
          </p:nvCxnSpPr>
          <p:spPr>
            <a:xfrm>
              <a:off x="3858833" y="3367428"/>
              <a:ext cx="2394012" cy="33502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A4D189B-175E-77FA-C3BF-2415B8DFC8A1}"/>
                </a:ext>
              </a:extLst>
            </p:cNvPr>
            <p:cNvCxnSpPr>
              <a:cxnSpLocks/>
            </p:cNvCxnSpPr>
            <p:nvPr/>
          </p:nvCxnSpPr>
          <p:spPr>
            <a:xfrm>
              <a:off x="3858833" y="3367429"/>
              <a:ext cx="2402901" cy="37203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4D53CC6-4F54-6ED2-5E7B-74321F25B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4388" y="3367430"/>
              <a:ext cx="2398457" cy="406932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54AA610-21A6-1110-77D7-2BA8719F3C3C}"/>
                </a:ext>
              </a:extLst>
            </p:cNvPr>
            <p:cNvCxnSpPr>
              <a:cxnSpLocks/>
            </p:cNvCxnSpPr>
            <p:nvPr/>
          </p:nvCxnSpPr>
          <p:spPr>
            <a:xfrm>
              <a:off x="3858833" y="3375662"/>
              <a:ext cx="2394012" cy="44364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E247E146-FE3B-2915-B553-F30698BAE9F1}"/>
                </a:ext>
              </a:extLst>
            </p:cNvPr>
            <p:cNvCxnSpPr>
              <a:cxnSpLocks/>
            </p:cNvCxnSpPr>
            <p:nvPr/>
          </p:nvCxnSpPr>
          <p:spPr>
            <a:xfrm>
              <a:off x="3858833" y="3360382"/>
              <a:ext cx="2402901" cy="48107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B07A5A7-E65F-8880-45B5-E1B7F7E9EAD2}"/>
                </a:ext>
              </a:extLst>
            </p:cNvPr>
            <p:cNvCxnSpPr>
              <a:cxnSpLocks/>
            </p:cNvCxnSpPr>
            <p:nvPr/>
          </p:nvCxnSpPr>
          <p:spPr>
            <a:xfrm>
              <a:off x="3858833" y="3360382"/>
              <a:ext cx="2402901" cy="522952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633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E7D404-14DA-9F80-F644-C9FD85857A0B}"/>
              </a:ext>
            </a:extLst>
          </p:cNvPr>
          <p:cNvGraphicFramePr>
            <a:graphicFrameLocks noGrp="1"/>
          </p:cNvGraphicFramePr>
          <p:nvPr/>
        </p:nvGraphicFramePr>
        <p:xfrm>
          <a:off x="600075" y="789821"/>
          <a:ext cx="7847136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173">
                  <a:extLst>
                    <a:ext uri="{9D8B030D-6E8A-4147-A177-3AD203B41FA5}">
                      <a16:colId xmlns:a16="http://schemas.microsoft.com/office/drawing/2014/main" val="1052255151"/>
                    </a:ext>
                  </a:extLst>
                </a:gridCol>
                <a:gridCol w="795923">
                  <a:extLst>
                    <a:ext uri="{9D8B030D-6E8A-4147-A177-3AD203B41FA5}">
                      <a16:colId xmlns:a16="http://schemas.microsoft.com/office/drawing/2014/main" val="931183832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2679753324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159080744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123161457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823724202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859051735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4102116422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2828352523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968836623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078509643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4124579898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807233723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2818673944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4213171925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1186372649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1259423930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1151272901"/>
                    </a:ext>
                  </a:extLst>
                </a:gridCol>
              </a:tblGrid>
              <a:tr h="362704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CA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351367"/>
                  </a:ext>
                </a:extLst>
              </a:tr>
              <a:tr h="881711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CA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CA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CA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CA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CA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CA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CA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  </a:t>
                      </a:r>
                      <a:endParaRPr lang="en-CA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(0000)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(0001)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(0100)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(0101)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(0110)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(0111)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(1010)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(1011)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(1100)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(1101)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(1110)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(1111)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4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(0000)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6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(0001)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(0010)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6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(0011)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0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9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(0101)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1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(0111)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1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(1000)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5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05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02BCDDA-846A-656C-BF25-CC92FBE8B63C}"/>
              </a:ext>
            </a:extLst>
          </p:cNvPr>
          <p:cNvGrpSpPr/>
          <p:nvPr/>
        </p:nvGrpSpPr>
        <p:grpSpPr>
          <a:xfrm>
            <a:off x="8724900" y="3284101"/>
            <a:ext cx="1617430" cy="1107996"/>
            <a:chOff x="9210675" y="2136338"/>
            <a:chExt cx="1617430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91538F-E97E-C122-4CE3-52F497645FB4}"/>
                </a:ext>
              </a:extLst>
            </p:cNvPr>
            <p:cNvSpPr txBox="1"/>
            <p:nvPr/>
          </p:nvSpPr>
          <p:spPr>
            <a:xfrm>
              <a:off x="9210675" y="2505670"/>
              <a:ext cx="161743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 Error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B3BD02F-2F5E-8583-B199-A0CA6298C8E6}"/>
                </a:ext>
              </a:extLst>
            </p:cNvPr>
            <p:cNvSpPr txBox="1"/>
            <p:nvPr/>
          </p:nvSpPr>
          <p:spPr>
            <a:xfrm>
              <a:off x="9210675" y="2136338"/>
              <a:ext cx="116205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ED76214-426C-E69A-6FAE-16FAA22816CC}"/>
                </a:ext>
              </a:extLst>
            </p:cNvPr>
            <p:cNvSpPr txBox="1"/>
            <p:nvPr/>
          </p:nvSpPr>
          <p:spPr>
            <a:xfrm>
              <a:off x="9210675" y="2875002"/>
              <a:ext cx="128490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Silent Error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E7D404-14DA-9F80-F644-C9FD85857A0B}"/>
              </a:ext>
            </a:extLst>
          </p:cNvPr>
          <p:cNvGraphicFramePr>
            <a:graphicFrameLocks noGrp="1"/>
          </p:cNvGraphicFramePr>
          <p:nvPr/>
        </p:nvGraphicFramePr>
        <p:xfrm>
          <a:off x="600075" y="789821"/>
          <a:ext cx="7847136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173">
                  <a:extLst>
                    <a:ext uri="{9D8B030D-6E8A-4147-A177-3AD203B41FA5}">
                      <a16:colId xmlns:a16="http://schemas.microsoft.com/office/drawing/2014/main" val="1052255151"/>
                    </a:ext>
                  </a:extLst>
                </a:gridCol>
                <a:gridCol w="795923">
                  <a:extLst>
                    <a:ext uri="{9D8B030D-6E8A-4147-A177-3AD203B41FA5}">
                      <a16:colId xmlns:a16="http://schemas.microsoft.com/office/drawing/2014/main" val="931183832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2679753324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159080744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123161457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823724202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859051735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4102116422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2828352523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968836623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3078509643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4124579898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807233723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2818673944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4213171925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1186372649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1259423930"/>
                    </a:ext>
                  </a:extLst>
                </a:gridCol>
                <a:gridCol w="411940">
                  <a:extLst>
                    <a:ext uri="{9D8B030D-6E8A-4147-A177-3AD203B41FA5}">
                      <a16:colId xmlns:a16="http://schemas.microsoft.com/office/drawing/2014/main" val="1151272901"/>
                    </a:ext>
                  </a:extLst>
                </a:gridCol>
              </a:tblGrid>
              <a:tr h="362704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CA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351367"/>
                  </a:ext>
                </a:extLst>
              </a:tr>
              <a:tr h="881711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CA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CA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CA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CA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CA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CA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CA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  </a:t>
                      </a:r>
                      <a:endParaRPr lang="en-CA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(0000)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(0001)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(0011)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(0100)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(0101)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(0110)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(0111)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(1010)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(1011)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(1100)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(1101)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(1110)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(1111)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4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(0000)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6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(0001)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(0010)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6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(0011)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0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9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(0101)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1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(0111)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1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(1000)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5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(1111)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05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02BCDDA-846A-656C-BF25-CC92FBE8B63C}"/>
              </a:ext>
            </a:extLst>
          </p:cNvPr>
          <p:cNvGrpSpPr/>
          <p:nvPr/>
        </p:nvGrpSpPr>
        <p:grpSpPr>
          <a:xfrm>
            <a:off x="8724900" y="3284101"/>
            <a:ext cx="1617430" cy="1107996"/>
            <a:chOff x="9210675" y="2136338"/>
            <a:chExt cx="1617430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91538F-E97E-C122-4CE3-52F497645FB4}"/>
                </a:ext>
              </a:extLst>
            </p:cNvPr>
            <p:cNvSpPr txBox="1"/>
            <p:nvPr/>
          </p:nvSpPr>
          <p:spPr>
            <a:xfrm>
              <a:off x="9210675" y="2505670"/>
              <a:ext cx="161743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A" dirty="0"/>
                <a:t>Detected Error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B3BD02F-2F5E-8583-B199-A0CA6298C8E6}"/>
                </a:ext>
              </a:extLst>
            </p:cNvPr>
            <p:cNvSpPr txBox="1"/>
            <p:nvPr/>
          </p:nvSpPr>
          <p:spPr>
            <a:xfrm>
              <a:off x="9210675" y="2136338"/>
              <a:ext cx="116205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CA" dirty="0"/>
                <a:t>Correct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ED76214-426C-E69A-6FAE-16FAA22816CC}"/>
                </a:ext>
              </a:extLst>
            </p:cNvPr>
            <p:cNvSpPr txBox="1"/>
            <p:nvPr/>
          </p:nvSpPr>
          <p:spPr>
            <a:xfrm>
              <a:off x="9210675" y="2875002"/>
              <a:ext cx="128490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A" dirty="0"/>
                <a:t>Silent Error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87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649</Words>
  <Application>Microsoft Office PowerPoint</Application>
  <PresentationFormat>Widescreen</PresentationFormat>
  <Paragraphs>306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Damouras</dc:creator>
  <cp:lastModifiedBy>Sotirios Damouras</cp:lastModifiedBy>
  <cp:revision>3</cp:revision>
  <dcterms:created xsi:type="dcterms:W3CDTF">2022-06-17T18:26:17Z</dcterms:created>
  <dcterms:modified xsi:type="dcterms:W3CDTF">2022-06-17T18:33:08Z</dcterms:modified>
</cp:coreProperties>
</file>