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5DA4-231C-4815-AB94-5F69906D7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163BC-1E75-489F-8B2D-1D2A0C5AD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AF3F-9DF4-41F2-9790-0802007F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5CF7-8B91-4578-8B89-6924AA9B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A3642-945C-4168-BCE9-B23755C6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6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E3C4-DAD3-4C94-BBAC-D375B533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C68F8-30B0-4972-9241-C694E9CDD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B38-15EB-47DE-A7B5-2D054463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0CDC-5243-4FF3-93D3-AB97C0E4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751C-77E0-408A-BB65-DD9A1957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2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380D0-84FD-4D1E-ACCD-53C5456E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3FD71-0C14-4B6D-BB81-2E409785A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CECD-CD57-478A-83E8-08D1A774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737C-B7C4-49D2-8AED-55B1AE58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5E70B-B30B-46D0-A346-366DAAD1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0677-47F1-4F14-A81D-AF50EA18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63A-3E08-4E17-B64F-DDD6CAAE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8FF8-A206-4145-8BB9-83E9822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57B3-2D60-4618-B7A1-BB008DCD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452-AE4B-456B-A93A-68725067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7BD7-BBD3-4E7D-A0AA-993FEBBB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F085F-3C39-4A6D-9D33-4932F7508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AC52-5E8D-401C-A5FE-41976EC2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8822-4965-446D-8AAD-CCBDC840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B264-9A4B-4D66-9111-50DBBA2E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F8D3-CBE6-4E7F-A173-53FE9581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2E4E-4B1A-4BEE-8BC5-69A113592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5D2FB-8250-464F-B1E2-76FAF170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F7F12-73B8-4075-943A-19FBF55A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E8825-7658-427D-A1C6-8A52DE17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51734-83BA-4DE6-9ED0-BC0115A5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05EC-F823-4185-A6E1-07DB0ADE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F13AF-5039-463B-B85B-E32E1778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3631-31DF-4062-8F6F-F2F201D6E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73135-249A-4D13-BF19-F1E66D9B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B7DB3-3F68-4FCA-8734-A057A511F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78FE3-D777-4065-94A7-01D4461F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B2760-96D9-4376-826E-6B18FCE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8A231-3D97-417F-A906-7B726C1D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97F6-33A0-4E9C-84C3-7221D377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4E4D7-79AC-4363-8303-AD442ADD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E3732-EFEC-4683-8F57-1D63C256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B46E-82E3-43F7-917A-107FC6F8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0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A345E-CF93-4B22-9177-F5848B57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ACBBF-63E5-43D9-85E4-2341F75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2F4E3-B04A-49DC-9B90-665D6819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B296-8638-4347-BCDA-EF194D76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0F6C-58DF-47A5-8C33-4D51E4E6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34C06-44AB-40C0-BFA8-14FC22D1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F494B-4936-497C-93F8-C340FDED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B948-C2EF-4207-8EB1-79CBAF2A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F5E59-7AA6-4455-A55B-4F2824A4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8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FDC3-4786-4988-8B41-5A03208C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8324E-69DD-4001-B250-67468577E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23834-C698-4046-8AC4-69875F76F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9751E-87E9-400B-9D9E-B68010D1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767E5-7964-4F6A-9CC0-A586EC5F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2ECB2-52C2-4862-9A60-C80D64E3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2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2A6F8-CE72-45E7-AC65-34AA10B0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D2784-65C9-41C4-9155-42663680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77A9C-E8D6-4E16-8A75-778636F4F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17BC-05C0-42D2-891B-B4798C2CBCD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86EB-1FA9-46F1-B657-7AD69865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47DFB-DDD1-4029-A7C9-ADDBE4813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954C-2DE5-4EB4-9BC0-BD513A0B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9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5092D5-26EC-440B-9381-0C286F17F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4074"/>
              </p:ext>
            </p:extLst>
          </p:nvPr>
        </p:nvGraphicFramePr>
        <p:xfrm>
          <a:off x="0" y="0"/>
          <a:ext cx="12192000" cy="71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9417420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53567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0789035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9736511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1951259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OSI Model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Layer</a:t>
                      </a:r>
                      <a:r>
                        <a:rPr lang="ko-KR" altLang="en-US" sz="3000" dirty="0"/>
                        <a:t> </a:t>
                      </a:r>
                      <a:r>
                        <a:rPr lang="en-US" altLang="ko-KR" sz="3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TCP/IP Layer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Other Protocol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9125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Application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SSH, FTP, Telnet, SMTP,</a:t>
                      </a:r>
                      <a:r>
                        <a:rPr lang="ko-KR" altLang="en-US" sz="3000" dirty="0"/>
                        <a:t> </a:t>
                      </a:r>
                      <a:r>
                        <a:rPr lang="en-US" altLang="ko-KR" sz="30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0820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Presentation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498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Session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450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Transport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UDP, SCTP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9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Network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IPv6, ARP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0727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Data Link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HDLC, Frame Relay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001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Physical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Physical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9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신 명수</dc:creator>
  <cp:lastModifiedBy>신 명수</cp:lastModifiedBy>
  <cp:revision>5</cp:revision>
  <dcterms:created xsi:type="dcterms:W3CDTF">2020-07-12T11:03:09Z</dcterms:created>
  <dcterms:modified xsi:type="dcterms:W3CDTF">2020-07-12T17:48:13Z</dcterms:modified>
</cp:coreProperties>
</file>