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F4C19-3174-4A11-A826-24308994270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22018F87-FFED-4373-B642-C65930DD5198}">
      <dgm:prSet phldrT="[Szöveg]"/>
      <dgm:spPr/>
      <dgm:t>
        <a:bodyPr/>
        <a:lstStyle/>
        <a:p>
          <a:r>
            <a:rPr lang="hu-HU" dirty="0"/>
            <a:t>Key</a:t>
          </a:r>
        </a:p>
      </dgm:t>
    </dgm:pt>
    <dgm:pt modelId="{FCD400FD-07E8-4A7D-A719-229226EC7639}" type="parTrans" cxnId="{1538857C-B341-440E-A504-C9F7773C3BE2}">
      <dgm:prSet/>
      <dgm:spPr/>
      <dgm:t>
        <a:bodyPr/>
        <a:lstStyle/>
        <a:p>
          <a:endParaRPr lang="hu-HU"/>
        </a:p>
      </dgm:t>
    </dgm:pt>
    <dgm:pt modelId="{0E5BE697-EB08-4EE2-BE9C-93CA3E4B34FE}" type="sibTrans" cxnId="{1538857C-B341-440E-A504-C9F7773C3BE2}">
      <dgm:prSet/>
      <dgm:spPr/>
      <dgm:t>
        <a:bodyPr/>
        <a:lstStyle/>
        <a:p>
          <a:endParaRPr lang="hu-HU"/>
        </a:p>
      </dgm:t>
    </dgm:pt>
    <dgm:pt modelId="{42FD0BC9-B9BC-4242-B5FF-8704338738F9}">
      <dgm:prSet phldrT="[Szöveg]"/>
      <dgm:spPr/>
      <dgm:t>
        <a:bodyPr/>
        <a:lstStyle/>
        <a:p>
          <a:r>
            <a:rPr lang="hu-HU" dirty="0"/>
            <a:t>Key</a:t>
          </a:r>
        </a:p>
      </dgm:t>
    </dgm:pt>
    <dgm:pt modelId="{C427235B-52A9-489A-BC1E-C61072D673D7}" type="parTrans" cxnId="{B2CD3162-19F4-4D03-AE50-F1C6F3B0F02B}">
      <dgm:prSet/>
      <dgm:spPr/>
      <dgm:t>
        <a:bodyPr/>
        <a:lstStyle/>
        <a:p>
          <a:endParaRPr lang="hu-HU"/>
        </a:p>
      </dgm:t>
    </dgm:pt>
    <dgm:pt modelId="{47A9FCB2-3FB2-46F8-A2E3-98F22280B624}" type="sibTrans" cxnId="{B2CD3162-19F4-4D03-AE50-F1C6F3B0F02B}">
      <dgm:prSet/>
      <dgm:spPr/>
      <dgm:t>
        <a:bodyPr/>
        <a:lstStyle/>
        <a:p>
          <a:endParaRPr lang="hu-HU"/>
        </a:p>
      </dgm:t>
    </dgm:pt>
    <dgm:pt modelId="{F703B747-CC45-4FAE-A752-88C23A6E1D64}">
      <dgm:prSet phldrT="[Szöveg]"/>
      <dgm:spPr/>
      <dgm:t>
        <a:bodyPr/>
        <a:lstStyle/>
        <a:p>
          <a:r>
            <a:rPr lang="hu-HU" dirty="0" err="1"/>
            <a:t>Value</a:t>
          </a:r>
          <a:endParaRPr lang="hu-HU" dirty="0"/>
        </a:p>
      </dgm:t>
    </dgm:pt>
    <dgm:pt modelId="{366A5252-95AE-4A77-8729-809AA80E7A2A}" type="parTrans" cxnId="{2460219A-4162-45B6-AB8C-2C193C642C9D}">
      <dgm:prSet/>
      <dgm:spPr/>
      <dgm:t>
        <a:bodyPr/>
        <a:lstStyle/>
        <a:p>
          <a:endParaRPr lang="hu-HU"/>
        </a:p>
      </dgm:t>
    </dgm:pt>
    <dgm:pt modelId="{1A980279-4400-429C-92AA-32EC583A9A23}" type="sibTrans" cxnId="{2460219A-4162-45B6-AB8C-2C193C642C9D}">
      <dgm:prSet/>
      <dgm:spPr/>
      <dgm:t>
        <a:bodyPr/>
        <a:lstStyle/>
        <a:p>
          <a:endParaRPr lang="hu-HU"/>
        </a:p>
      </dgm:t>
    </dgm:pt>
    <dgm:pt modelId="{32088E90-8FC2-4370-AC37-A67B8879DA03}">
      <dgm:prSet phldrT="[Szöveg]"/>
      <dgm:spPr/>
      <dgm:t>
        <a:bodyPr/>
        <a:lstStyle/>
        <a:p>
          <a:r>
            <a:rPr lang="hu-HU" dirty="0"/>
            <a:t>Key</a:t>
          </a:r>
        </a:p>
      </dgm:t>
    </dgm:pt>
    <dgm:pt modelId="{55E29CC8-064F-4757-A426-F9C075B24DE1}" type="parTrans" cxnId="{1B257865-6F35-4790-8E3E-9487EB87EA4E}">
      <dgm:prSet/>
      <dgm:spPr/>
      <dgm:t>
        <a:bodyPr/>
        <a:lstStyle/>
        <a:p>
          <a:endParaRPr lang="hu-HU"/>
        </a:p>
      </dgm:t>
    </dgm:pt>
    <dgm:pt modelId="{3BC10C72-A0D3-466E-B5FC-7FB9F0E7C172}" type="sibTrans" cxnId="{1B257865-6F35-4790-8E3E-9487EB87EA4E}">
      <dgm:prSet/>
      <dgm:spPr/>
      <dgm:t>
        <a:bodyPr/>
        <a:lstStyle/>
        <a:p>
          <a:endParaRPr lang="hu-HU"/>
        </a:p>
      </dgm:t>
    </dgm:pt>
    <dgm:pt modelId="{19786E29-60AC-4FF4-953F-FE0BFFC26EDD}">
      <dgm:prSet phldrT="[Szöveg]"/>
      <dgm:spPr/>
      <dgm:t>
        <a:bodyPr/>
        <a:lstStyle/>
        <a:p>
          <a:r>
            <a:rPr lang="hu-HU" dirty="0" err="1"/>
            <a:t>Value</a:t>
          </a:r>
          <a:endParaRPr lang="hu-HU" dirty="0"/>
        </a:p>
      </dgm:t>
    </dgm:pt>
    <dgm:pt modelId="{622ABF93-7555-494E-A09B-15C0DC1E09DC}" type="parTrans" cxnId="{AF28EFC9-81BE-4B14-812B-AFBA89347899}">
      <dgm:prSet/>
      <dgm:spPr/>
      <dgm:t>
        <a:bodyPr/>
        <a:lstStyle/>
        <a:p>
          <a:endParaRPr lang="hu-HU"/>
        </a:p>
      </dgm:t>
    </dgm:pt>
    <dgm:pt modelId="{A64B5F3E-0EB8-40FE-87BA-8E5F583A8EE5}" type="sibTrans" cxnId="{AF28EFC9-81BE-4B14-812B-AFBA89347899}">
      <dgm:prSet/>
      <dgm:spPr/>
      <dgm:t>
        <a:bodyPr/>
        <a:lstStyle/>
        <a:p>
          <a:endParaRPr lang="hu-HU"/>
        </a:p>
      </dgm:t>
    </dgm:pt>
    <dgm:pt modelId="{B0BB6FA5-FD2D-4C18-B5A2-457AF59E64F0}">
      <dgm:prSet phldrT="[Szöveg]"/>
      <dgm:spPr/>
      <dgm:t>
        <a:bodyPr/>
        <a:lstStyle/>
        <a:p>
          <a:r>
            <a:rPr lang="hu-HU" dirty="0" err="1"/>
            <a:t>Value</a:t>
          </a:r>
          <a:endParaRPr lang="hu-HU" dirty="0"/>
        </a:p>
      </dgm:t>
    </dgm:pt>
    <dgm:pt modelId="{322A7D98-C1E0-48B2-8334-BAED232B74F2}" type="parTrans" cxnId="{E3BE95E4-3CB7-4D25-906C-C757F18553CB}">
      <dgm:prSet/>
      <dgm:spPr/>
      <dgm:t>
        <a:bodyPr/>
        <a:lstStyle/>
        <a:p>
          <a:endParaRPr lang="hu-HU"/>
        </a:p>
      </dgm:t>
    </dgm:pt>
    <dgm:pt modelId="{AA6EFEF9-E258-4B86-A089-D2F9CBCA8D76}" type="sibTrans" cxnId="{E3BE95E4-3CB7-4D25-906C-C757F18553CB}">
      <dgm:prSet/>
      <dgm:spPr/>
      <dgm:t>
        <a:bodyPr/>
        <a:lstStyle/>
        <a:p>
          <a:endParaRPr lang="hu-HU"/>
        </a:p>
      </dgm:t>
    </dgm:pt>
    <dgm:pt modelId="{9FEEC0E5-7B1F-4CC8-8298-2743BB606E20}" type="pres">
      <dgm:prSet presAssocID="{B0BF4C19-3174-4A11-A826-243089942704}" presName="diagram" presStyleCnt="0">
        <dgm:presLayoutVars>
          <dgm:dir/>
          <dgm:resizeHandles val="exact"/>
        </dgm:presLayoutVars>
      </dgm:prSet>
      <dgm:spPr/>
    </dgm:pt>
    <dgm:pt modelId="{1644F6F2-95EB-4497-8873-B3F27CD94069}" type="pres">
      <dgm:prSet presAssocID="{22018F87-FFED-4373-B642-C65930DD5198}" presName="node" presStyleLbl="node1" presStyleIdx="0" presStyleCnt="6">
        <dgm:presLayoutVars>
          <dgm:bulletEnabled val="1"/>
        </dgm:presLayoutVars>
      </dgm:prSet>
      <dgm:spPr/>
    </dgm:pt>
    <dgm:pt modelId="{39A80A97-1339-4946-B7CD-FD2B67FED2CB}" type="pres">
      <dgm:prSet presAssocID="{0E5BE697-EB08-4EE2-BE9C-93CA3E4B34FE}" presName="sibTrans" presStyleCnt="0"/>
      <dgm:spPr/>
    </dgm:pt>
    <dgm:pt modelId="{A315921F-914D-495B-806A-7A164A849025}" type="pres">
      <dgm:prSet presAssocID="{B0BB6FA5-FD2D-4C18-B5A2-457AF59E64F0}" presName="node" presStyleLbl="node1" presStyleIdx="1" presStyleCnt="6">
        <dgm:presLayoutVars>
          <dgm:bulletEnabled val="1"/>
        </dgm:presLayoutVars>
      </dgm:prSet>
      <dgm:spPr/>
    </dgm:pt>
    <dgm:pt modelId="{4B621E00-8FA3-4DA4-9B66-2F8D26FF583C}" type="pres">
      <dgm:prSet presAssocID="{AA6EFEF9-E258-4B86-A089-D2F9CBCA8D76}" presName="sibTrans" presStyleCnt="0"/>
      <dgm:spPr/>
    </dgm:pt>
    <dgm:pt modelId="{DE7DD425-0791-403C-9C87-84EC1DF51051}" type="pres">
      <dgm:prSet presAssocID="{42FD0BC9-B9BC-4242-B5FF-8704338738F9}" presName="node" presStyleLbl="node1" presStyleIdx="2" presStyleCnt="6">
        <dgm:presLayoutVars>
          <dgm:bulletEnabled val="1"/>
        </dgm:presLayoutVars>
      </dgm:prSet>
      <dgm:spPr/>
    </dgm:pt>
    <dgm:pt modelId="{341C27CF-E3B4-4999-ABAD-4BBE9D83768E}" type="pres">
      <dgm:prSet presAssocID="{47A9FCB2-3FB2-46F8-A2E3-98F22280B624}" presName="sibTrans" presStyleCnt="0"/>
      <dgm:spPr/>
    </dgm:pt>
    <dgm:pt modelId="{3E7A1CB7-D09D-49E5-939B-DA5D8A0ED4EC}" type="pres">
      <dgm:prSet presAssocID="{F703B747-CC45-4FAE-A752-88C23A6E1D64}" presName="node" presStyleLbl="node1" presStyleIdx="3" presStyleCnt="6">
        <dgm:presLayoutVars>
          <dgm:bulletEnabled val="1"/>
        </dgm:presLayoutVars>
      </dgm:prSet>
      <dgm:spPr/>
    </dgm:pt>
    <dgm:pt modelId="{3B3C28DF-993D-4215-8AC0-8F36935E56FA}" type="pres">
      <dgm:prSet presAssocID="{1A980279-4400-429C-92AA-32EC583A9A23}" presName="sibTrans" presStyleCnt="0"/>
      <dgm:spPr/>
    </dgm:pt>
    <dgm:pt modelId="{EAEB67DE-CD6D-425B-9BE9-E715782711B5}" type="pres">
      <dgm:prSet presAssocID="{32088E90-8FC2-4370-AC37-A67B8879DA03}" presName="node" presStyleLbl="node1" presStyleIdx="4" presStyleCnt="6">
        <dgm:presLayoutVars>
          <dgm:bulletEnabled val="1"/>
        </dgm:presLayoutVars>
      </dgm:prSet>
      <dgm:spPr/>
    </dgm:pt>
    <dgm:pt modelId="{D2D35E9D-1A4B-4C50-906E-0C5A333110E0}" type="pres">
      <dgm:prSet presAssocID="{3BC10C72-A0D3-466E-B5FC-7FB9F0E7C172}" presName="sibTrans" presStyleCnt="0"/>
      <dgm:spPr/>
    </dgm:pt>
    <dgm:pt modelId="{F403FF49-52A2-4870-9D79-BC3ABAB45D1D}" type="pres">
      <dgm:prSet presAssocID="{19786E29-60AC-4FF4-953F-FE0BFFC26EDD}" presName="node" presStyleLbl="node1" presStyleIdx="5" presStyleCnt="6">
        <dgm:presLayoutVars>
          <dgm:bulletEnabled val="1"/>
        </dgm:presLayoutVars>
      </dgm:prSet>
      <dgm:spPr/>
    </dgm:pt>
  </dgm:ptLst>
  <dgm:cxnLst>
    <dgm:cxn modelId="{1538857C-B341-440E-A504-C9F7773C3BE2}" srcId="{B0BF4C19-3174-4A11-A826-243089942704}" destId="{22018F87-FFED-4373-B642-C65930DD5198}" srcOrd="0" destOrd="0" parTransId="{FCD400FD-07E8-4A7D-A719-229226EC7639}" sibTransId="{0E5BE697-EB08-4EE2-BE9C-93CA3E4B34FE}"/>
    <dgm:cxn modelId="{4F7043E8-3A12-4ADA-A639-564B3768A392}" type="presOf" srcId="{32088E90-8FC2-4370-AC37-A67B8879DA03}" destId="{EAEB67DE-CD6D-425B-9BE9-E715782711B5}" srcOrd="0" destOrd="0" presId="urn:microsoft.com/office/officeart/2005/8/layout/default"/>
    <dgm:cxn modelId="{1B257865-6F35-4790-8E3E-9487EB87EA4E}" srcId="{B0BF4C19-3174-4A11-A826-243089942704}" destId="{32088E90-8FC2-4370-AC37-A67B8879DA03}" srcOrd="4" destOrd="0" parTransId="{55E29CC8-064F-4757-A426-F9C075B24DE1}" sibTransId="{3BC10C72-A0D3-466E-B5FC-7FB9F0E7C172}"/>
    <dgm:cxn modelId="{2460219A-4162-45B6-AB8C-2C193C642C9D}" srcId="{B0BF4C19-3174-4A11-A826-243089942704}" destId="{F703B747-CC45-4FAE-A752-88C23A6E1D64}" srcOrd="3" destOrd="0" parTransId="{366A5252-95AE-4A77-8729-809AA80E7A2A}" sibTransId="{1A980279-4400-429C-92AA-32EC583A9A23}"/>
    <dgm:cxn modelId="{BB6647D4-B3D8-43F5-B3E2-E9BF39182F59}" type="presOf" srcId="{F703B747-CC45-4FAE-A752-88C23A6E1D64}" destId="{3E7A1CB7-D09D-49E5-939B-DA5D8A0ED4EC}" srcOrd="0" destOrd="0" presId="urn:microsoft.com/office/officeart/2005/8/layout/default"/>
    <dgm:cxn modelId="{ADDBE176-88DC-4320-AD81-7E63B7308FDA}" type="presOf" srcId="{22018F87-FFED-4373-B642-C65930DD5198}" destId="{1644F6F2-95EB-4497-8873-B3F27CD94069}" srcOrd="0" destOrd="0" presId="urn:microsoft.com/office/officeart/2005/8/layout/default"/>
    <dgm:cxn modelId="{ABC62C27-2735-4F72-8F46-34208C46160A}" type="presOf" srcId="{B0BF4C19-3174-4A11-A826-243089942704}" destId="{9FEEC0E5-7B1F-4CC8-8298-2743BB606E20}" srcOrd="0" destOrd="0" presId="urn:microsoft.com/office/officeart/2005/8/layout/default"/>
    <dgm:cxn modelId="{AF28EFC9-81BE-4B14-812B-AFBA89347899}" srcId="{B0BF4C19-3174-4A11-A826-243089942704}" destId="{19786E29-60AC-4FF4-953F-FE0BFFC26EDD}" srcOrd="5" destOrd="0" parTransId="{622ABF93-7555-494E-A09B-15C0DC1E09DC}" sibTransId="{A64B5F3E-0EB8-40FE-87BA-8E5F583A8EE5}"/>
    <dgm:cxn modelId="{E90EE970-288C-4017-9936-F1AAD726DFCF}" type="presOf" srcId="{19786E29-60AC-4FF4-953F-FE0BFFC26EDD}" destId="{F403FF49-52A2-4870-9D79-BC3ABAB45D1D}" srcOrd="0" destOrd="0" presId="urn:microsoft.com/office/officeart/2005/8/layout/default"/>
    <dgm:cxn modelId="{0A73AC52-DDA7-4B4B-8B9C-E63CE6B8CB43}" type="presOf" srcId="{B0BB6FA5-FD2D-4C18-B5A2-457AF59E64F0}" destId="{A315921F-914D-495B-806A-7A164A849025}" srcOrd="0" destOrd="0" presId="urn:microsoft.com/office/officeart/2005/8/layout/default"/>
    <dgm:cxn modelId="{484A6908-7F3E-40FE-8F7D-61CB33326DEB}" type="presOf" srcId="{42FD0BC9-B9BC-4242-B5FF-8704338738F9}" destId="{DE7DD425-0791-403C-9C87-84EC1DF51051}" srcOrd="0" destOrd="0" presId="urn:microsoft.com/office/officeart/2005/8/layout/default"/>
    <dgm:cxn modelId="{E3BE95E4-3CB7-4D25-906C-C757F18553CB}" srcId="{B0BF4C19-3174-4A11-A826-243089942704}" destId="{B0BB6FA5-FD2D-4C18-B5A2-457AF59E64F0}" srcOrd="1" destOrd="0" parTransId="{322A7D98-C1E0-48B2-8334-BAED232B74F2}" sibTransId="{AA6EFEF9-E258-4B86-A089-D2F9CBCA8D76}"/>
    <dgm:cxn modelId="{B2CD3162-19F4-4D03-AE50-F1C6F3B0F02B}" srcId="{B0BF4C19-3174-4A11-A826-243089942704}" destId="{42FD0BC9-B9BC-4242-B5FF-8704338738F9}" srcOrd="2" destOrd="0" parTransId="{C427235B-52A9-489A-BC1E-C61072D673D7}" sibTransId="{47A9FCB2-3FB2-46F8-A2E3-98F22280B624}"/>
    <dgm:cxn modelId="{1D334491-F5CF-4A07-991C-F11840B1A724}" type="presParOf" srcId="{9FEEC0E5-7B1F-4CC8-8298-2743BB606E20}" destId="{1644F6F2-95EB-4497-8873-B3F27CD94069}" srcOrd="0" destOrd="0" presId="urn:microsoft.com/office/officeart/2005/8/layout/default"/>
    <dgm:cxn modelId="{54D152FD-C504-4C6D-8C9C-8F11012BCDB6}" type="presParOf" srcId="{9FEEC0E5-7B1F-4CC8-8298-2743BB606E20}" destId="{39A80A97-1339-4946-B7CD-FD2B67FED2CB}" srcOrd="1" destOrd="0" presId="urn:microsoft.com/office/officeart/2005/8/layout/default"/>
    <dgm:cxn modelId="{8C305D71-2839-46D9-A35E-D929252F843F}" type="presParOf" srcId="{9FEEC0E5-7B1F-4CC8-8298-2743BB606E20}" destId="{A315921F-914D-495B-806A-7A164A849025}" srcOrd="2" destOrd="0" presId="urn:microsoft.com/office/officeart/2005/8/layout/default"/>
    <dgm:cxn modelId="{51D4DC93-B4AB-4FD3-BD9D-88AF26DA1EF4}" type="presParOf" srcId="{9FEEC0E5-7B1F-4CC8-8298-2743BB606E20}" destId="{4B621E00-8FA3-4DA4-9B66-2F8D26FF583C}" srcOrd="3" destOrd="0" presId="urn:microsoft.com/office/officeart/2005/8/layout/default"/>
    <dgm:cxn modelId="{E0458C9D-A014-4363-B643-F87F6FA88E1D}" type="presParOf" srcId="{9FEEC0E5-7B1F-4CC8-8298-2743BB606E20}" destId="{DE7DD425-0791-403C-9C87-84EC1DF51051}" srcOrd="4" destOrd="0" presId="urn:microsoft.com/office/officeart/2005/8/layout/default"/>
    <dgm:cxn modelId="{5B3DFE96-36EC-43DE-ABAA-73546B72A8D0}" type="presParOf" srcId="{9FEEC0E5-7B1F-4CC8-8298-2743BB606E20}" destId="{341C27CF-E3B4-4999-ABAD-4BBE9D83768E}" srcOrd="5" destOrd="0" presId="urn:microsoft.com/office/officeart/2005/8/layout/default"/>
    <dgm:cxn modelId="{14DD31CE-4D7C-4C6D-AFCD-1ACD39301A80}" type="presParOf" srcId="{9FEEC0E5-7B1F-4CC8-8298-2743BB606E20}" destId="{3E7A1CB7-D09D-49E5-939B-DA5D8A0ED4EC}" srcOrd="6" destOrd="0" presId="urn:microsoft.com/office/officeart/2005/8/layout/default"/>
    <dgm:cxn modelId="{7E8536CE-C0A3-4A08-93EF-CEABE7A3BCF7}" type="presParOf" srcId="{9FEEC0E5-7B1F-4CC8-8298-2743BB606E20}" destId="{3B3C28DF-993D-4215-8AC0-8F36935E56FA}" srcOrd="7" destOrd="0" presId="urn:microsoft.com/office/officeart/2005/8/layout/default"/>
    <dgm:cxn modelId="{32146CA8-85B4-4633-A515-D854B81A7A5F}" type="presParOf" srcId="{9FEEC0E5-7B1F-4CC8-8298-2743BB606E20}" destId="{EAEB67DE-CD6D-425B-9BE9-E715782711B5}" srcOrd="8" destOrd="0" presId="urn:microsoft.com/office/officeart/2005/8/layout/default"/>
    <dgm:cxn modelId="{05F64EFE-F816-4BFA-8876-2CA10504C876}" type="presParOf" srcId="{9FEEC0E5-7B1F-4CC8-8298-2743BB606E20}" destId="{D2D35E9D-1A4B-4C50-906E-0C5A333110E0}" srcOrd="9" destOrd="0" presId="urn:microsoft.com/office/officeart/2005/8/layout/default"/>
    <dgm:cxn modelId="{FD8A0305-75F4-45D8-AD66-EFB156639876}" type="presParOf" srcId="{9FEEC0E5-7B1F-4CC8-8298-2743BB606E20}" destId="{F403FF49-52A2-4870-9D79-BC3ABAB45D1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58E9BA-BBC7-49B7-BA57-C26BD885F6C5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681BC59F-3870-478B-91BB-78A902662B5A}">
      <dgm:prSet phldrT="[Szöveg]"/>
      <dgm:spPr/>
      <dgm:t>
        <a:bodyPr/>
        <a:lstStyle/>
        <a:p>
          <a:endParaRPr lang="hu-HU" dirty="0"/>
        </a:p>
      </dgm:t>
    </dgm:pt>
    <dgm:pt modelId="{2BCE2F74-3D10-4977-9301-ABECC3224540}" type="parTrans" cxnId="{1B6B0202-CDB9-4D4B-8D35-1B2488FE28A1}">
      <dgm:prSet/>
      <dgm:spPr/>
      <dgm:t>
        <a:bodyPr/>
        <a:lstStyle/>
        <a:p>
          <a:endParaRPr lang="hu-HU"/>
        </a:p>
      </dgm:t>
    </dgm:pt>
    <dgm:pt modelId="{A3238231-EDFC-4D81-8F67-6F4D083A9521}" type="sibTrans" cxnId="{1B6B0202-CDB9-4D4B-8D35-1B2488FE28A1}">
      <dgm:prSet/>
      <dgm:spPr/>
      <dgm:t>
        <a:bodyPr/>
        <a:lstStyle/>
        <a:p>
          <a:endParaRPr lang="hu-HU"/>
        </a:p>
      </dgm:t>
    </dgm:pt>
    <dgm:pt modelId="{EBE91A8A-5A78-438A-8A76-E39F920D9920}">
      <dgm:prSet phldrT="[Szöveg]"/>
      <dgm:spPr/>
      <dgm:t>
        <a:bodyPr/>
        <a:lstStyle/>
        <a:p>
          <a:endParaRPr lang="hu-HU" dirty="0"/>
        </a:p>
      </dgm:t>
    </dgm:pt>
    <dgm:pt modelId="{CEDCEAB0-BE94-4783-B81E-A11FEAD79057}" type="parTrans" cxnId="{029E6A8C-F798-4F93-A1D1-BB9B615E887F}">
      <dgm:prSet/>
      <dgm:spPr/>
      <dgm:t>
        <a:bodyPr/>
        <a:lstStyle/>
        <a:p>
          <a:endParaRPr lang="hu-HU"/>
        </a:p>
      </dgm:t>
    </dgm:pt>
    <dgm:pt modelId="{62EE603D-4ADB-4B11-8B8F-9976847B33C7}" type="sibTrans" cxnId="{029E6A8C-F798-4F93-A1D1-BB9B615E887F}">
      <dgm:prSet/>
      <dgm:spPr/>
      <dgm:t>
        <a:bodyPr/>
        <a:lstStyle/>
        <a:p>
          <a:endParaRPr lang="hu-HU"/>
        </a:p>
      </dgm:t>
    </dgm:pt>
    <dgm:pt modelId="{7407C04B-4C6D-442B-931C-13D725D1160E}" type="pres">
      <dgm:prSet presAssocID="{4058E9BA-BBC7-49B7-BA57-C26BD885F6C5}" presName="Name0" presStyleCnt="0">
        <dgm:presLayoutVars>
          <dgm:dir/>
          <dgm:animLvl val="lvl"/>
          <dgm:resizeHandles val="exact"/>
        </dgm:presLayoutVars>
      </dgm:prSet>
      <dgm:spPr/>
    </dgm:pt>
    <dgm:pt modelId="{30CA6058-CF26-4FDA-9CA1-7B3508E9E4A9}" type="pres">
      <dgm:prSet presAssocID="{4058E9BA-BBC7-49B7-BA57-C26BD885F6C5}" presName="dummy" presStyleCnt="0"/>
      <dgm:spPr/>
    </dgm:pt>
    <dgm:pt modelId="{E2314FC7-C4F9-4391-88BE-E98DF2465805}" type="pres">
      <dgm:prSet presAssocID="{4058E9BA-BBC7-49B7-BA57-C26BD885F6C5}" presName="linH" presStyleCnt="0"/>
      <dgm:spPr/>
    </dgm:pt>
    <dgm:pt modelId="{3B246C40-0C1C-489B-9C6A-6FBE0865466C}" type="pres">
      <dgm:prSet presAssocID="{4058E9BA-BBC7-49B7-BA57-C26BD885F6C5}" presName="padding1" presStyleCnt="0"/>
      <dgm:spPr/>
    </dgm:pt>
    <dgm:pt modelId="{3C70780E-A15C-455E-87D8-FE8FF440C219}" type="pres">
      <dgm:prSet presAssocID="{681BC59F-3870-478B-91BB-78A902662B5A}" presName="linV" presStyleCnt="0"/>
      <dgm:spPr/>
    </dgm:pt>
    <dgm:pt modelId="{5428D3BC-1A02-4521-BFD5-8E16582AA0BD}" type="pres">
      <dgm:prSet presAssocID="{681BC59F-3870-478B-91BB-78A902662B5A}" presName="spVertical1" presStyleCnt="0"/>
      <dgm:spPr/>
    </dgm:pt>
    <dgm:pt modelId="{47921F2F-A2E6-4550-8835-511D8A32868D}" type="pres">
      <dgm:prSet presAssocID="{681BC59F-3870-478B-91BB-78A902662B5A}" presName="parTx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01C122EF-8550-4EF0-9927-C4594C3F59DB}" type="pres">
      <dgm:prSet presAssocID="{681BC59F-3870-478B-91BB-78A902662B5A}" presName="spVertical2" presStyleCnt="0"/>
      <dgm:spPr/>
    </dgm:pt>
    <dgm:pt modelId="{CC83E57D-4D7B-41EB-89DA-5FCA42A6337E}" type="pres">
      <dgm:prSet presAssocID="{681BC59F-3870-478B-91BB-78A902662B5A}" presName="spVertical3" presStyleCnt="0"/>
      <dgm:spPr/>
    </dgm:pt>
    <dgm:pt modelId="{291F1ED8-F3DA-4EAB-BA1D-B6685A589A77}" type="pres">
      <dgm:prSet presAssocID="{A3238231-EDFC-4D81-8F67-6F4D083A9521}" presName="space" presStyleCnt="0"/>
      <dgm:spPr/>
    </dgm:pt>
    <dgm:pt modelId="{C0C67049-6DF8-4FCA-B4EE-BAEAF557E6BB}" type="pres">
      <dgm:prSet presAssocID="{EBE91A8A-5A78-438A-8A76-E39F920D9920}" presName="linV" presStyleCnt="0"/>
      <dgm:spPr/>
    </dgm:pt>
    <dgm:pt modelId="{47DAC345-E1A6-4884-96D1-2C1D6EF74B9E}" type="pres">
      <dgm:prSet presAssocID="{EBE91A8A-5A78-438A-8A76-E39F920D9920}" presName="spVertical1" presStyleCnt="0"/>
      <dgm:spPr/>
    </dgm:pt>
    <dgm:pt modelId="{3B7812B8-4DF1-443B-893E-28966F4F56B8}" type="pres">
      <dgm:prSet presAssocID="{EBE91A8A-5A78-438A-8A76-E39F920D9920}" presName="parTx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08A59A9B-4F8A-40FF-9B3A-A2001D52253B}" type="pres">
      <dgm:prSet presAssocID="{EBE91A8A-5A78-438A-8A76-E39F920D9920}" presName="spVertical2" presStyleCnt="0"/>
      <dgm:spPr/>
    </dgm:pt>
    <dgm:pt modelId="{22808DFC-6947-44F1-9EE9-91DF32E82FC6}" type="pres">
      <dgm:prSet presAssocID="{EBE91A8A-5A78-438A-8A76-E39F920D9920}" presName="spVertical3" presStyleCnt="0"/>
      <dgm:spPr/>
    </dgm:pt>
    <dgm:pt modelId="{BD01BDEE-1886-4CA4-855D-C1B2809DE66A}" type="pres">
      <dgm:prSet presAssocID="{4058E9BA-BBC7-49B7-BA57-C26BD885F6C5}" presName="padding2" presStyleCnt="0"/>
      <dgm:spPr/>
    </dgm:pt>
    <dgm:pt modelId="{546F337D-E0F9-43FD-9221-C148F361C172}" type="pres">
      <dgm:prSet presAssocID="{4058E9BA-BBC7-49B7-BA57-C26BD885F6C5}" presName="negArrow" presStyleCnt="0"/>
      <dgm:spPr/>
    </dgm:pt>
    <dgm:pt modelId="{48FEAF8C-0BF8-4F9F-9659-5FD3829E6A90}" type="pres">
      <dgm:prSet presAssocID="{4058E9BA-BBC7-49B7-BA57-C26BD885F6C5}" presName="backgroundArrow" presStyleLbl="node1" presStyleIdx="0" presStyleCnt="1" custAng="5400000" custScaleX="11674" custScaleY="7447" custLinFactNeighborX="91677" custLinFactNeighborY="25832"/>
      <dgm:spPr/>
    </dgm:pt>
  </dgm:ptLst>
  <dgm:cxnLst>
    <dgm:cxn modelId="{029E6A8C-F798-4F93-A1D1-BB9B615E887F}" srcId="{4058E9BA-BBC7-49B7-BA57-C26BD885F6C5}" destId="{EBE91A8A-5A78-438A-8A76-E39F920D9920}" srcOrd="1" destOrd="0" parTransId="{CEDCEAB0-BE94-4783-B81E-A11FEAD79057}" sibTransId="{62EE603D-4ADB-4B11-8B8F-9976847B33C7}"/>
    <dgm:cxn modelId="{4CB4ED0D-79E7-47CF-A142-582177E9C1BD}" type="presOf" srcId="{EBE91A8A-5A78-438A-8A76-E39F920D9920}" destId="{3B7812B8-4DF1-443B-893E-28966F4F56B8}" srcOrd="0" destOrd="0" presId="urn:microsoft.com/office/officeart/2005/8/layout/hProcess3"/>
    <dgm:cxn modelId="{6981E2A6-8E2E-44F4-B6C9-59E26348BAF9}" type="presOf" srcId="{681BC59F-3870-478B-91BB-78A902662B5A}" destId="{47921F2F-A2E6-4550-8835-511D8A32868D}" srcOrd="0" destOrd="0" presId="urn:microsoft.com/office/officeart/2005/8/layout/hProcess3"/>
    <dgm:cxn modelId="{1B6B0202-CDB9-4D4B-8D35-1B2488FE28A1}" srcId="{4058E9BA-BBC7-49B7-BA57-C26BD885F6C5}" destId="{681BC59F-3870-478B-91BB-78A902662B5A}" srcOrd="0" destOrd="0" parTransId="{2BCE2F74-3D10-4977-9301-ABECC3224540}" sibTransId="{A3238231-EDFC-4D81-8F67-6F4D083A9521}"/>
    <dgm:cxn modelId="{0DEE16F6-1873-4B71-923C-56FABD7DF667}" type="presOf" srcId="{4058E9BA-BBC7-49B7-BA57-C26BD885F6C5}" destId="{7407C04B-4C6D-442B-931C-13D725D1160E}" srcOrd="0" destOrd="0" presId="urn:microsoft.com/office/officeart/2005/8/layout/hProcess3"/>
    <dgm:cxn modelId="{E4AA4F9C-F46F-41C1-85F9-F565582974FE}" type="presParOf" srcId="{7407C04B-4C6D-442B-931C-13D725D1160E}" destId="{30CA6058-CF26-4FDA-9CA1-7B3508E9E4A9}" srcOrd="0" destOrd="0" presId="urn:microsoft.com/office/officeart/2005/8/layout/hProcess3"/>
    <dgm:cxn modelId="{77D0AEC3-3DD3-4BD3-BEB4-F9529FB3862D}" type="presParOf" srcId="{7407C04B-4C6D-442B-931C-13D725D1160E}" destId="{E2314FC7-C4F9-4391-88BE-E98DF2465805}" srcOrd="1" destOrd="0" presId="urn:microsoft.com/office/officeart/2005/8/layout/hProcess3"/>
    <dgm:cxn modelId="{7AB20467-F1E9-4011-82FC-F0DB634DCA12}" type="presParOf" srcId="{E2314FC7-C4F9-4391-88BE-E98DF2465805}" destId="{3B246C40-0C1C-489B-9C6A-6FBE0865466C}" srcOrd="0" destOrd="0" presId="urn:microsoft.com/office/officeart/2005/8/layout/hProcess3"/>
    <dgm:cxn modelId="{0F730877-5BC6-477A-9AFD-553F82346ECD}" type="presParOf" srcId="{E2314FC7-C4F9-4391-88BE-E98DF2465805}" destId="{3C70780E-A15C-455E-87D8-FE8FF440C219}" srcOrd="1" destOrd="0" presId="urn:microsoft.com/office/officeart/2005/8/layout/hProcess3"/>
    <dgm:cxn modelId="{415FFBDF-BD51-4E96-8413-8F5C832C4ECF}" type="presParOf" srcId="{3C70780E-A15C-455E-87D8-FE8FF440C219}" destId="{5428D3BC-1A02-4521-BFD5-8E16582AA0BD}" srcOrd="0" destOrd="0" presId="urn:microsoft.com/office/officeart/2005/8/layout/hProcess3"/>
    <dgm:cxn modelId="{E3C46BCA-290A-4F05-8CB6-97070768232A}" type="presParOf" srcId="{3C70780E-A15C-455E-87D8-FE8FF440C219}" destId="{47921F2F-A2E6-4550-8835-511D8A32868D}" srcOrd="1" destOrd="0" presId="urn:microsoft.com/office/officeart/2005/8/layout/hProcess3"/>
    <dgm:cxn modelId="{789D7ACD-FA5E-4656-91F0-64D74E16FE43}" type="presParOf" srcId="{3C70780E-A15C-455E-87D8-FE8FF440C219}" destId="{01C122EF-8550-4EF0-9927-C4594C3F59DB}" srcOrd="2" destOrd="0" presId="urn:microsoft.com/office/officeart/2005/8/layout/hProcess3"/>
    <dgm:cxn modelId="{65AEE035-0D80-46B4-932B-0916823A37AC}" type="presParOf" srcId="{3C70780E-A15C-455E-87D8-FE8FF440C219}" destId="{CC83E57D-4D7B-41EB-89DA-5FCA42A6337E}" srcOrd="3" destOrd="0" presId="urn:microsoft.com/office/officeart/2005/8/layout/hProcess3"/>
    <dgm:cxn modelId="{DAAE57AA-3982-4EB7-A4C3-A5D721B7283E}" type="presParOf" srcId="{E2314FC7-C4F9-4391-88BE-E98DF2465805}" destId="{291F1ED8-F3DA-4EAB-BA1D-B6685A589A77}" srcOrd="2" destOrd="0" presId="urn:microsoft.com/office/officeart/2005/8/layout/hProcess3"/>
    <dgm:cxn modelId="{E524EF7E-9759-4BCF-B9ED-D07EA0708F29}" type="presParOf" srcId="{E2314FC7-C4F9-4391-88BE-E98DF2465805}" destId="{C0C67049-6DF8-4FCA-B4EE-BAEAF557E6BB}" srcOrd="3" destOrd="0" presId="urn:microsoft.com/office/officeart/2005/8/layout/hProcess3"/>
    <dgm:cxn modelId="{BB8179DA-89D9-4B8F-801A-D48AA0C40EA1}" type="presParOf" srcId="{C0C67049-6DF8-4FCA-B4EE-BAEAF557E6BB}" destId="{47DAC345-E1A6-4884-96D1-2C1D6EF74B9E}" srcOrd="0" destOrd="0" presId="urn:microsoft.com/office/officeart/2005/8/layout/hProcess3"/>
    <dgm:cxn modelId="{2F0D09F7-907F-4181-97EC-25C0FCE9D02D}" type="presParOf" srcId="{C0C67049-6DF8-4FCA-B4EE-BAEAF557E6BB}" destId="{3B7812B8-4DF1-443B-893E-28966F4F56B8}" srcOrd="1" destOrd="0" presId="urn:microsoft.com/office/officeart/2005/8/layout/hProcess3"/>
    <dgm:cxn modelId="{295B2E22-FA3D-4482-B958-A16C3A6D8D29}" type="presParOf" srcId="{C0C67049-6DF8-4FCA-B4EE-BAEAF557E6BB}" destId="{08A59A9B-4F8A-40FF-9B3A-A2001D52253B}" srcOrd="2" destOrd="0" presId="urn:microsoft.com/office/officeart/2005/8/layout/hProcess3"/>
    <dgm:cxn modelId="{5FC2DC56-6D1E-4059-BBE5-B3B196580DAD}" type="presParOf" srcId="{C0C67049-6DF8-4FCA-B4EE-BAEAF557E6BB}" destId="{22808DFC-6947-44F1-9EE9-91DF32E82FC6}" srcOrd="3" destOrd="0" presId="urn:microsoft.com/office/officeart/2005/8/layout/hProcess3"/>
    <dgm:cxn modelId="{305064B0-D543-4714-B7D8-E578B88F54B8}" type="presParOf" srcId="{E2314FC7-C4F9-4391-88BE-E98DF2465805}" destId="{BD01BDEE-1886-4CA4-855D-C1B2809DE66A}" srcOrd="4" destOrd="0" presId="urn:microsoft.com/office/officeart/2005/8/layout/hProcess3"/>
    <dgm:cxn modelId="{3B103973-9E89-4A11-8AF7-37244D89B815}" type="presParOf" srcId="{E2314FC7-C4F9-4391-88BE-E98DF2465805}" destId="{546F337D-E0F9-43FD-9221-C148F361C172}" srcOrd="5" destOrd="0" presId="urn:microsoft.com/office/officeart/2005/8/layout/hProcess3"/>
    <dgm:cxn modelId="{0D6AEB56-238E-4B93-9FDD-727614F35BEF}" type="presParOf" srcId="{E2314FC7-C4F9-4391-88BE-E98DF2465805}" destId="{48FEAF8C-0BF8-4F9F-9659-5FD3829E6A90}" srcOrd="6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4F6F2-95EB-4497-8873-B3F27CD94069}">
      <dsp:nvSpPr>
        <dsp:cNvPr id="0" name=""/>
        <dsp:cNvSpPr/>
      </dsp:nvSpPr>
      <dsp:spPr>
        <a:xfrm>
          <a:off x="165516" y="51"/>
          <a:ext cx="761603" cy="4569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/>
            <a:t>Key</a:t>
          </a:r>
        </a:p>
      </dsp:txBody>
      <dsp:txXfrm>
        <a:off x="165516" y="51"/>
        <a:ext cx="761603" cy="456961"/>
      </dsp:txXfrm>
    </dsp:sp>
    <dsp:sp modelId="{A315921F-914D-495B-806A-7A164A849025}">
      <dsp:nvSpPr>
        <dsp:cNvPr id="0" name=""/>
        <dsp:cNvSpPr/>
      </dsp:nvSpPr>
      <dsp:spPr>
        <a:xfrm>
          <a:off x="1003280" y="51"/>
          <a:ext cx="761603" cy="4569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 err="1"/>
            <a:t>Value</a:t>
          </a:r>
          <a:endParaRPr lang="hu-HU" sz="1700" kern="1200" dirty="0"/>
        </a:p>
      </dsp:txBody>
      <dsp:txXfrm>
        <a:off x="1003280" y="51"/>
        <a:ext cx="761603" cy="456961"/>
      </dsp:txXfrm>
    </dsp:sp>
    <dsp:sp modelId="{DE7DD425-0791-403C-9C87-84EC1DF51051}">
      <dsp:nvSpPr>
        <dsp:cNvPr id="0" name=""/>
        <dsp:cNvSpPr/>
      </dsp:nvSpPr>
      <dsp:spPr>
        <a:xfrm>
          <a:off x="165516" y="533174"/>
          <a:ext cx="761603" cy="4569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/>
            <a:t>Key</a:t>
          </a:r>
        </a:p>
      </dsp:txBody>
      <dsp:txXfrm>
        <a:off x="165516" y="533174"/>
        <a:ext cx="761603" cy="456961"/>
      </dsp:txXfrm>
    </dsp:sp>
    <dsp:sp modelId="{3E7A1CB7-D09D-49E5-939B-DA5D8A0ED4EC}">
      <dsp:nvSpPr>
        <dsp:cNvPr id="0" name=""/>
        <dsp:cNvSpPr/>
      </dsp:nvSpPr>
      <dsp:spPr>
        <a:xfrm>
          <a:off x="1003280" y="533174"/>
          <a:ext cx="761603" cy="4569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 err="1"/>
            <a:t>Value</a:t>
          </a:r>
          <a:endParaRPr lang="hu-HU" sz="1700" kern="1200" dirty="0"/>
        </a:p>
      </dsp:txBody>
      <dsp:txXfrm>
        <a:off x="1003280" y="533174"/>
        <a:ext cx="761603" cy="456961"/>
      </dsp:txXfrm>
    </dsp:sp>
    <dsp:sp modelId="{EAEB67DE-CD6D-425B-9BE9-E715782711B5}">
      <dsp:nvSpPr>
        <dsp:cNvPr id="0" name=""/>
        <dsp:cNvSpPr/>
      </dsp:nvSpPr>
      <dsp:spPr>
        <a:xfrm>
          <a:off x="165516" y="1066296"/>
          <a:ext cx="761603" cy="4569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/>
            <a:t>Key</a:t>
          </a:r>
        </a:p>
      </dsp:txBody>
      <dsp:txXfrm>
        <a:off x="165516" y="1066296"/>
        <a:ext cx="761603" cy="456961"/>
      </dsp:txXfrm>
    </dsp:sp>
    <dsp:sp modelId="{F403FF49-52A2-4870-9D79-BC3ABAB45D1D}">
      <dsp:nvSpPr>
        <dsp:cNvPr id="0" name=""/>
        <dsp:cNvSpPr/>
      </dsp:nvSpPr>
      <dsp:spPr>
        <a:xfrm>
          <a:off x="1003280" y="1066296"/>
          <a:ext cx="761603" cy="4569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 err="1"/>
            <a:t>Value</a:t>
          </a:r>
          <a:endParaRPr lang="hu-HU" sz="1700" kern="1200" dirty="0"/>
        </a:p>
      </dsp:txBody>
      <dsp:txXfrm>
        <a:off x="1003280" y="1066296"/>
        <a:ext cx="761603" cy="4569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FEAF8C-0BF8-4F9F-9659-5FD3829E6A90}">
      <dsp:nvSpPr>
        <dsp:cNvPr id="0" name=""/>
        <dsp:cNvSpPr/>
      </dsp:nvSpPr>
      <dsp:spPr>
        <a:xfrm rot="5400000">
          <a:off x="7451506" y="1578271"/>
          <a:ext cx="948862" cy="348519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812B8-4DF1-443B-893E-28966F4F56B8}">
      <dsp:nvSpPr>
        <dsp:cNvPr id="0" name=""/>
        <dsp:cNvSpPr/>
      </dsp:nvSpPr>
      <dsp:spPr>
        <a:xfrm>
          <a:off x="4456481" y="1539333"/>
          <a:ext cx="3028156" cy="23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60400" rIns="0" bIns="6604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6500" kern="1200" dirty="0"/>
        </a:p>
      </dsp:txBody>
      <dsp:txXfrm>
        <a:off x="4456481" y="1539333"/>
        <a:ext cx="3028156" cy="2340000"/>
      </dsp:txXfrm>
    </dsp:sp>
    <dsp:sp modelId="{47921F2F-A2E6-4550-8835-511D8A32868D}">
      <dsp:nvSpPr>
        <dsp:cNvPr id="0" name=""/>
        <dsp:cNvSpPr/>
      </dsp:nvSpPr>
      <dsp:spPr>
        <a:xfrm>
          <a:off x="822693" y="1539333"/>
          <a:ext cx="3028156" cy="23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60400" rIns="0" bIns="6604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6500" kern="1200" dirty="0"/>
        </a:p>
      </dsp:txBody>
      <dsp:txXfrm>
        <a:off x="822693" y="1539333"/>
        <a:ext cx="3028156" cy="234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1B6C-1365-410C-857B-0D5DCC768E90}" type="datetimeFigureOut">
              <a:rPr lang="hu-HU" smtClean="0"/>
              <a:t>2016. 08. 22.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A681-DB5C-4CB6-BAC8-EA12AD1808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070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1B6C-1365-410C-857B-0D5DCC768E90}" type="datetimeFigureOut">
              <a:rPr lang="hu-HU" smtClean="0"/>
              <a:t>2016. 08. 22.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A681-DB5C-4CB6-BAC8-EA12AD1808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969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1B6C-1365-410C-857B-0D5DCC768E90}" type="datetimeFigureOut">
              <a:rPr lang="hu-HU" smtClean="0"/>
              <a:t>2016. 08. 22.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A681-DB5C-4CB6-BAC8-EA12AD1808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834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1B6C-1365-410C-857B-0D5DCC768E90}" type="datetimeFigureOut">
              <a:rPr lang="hu-HU" smtClean="0"/>
              <a:t>2016. 08. 22.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A681-DB5C-4CB6-BAC8-EA12AD1808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059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1B6C-1365-410C-857B-0D5DCC768E90}" type="datetimeFigureOut">
              <a:rPr lang="hu-HU" smtClean="0"/>
              <a:t>2016. 08. 22.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A681-DB5C-4CB6-BAC8-EA12AD1808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773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1B6C-1365-410C-857B-0D5DCC768E90}" type="datetimeFigureOut">
              <a:rPr lang="hu-HU" smtClean="0"/>
              <a:t>2016. 08. 22.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A681-DB5C-4CB6-BAC8-EA12AD1808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028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1B6C-1365-410C-857B-0D5DCC768E90}" type="datetimeFigureOut">
              <a:rPr lang="hu-HU" smtClean="0"/>
              <a:t>2016. 08. 22.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A681-DB5C-4CB6-BAC8-EA12AD1808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153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1B6C-1365-410C-857B-0D5DCC768E90}" type="datetimeFigureOut">
              <a:rPr lang="hu-HU" smtClean="0"/>
              <a:t>2016. 08. 22.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A681-DB5C-4CB6-BAC8-EA12AD1808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915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1B6C-1365-410C-857B-0D5DCC768E90}" type="datetimeFigureOut">
              <a:rPr lang="hu-HU" smtClean="0"/>
              <a:t>2016. 08. 22.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A681-DB5C-4CB6-BAC8-EA12AD1808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460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1B6C-1365-410C-857B-0D5DCC768E90}" type="datetimeFigureOut">
              <a:rPr lang="hu-HU" smtClean="0"/>
              <a:t>2016. 08. 22.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A681-DB5C-4CB6-BAC8-EA12AD1808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752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1B6C-1365-410C-857B-0D5DCC768E90}" type="datetimeFigureOut">
              <a:rPr lang="hu-HU" smtClean="0"/>
              <a:t>2016. 08. 22.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A681-DB5C-4CB6-BAC8-EA12AD1808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332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A1B6C-1365-410C-857B-0D5DCC768E90}" type="datetimeFigureOut">
              <a:rPr lang="hu-HU" smtClean="0"/>
              <a:t>2016. 08. 22.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BA681-DB5C-4CB6-BAC8-EA12AD1808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1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MapReduce</a:t>
            </a:r>
            <a:r>
              <a:rPr lang="hu-HU" dirty="0"/>
              <a:t> 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derp</a:t>
            </a:r>
            <a:r>
              <a:rPr lang="hu-HU" dirty="0"/>
              <a:t> C++ project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855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57696"/>
            <a:ext cx="5443330" cy="4351338"/>
          </a:xfrm>
        </p:spPr>
        <p:txBody>
          <a:bodyPr/>
          <a:lstStyle/>
          <a:p>
            <a:r>
              <a:rPr lang="hu-HU" dirty="0"/>
              <a:t>Input:</a:t>
            </a:r>
          </a:p>
          <a:p>
            <a:pPr lvl="1"/>
            <a:r>
              <a:rPr lang="hu-HU" dirty="0"/>
              <a:t>CSV file</a:t>
            </a:r>
          </a:p>
          <a:p>
            <a:pPr lvl="1"/>
            <a:r>
              <a:rPr lang="hu-HU" dirty="0"/>
              <a:t>Standard input</a:t>
            </a:r>
          </a:p>
          <a:p>
            <a:pPr lvl="1"/>
            <a:r>
              <a:rPr lang="hu-HU" dirty="0" err="1"/>
              <a:t>Preprogrammed</a:t>
            </a:r>
            <a:r>
              <a:rPr lang="hu-HU" dirty="0"/>
              <a:t> test </a:t>
            </a:r>
            <a:r>
              <a:rPr lang="hu-HU" dirty="0" err="1"/>
              <a:t>files</a:t>
            </a:r>
            <a:endParaRPr lang="hu-HU" dirty="0"/>
          </a:p>
          <a:p>
            <a:r>
              <a:rPr lang="hu-HU" dirty="0"/>
              <a:t>(</a:t>
            </a:r>
            <a:r>
              <a:rPr lang="hu-HU" dirty="0" err="1"/>
              <a:t>Key,Value</a:t>
            </a:r>
            <a:r>
              <a:rPr lang="hu-HU" dirty="0"/>
              <a:t>) generálás</a:t>
            </a:r>
          </a:p>
          <a:p>
            <a:r>
              <a:rPr lang="hu-HU" dirty="0"/>
              <a:t>Feladat:</a:t>
            </a:r>
          </a:p>
          <a:p>
            <a:r>
              <a:rPr lang="hu-HU" dirty="0"/>
              <a:t>(</a:t>
            </a:r>
            <a:r>
              <a:rPr lang="hu-HU" dirty="0" err="1"/>
              <a:t>Key,List</a:t>
            </a:r>
            <a:r>
              <a:rPr lang="hu-HU" dirty="0"/>
              <a:t>(</a:t>
            </a:r>
            <a:r>
              <a:rPr lang="hu-HU" dirty="0" err="1"/>
              <a:t>Value</a:t>
            </a:r>
            <a:r>
              <a:rPr lang="hu-HU" dirty="0"/>
              <a:t>)) generálás</a:t>
            </a:r>
          </a:p>
          <a:p>
            <a:pPr lvl="1"/>
            <a:r>
              <a:rPr lang="hu-HU" dirty="0"/>
              <a:t>Ezzel fog dolgozni a </a:t>
            </a:r>
            <a:r>
              <a:rPr lang="hu-HU" dirty="0" err="1"/>
              <a:t>reduce</a:t>
            </a:r>
            <a:endParaRPr lang="hu-HU" dirty="0"/>
          </a:p>
          <a:p>
            <a:pPr lvl="1"/>
            <a:endParaRPr lang="hu-HU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86456848"/>
              </p:ext>
            </p:extLst>
          </p:nvPr>
        </p:nvGraphicFramePr>
        <p:xfrm>
          <a:off x="10006497" y="365125"/>
          <a:ext cx="1930400" cy="1523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80059929"/>
              </p:ext>
            </p:extLst>
          </p:nvPr>
        </p:nvGraphicFramePr>
        <p:xfrm>
          <a:off x="3045791" y="69978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6460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Reduce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Input</a:t>
            </a:r>
          </a:p>
          <a:p>
            <a:pPr lvl="1"/>
            <a:r>
              <a:rPr lang="hu-HU" dirty="0"/>
              <a:t>Map output</a:t>
            </a:r>
          </a:p>
          <a:p>
            <a:pPr lvl="1"/>
            <a:r>
              <a:rPr lang="hu-HU" dirty="0"/>
              <a:t>(</a:t>
            </a:r>
            <a:r>
              <a:rPr lang="hu-HU" dirty="0" err="1"/>
              <a:t>Key,List</a:t>
            </a:r>
            <a:r>
              <a:rPr lang="hu-HU" dirty="0"/>
              <a:t>(</a:t>
            </a:r>
            <a:r>
              <a:rPr lang="hu-HU" dirty="0" err="1"/>
              <a:t>Value</a:t>
            </a:r>
            <a:r>
              <a:rPr lang="hu-HU" dirty="0"/>
              <a:t>)</a:t>
            </a:r>
          </a:p>
          <a:p>
            <a:r>
              <a:rPr lang="hu-HU" dirty="0"/>
              <a:t>Feladat</a:t>
            </a:r>
          </a:p>
          <a:p>
            <a:pPr lvl="1"/>
            <a:r>
              <a:rPr lang="hu-HU" dirty="0"/>
              <a:t>(</a:t>
            </a:r>
            <a:r>
              <a:rPr lang="hu-HU" dirty="0" err="1"/>
              <a:t>Key,List</a:t>
            </a:r>
            <a:r>
              <a:rPr lang="hu-HU" dirty="0"/>
              <a:t>(</a:t>
            </a:r>
            <a:r>
              <a:rPr lang="hu-HU" dirty="0" err="1"/>
              <a:t>Value</a:t>
            </a:r>
            <a:r>
              <a:rPr lang="hu-HU" dirty="0"/>
              <a:t>)) -&gt; (</a:t>
            </a:r>
            <a:r>
              <a:rPr lang="hu-HU" dirty="0" err="1"/>
              <a:t>Key,Value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Listából generál egy elemet egy Key-</a:t>
            </a:r>
            <a:r>
              <a:rPr lang="hu-HU" dirty="0" err="1"/>
              <a:t>hez</a:t>
            </a:r>
            <a:endParaRPr lang="hu-HU" dirty="0"/>
          </a:p>
          <a:p>
            <a:pPr lvl="2"/>
            <a:r>
              <a:rPr lang="hu-HU" dirty="0" err="1"/>
              <a:t>Maximum,minimum,sum,mean,count</a:t>
            </a:r>
            <a:r>
              <a:rPr lang="hu-HU" dirty="0"/>
              <a:t>, </a:t>
            </a:r>
            <a:r>
              <a:rPr lang="hu-HU" dirty="0" err="1"/>
              <a:t>etc</a:t>
            </a:r>
            <a:endParaRPr lang="hu-HU" dirty="0"/>
          </a:p>
          <a:p>
            <a:pPr lvl="3"/>
            <a:r>
              <a:rPr lang="hu-HU" dirty="0"/>
              <a:t>Ennek csak a kreativitás szabhat határt</a:t>
            </a:r>
          </a:p>
          <a:p>
            <a:pPr lvl="3"/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8910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–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67</Words>
  <Application>Microsoft Office PowerPoint</Application>
  <PresentationFormat>Szélesvásznú</PresentationFormat>
  <Paragraphs>26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Consolas</vt:lpstr>
      <vt:lpstr>Verdana</vt:lpstr>
      <vt:lpstr>Office-téma</vt:lpstr>
      <vt:lpstr>MapReduce </vt:lpstr>
      <vt:lpstr>Map</vt:lpstr>
      <vt:lpstr>Reduce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</dc:title>
  <dc:creator>Levente Dámsa</dc:creator>
  <cp:lastModifiedBy>Levente Dámsa</cp:lastModifiedBy>
  <cp:revision>3</cp:revision>
  <dcterms:created xsi:type="dcterms:W3CDTF">2016-08-22T11:23:08Z</dcterms:created>
  <dcterms:modified xsi:type="dcterms:W3CDTF">2016-08-22T11:51:24Z</dcterms:modified>
</cp:coreProperties>
</file>