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9053c3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9053c3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9053c31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9053c3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bemeneti méret csökkentése: összefűzött kép kisebb lesz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hálózat egyszerűsítése: nem kell annyi konvoluciós hálózat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9053c31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9053c31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szakirodalomban azt atláltam hogy a feature extractionhoz olyan waveleteket érdemes használni amiknek létezik kompakt tartójuk, és biortogonálisak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f9053c31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f9053c31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nagy: számítási kapacitás nő, konvoluciós szűrő kis alakzatokat nem fog jól detektálni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kicsi: nem jelenik meg elegendő helyen. level 2-3 körül “szemmel” jó eredményeket kaptam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9053c31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9053c31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Nagyon lassan tanult, emiatt csak 20 epochig jutottam, így nehéz megmondani hogy overfittingel-e.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f9053c3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f9053c3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Baseline-nak egy előre betanított flowtnet súlyait vettem, amit továbbtanítottam kb. 10 epochig, az eredmények alapján az látszik, hogy a Wavelet transzformáció transzlációs hibája minden esetben csökkent, a Baseline-hoz képest, a rotációs hiba viszont lényegesen rosszabb. Mivel a rotációs és transzlációs hibák csak össze vannak adva egy együtthatóval, így ennek az együtthatónak az állítására szükség lehet.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f9053c31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f9053c31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f9053c31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f9053c31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f9053c31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f9053c31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f9053c31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f9053c31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9053c3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9053c3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f9053c31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f9053c31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f9053c31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f9053c31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9053c31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9053c31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f9053c31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f9053c31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f9053c31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f9053c31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f9053c31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f9053c31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f9053c31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f9053c31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f9053c3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f9053c3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f9053c31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f9053c31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9053c3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9053c3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9053c3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9053c3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8dc973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8dc973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Adathalmazok, hagyományos probléma, nincs elég megfelelő minőségű adat, ez ahogyan bővülnek az adathalmazok, úgy javulni fog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mostani módszerek jelenleg elég egyszerű hálózatokból állnak, az objektumdetektálásnál jól használt konvoluciós neurális hálózatokat használják jelenleg, ami kíválóan működik azon a domainen, azonban a dinamikai, időben változó jelenségeken nem működik olyan jól. Ehhez az RNN hálózatok használhatóak jól, ami viszont nagy dimenziós képeknél nem működik jól. Ezért érdemes lenne egy új architectúrát találni, ami a vizuális odometriára van szabva.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tanulórendszereknél mindig felvetődik a robosztusság kérdése. A hagyományos módszerekhez képest itt nem fordul elő inicializációs hiba, vagy a pála elvesztése, mivel a rendszer mindig ad választ. Azonban ismeretlen bemenetre könnyen nagyon téveszthet, aminek következtében megkérdőjelezhető a rendszer robosztussága.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hagyományos módszerekhez képest lényegesen nagyobb számítási kapacitásra van szükség, azonban könnyebben párhuzamosítható. Emiatt ahhoz, hogy valós időben lehessen használni limitálni kell a hálózat bemenetét, amit általában a bemenő képméret csökkentésével lehet elérni.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9053c3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9053c3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Hálózat: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Az 5G megjelenésével lehetőség lenne offline tanítani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9053c3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9053c3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Fourier transzformáció limitációit javítja,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9053c3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9053c3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FPGA-n jól futna, vagy valami multiprocessing dolgon, amit aztan lehetne is kuldeni tovabb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9053c31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9053c31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Wavelet alapú előfeldolgozás deep direkt vizuális </a:t>
            </a:r>
            <a:r>
              <a:rPr lang="hu"/>
              <a:t>odometriánál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84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Dámsa Levente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Konzulensek: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Dr. Szegletes Luca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Dr. Blázovics László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Wavelet alkalmazása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Feldolgozás: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hu"/>
              <a:t>Összes együttható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Együtthatók részhalmaza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Hálózat kimenetén IDWT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3D wavelet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Módosítás: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Bemenet méret csökkentése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Hálózat egyszerűsítése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FPGA használata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100" y="738900"/>
            <a:ext cx="504248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3834025" y="1066325"/>
            <a:ext cx="541200" cy="52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099800" y="1066325"/>
            <a:ext cx="541200" cy="52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834100" y="1888600"/>
            <a:ext cx="541200" cy="52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029300" y="1888600"/>
            <a:ext cx="611700" cy="52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6224500" y="1319675"/>
            <a:ext cx="1129200" cy="1126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834025" y="3028800"/>
            <a:ext cx="1129200" cy="1126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224500" y="3028800"/>
            <a:ext cx="1129200" cy="107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Wavelet alkalmazása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Feldolgozás: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Összes együttható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u"/>
              <a:t>Együtthatók részhalmaza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Hálózat kimenetén IDWT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Módosítás: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Bemenet méret csökkentése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Hálózat egyszerűsítése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FPGA használata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525" y="785950"/>
            <a:ext cx="504248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6460750" y="807600"/>
            <a:ext cx="2650200" cy="167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5248875" y="807600"/>
            <a:ext cx="1212000" cy="7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Motherwavelet választása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Szakirodalom: 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hu"/>
              <a:t>kis kompakt tartó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hu"/>
              <a:t>ortogonális/biortogonális tulajdonság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hu"/>
              <a:t>db</a:t>
            </a:r>
            <a:r>
              <a:rPr b="1" lang="hu"/>
              <a:t>N</a:t>
            </a:r>
            <a:r>
              <a:rPr lang="hu"/>
              <a:t>, haar, sym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413" y="623420"/>
            <a:ext cx="1695000" cy="121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425" y="3420500"/>
            <a:ext cx="1695000" cy="12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025" y="234340"/>
            <a:ext cx="2954401" cy="198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025" y="3042688"/>
            <a:ext cx="2954401" cy="1966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4"/>
          <p:cNvCxnSpPr>
            <a:stCxn id="176" idx="3"/>
            <a:endCxn id="178" idx="1"/>
          </p:cNvCxnSpPr>
          <p:nvPr/>
        </p:nvCxnSpPr>
        <p:spPr>
          <a:xfrm>
            <a:off x="5319425" y="4025863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>
            <a:stCxn id="175" idx="3"/>
            <a:endCxn id="177" idx="1"/>
          </p:cNvCxnSpPr>
          <p:nvPr/>
        </p:nvCxnSpPr>
        <p:spPr>
          <a:xfrm>
            <a:off x="5319413" y="1228779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/>
          <p:nvPr/>
        </p:nvSpPr>
        <p:spPr>
          <a:xfrm>
            <a:off x="7309550" y="811400"/>
            <a:ext cx="517500" cy="409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7309550" y="3574350"/>
            <a:ext cx="517500" cy="40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213175" y="1989675"/>
            <a:ext cx="5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db2</a:t>
            </a:r>
            <a:endParaRPr sz="900"/>
          </a:p>
        </p:txBody>
      </p:sp>
      <p:sp>
        <p:nvSpPr>
          <p:cNvPr id="184" name="Google Shape;184;p24"/>
          <p:cNvSpPr txBox="1"/>
          <p:nvPr/>
        </p:nvSpPr>
        <p:spPr>
          <a:xfrm>
            <a:off x="4182125" y="4631225"/>
            <a:ext cx="5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db10</a:t>
            </a:r>
            <a:endParaRPr sz="900"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Wavelet dekompozíciós szint kiválasztása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55" y="1333225"/>
            <a:ext cx="4528250" cy="30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5" y="1358825"/>
            <a:ext cx="4412551" cy="298960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1058350" y="4572000"/>
            <a:ext cx="20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3 szint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5228175" y="4572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5 szint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Tanítás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50" y="1130625"/>
            <a:ext cx="7023050" cy="34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854"/>
            <a:ext cx="9144000" cy="32477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Trajektóriák - test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25" y="1361725"/>
            <a:ext cx="3874374" cy="29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18" y="1363975"/>
            <a:ext cx="3873600" cy="290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Trajektóriák - train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6950"/>
            <a:ext cx="3873600" cy="29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101" y="1518088"/>
            <a:ext cx="3873600" cy="290293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Trajektóriák - test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5" y="1410363"/>
            <a:ext cx="3873600" cy="290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309" y="1410025"/>
            <a:ext cx="3873600" cy="29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Trajektóriák - train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25" y="1501088"/>
            <a:ext cx="3873600" cy="290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184" y="1501725"/>
            <a:ext cx="3873600" cy="2903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Deep direkt vizuális odometria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Odometria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Vizuális odometria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Deep direkt vizuális odometria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25" y="1232375"/>
            <a:ext cx="4776275" cy="30568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81500" y="4409725"/>
            <a:ext cx="38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https://www.researchgate.net/figure/THE-ODOMETRY-SCHEME-The-relations-3-4-allow-to-compute-the-robot-estimated-position_fig6_267647029</a:t>
            </a:r>
            <a:endParaRPr sz="9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Trajektóriák - test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25" y="1450038"/>
            <a:ext cx="3873600" cy="290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698" y="1449276"/>
            <a:ext cx="3873600" cy="290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Csökkentett hálózat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CNN rétegek kivétele( 9 -&gt; 6 )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RNN hálózat rejtett rétegének csökkentése (1000 -&gt; 500)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Tanítás: kb. 100 epoch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Baseline: DeepVO eredeti (200 epoch)</a:t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Trajektóriák - Eredeti vs. 100 epoch - test</a:t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624" y="1395723"/>
            <a:ext cx="3873600" cy="29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50" y="1394837"/>
            <a:ext cx="3873600" cy="29060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/>
              <a:t>Trajektóriák - Eredeti vs. 100 epoch -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101" y="1332075"/>
            <a:ext cx="3873600" cy="290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75" y="1329700"/>
            <a:ext cx="3873600" cy="290766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/>
              <a:t>Trajektóriák - Eredeti vs. 100 epoch -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699" y="1446400"/>
            <a:ext cx="3873600" cy="29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50" y="1446395"/>
            <a:ext cx="3873600" cy="29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/>
              <a:t>Trajektóriák - Eredeti vs. 100 epoch -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674" y="1491200"/>
            <a:ext cx="3873600" cy="29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1491222"/>
            <a:ext cx="3873600" cy="290333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/>
              <a:t>Trajektóriák - Eredeti vs. 100 epoch -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299" y="1214738"/>
            <a:ext cx="3873600" cy="290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25" y="1213550"/>
            <a:ext cx="3873600" cy="290682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Továbbfejlesztési lehetőségek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További tanítás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több epoch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más adathalmazok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Más </a:t>
            </a:r>
            <a:r>
              <a:rPr lang="hu"/>
              <a:t>architektúrák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Dekompozíciós szint és wavelet típus, mint hiperparaméter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Lidar, IMU sensor fusion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Alkalmazás 5G drónon</a:t>
            </a:r>
            <a:endParaRPr/>
          </a:p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Kérdések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A bevezetőben (1. fejezet) azt írja:"Ezen deep learning alapú algoritmusok felváltották a klasszikus módszereket, azonban a SLAM, és a vizuális odometria területén még nem történt meg az áttörés." Az irodalom alapján van-e ennek műszaki jellegű oka, vagy egyszerű konzervativizmus áll mögötte?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A wavelet feldolgozást a kisebb neurális háló mérettel indokolja. (1. fejezet) Mekkora számítási kapacitás, illetve idő álla rendelkezésre, mennyire fontos ez a redukció?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 A 7.2. alfejezetben bemutatja, hogy a transzlációs hiba csökkent, a rotációs pedig nőtt a wavelet alkalmazásakor. Mi lehet ennek az oka?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Mit gondol, lehetséges lenne-e a wavelet transzformáció jelenleg manuálisan meghatározott paramétereit (pl. típus, dekompozíciós szint) a tanítási folyamat részeként hangolni? Javíthatná-e ez az eredményeket?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Mennyiben változnának az eredmények, ha: 1) az alap és a javasolt módszer azonos epoch-számig lenne tanítva 2) mindkét módszer az eredeti cikk [DeepVO] szerint 200 epoch-ig lenne tanítva?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Deep direkt vizuális odometria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Odometria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Vizuális odometria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Deep direkt vizuális odometria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150" y="1381850"/>
            <a:ext cx="4527599" cy="210932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86100" y="4155725"/>
            <a:ext cx="330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https://www.researchgate.net/profile/Wang-Xin-12/publication/332103736/figure/fig2/AS:742384337952771@1554009627531/The-illustration-of-our-visual-odometry-framework-The-initial-state-vti-of-current.png</a:t>
            </a:r>
            <a:endParaRPr sz="9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Deep direkt vizuális odometria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Odometria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Vizuális odometria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Deep</a:t>
            </a:r>
            <a:r>
              <a:rPr b="1" lang="hu"/>
              <a:t> direkt vizuális odometria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feature based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direkt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16"/>
          <p:cNvSpPr/>
          <p:nvPr/>
        </p:nvSpPr>
        <p:spPr>
          <a:xfrm>
            <a:off x="5794275" y="305775"/>
            <a:ext cx="1121100" cy="61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94275" y="1183850"/>
            <a:ext cx="11211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Feature detektálás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794275" y="3818075"/>
            <a:ext cx="1121100" cy="61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Póz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794275" y="2061925"/>
            <a:ext cx="11211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Feature matching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794275" y="2940000"/>
            <a:ext cx="11211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Póz becslés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506000" y="305775"/>
            <a:ext cx="1121100" cy="61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506000" y="2061925"/>
            <a:ext cx="11211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Neurális hálózat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506000" y="3818075"/>
            <a:ext cx="1121100" cy="61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Póz</a:t>
            </a:r>
            <a:endParaRPr/>
          </a:p>
        </p:txBody>
      </p:sp>
      <p:cxnSp>
        <p:nvCxnSpPr>
          <p:cNvPr id="88" name="Google Shape;88;p16"/>
          <p:cNvCxnSpPr>
            <a:stCxn id="80" idx="2"/>
            <a:endCxn id="81" idx="0"/>
          </p:cNvCxnSpPr>
          <p:nvPr/>
        </p:nvCxnSpPr>
        <p:spPr>
          <a:xfrm>
            <a:off x="6354825" y="917475"/>
            <a:ext cx="0" cy="266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1" idx="2"/>
            <a:endCxn id="83" idx="0"/>
          </p:cNvCxnSpPr>
          <p:nvPr/>
        </p:nvCxnSpPr>
        <p:spPr>
          <a:xfrm>
            <a:off x="6354825" y="1795550"/>
            <a:ext cx="0" cy="266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3" idx="2"/>
            <a:endCxn id="84" idx="0"/>
          </p:cNvCxnSpPr>
          <p:nvPr/>
        </p:nvCxnSpPr>
        <p:spPr>
          <a:xfrm>
            <a:off x="6354825" y="2673625"/>
            <a:ext cx="0" cy="266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4" idx="2"/>
            <a:endCxn id="82" idx="0"/>
          </p:cNvCxnSpPr>
          <p:nvPr/>
        </p:nvCxnSpPr>
        <p:spPr>
          <a:xfrm>
            <a:off x="6354825" y="3551700"/>
            <a:ext cx="0" cy="266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85" idx="2"/>
            <a:endCxn id="86" idx="0"/>
          </p:cNvCxnSpPr>
          <p:nvPr/>
        </p:nvCxnSpPr>
        <p:spPr>
          <a:xfrm>
            <a:off x="8066550" y="917475"/>
            <a:ext cx="0" cy="1144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6" idx="2"/>
            <a:endCxn id="87" idx="0"/>
          </p:cNvCxnSpPr>
          <p:nvPr/>
        </p:nvCxnSpPr>
        <p:spPr>
          <a:xfrm>
            <a:off x="8066550" y="2673625"/>
            <a:ext cx="0" cy="1144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endCxn id="86" idx="0"/>
          </p:cNvCxnSpPr>
          <p:nvPr/>
        </p:nvCxnSpPr>
        <p:spPr>
          <a:xfrm>
            <a:off x="6931050" y="1191625"/>
            <a:ext cx="11355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6" idx="2"/>
          </p:cNvCxnSpPr>
          <p:nvPr/>
        </p:nvCxnSpPr>
        <p:spPr>
          <a:xfrm flipH="1">
            <a:off x="6907650" y="2673625"/>
            <a:ext cx="11589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Kihívások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3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Adathalmazok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Hálózat </a:t>
            </a:r>
            <a:r>
              <a:rPr lang="hu"/>
              <a:t>architektúra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Robosztusság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Hardver limitáció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550" y="1017725"/>
            <a:ext cx="4052076" cy="25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868700" y="3747875"/>
            <a:ext cx="536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forrás: https://www.forbes.com/sites/jonathanocallaghan/2021/04/22/nasas-perseverance-rover-has-made-oxygen-on-mars-for-the-first-time-ever/</a:t>
            </a:r>
            <a:endParaRPr sz="900"/>
          </a:p>
        </p:txBody>
      </p:sp>
      <p:sp>
        <p:nvSpPr>
          <p:cNvPr id="105" name="Google Shape;105;p17"/>
          <p:cNvSpPr/>
          <p:nvPr/>
        </p:nvSpPr>
        <p:spPr>
          <a:xfrm>
            <a:off x="6695950" y="1038475"/>
            <a:ext cx="784200" cy="600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???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Cél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34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Hálózat: DeepVO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Neurális hálózat csökkentése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Jobb </a:t>
            </a:r>
            <a:r>
              <a:rPr lang="hu"/>
              <a:t>reprezentáció</a:t>
            </a:r>
            <a:r>
              <a:rPr lang="hu"/>
              <a:t> keresése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275" y="1689938"/>
            <a:ext cx="4889526" cy="17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866825" y="3453575"/>
            <a:ext cx="276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forrás: </a:t>
            </a:r>
            <a:r>
              <a:rPr lang="hu" sz="900"/>
              <a:t>https://arxiv.org/abs/1709.08429</a:t>
            </a:r>
            <a:endParaRPr sz="50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Wavelet transzformáció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46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Fourier transzformáció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Alkalmazások: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Képtömörítés (JPEG)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Agyi jelek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Zajszűrés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Éldetektálás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4963"/>
            <a:ext cx="3914025" cy="39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 title="https://towardsdatascience.com/the-wavelet-transform-e9cfa85d7b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675" y="210225"/>
            <a:ext cx="4854850" cy="9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266600" y="4508675"/>
            <a:ext cx="2767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kép forrás: https://towardsdatascience.com/the-wavelet-transform-e9cfa85d7b34</a:t>
            </a:r>
            <a:endParaRPr sz="500"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Diszkrét Wavelet transzformáció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Hatékonyan implementálható </a:t>
            </a:r>
            <a:r>
              <a:rPr lang="hu"/>
              <a:t>filter bankokkal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54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KITTI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3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11 útvonal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10 FPS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Ground truth trajektória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450" y="664850"/>
            <a:ext cx="5234851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4494375" y="4393825"/>
            <a:ext cx="496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/>
              <a:t>forrás: http://www.cvlibs.net/datasets/kitti/</a:t>
            </a:r>
            <a:endParaRPr sz="9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274" y="3306300"/>
            <a:ext cx="5658576" cy="8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