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8156A-6CFE-4ABE-8B29-40088C3AA53C}" v="20" dt="2025-05-22T16:00:19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85B8-0127-4871-A768-EF431A2DEA4F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5DC3E-708D-49FD-9F9E-E03A9788985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74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Landing</a:t>
            </a:r>
            <a:r>
              <a:rPr lang="es-MX" dirty="0"/>
              <a:t> Page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5DC3E-708D-49FD-9F9E-E03A9788985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50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510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549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43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7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99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73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09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862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544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362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2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5BA8D-347B-446C-B23E-B5F0A9B7463D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FF2FC-E6A2-4419-85BF-F1E71E34C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05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5399-D620-E9C9-2CE8-9A0BBC4F9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Prototipo de Trabajo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31889-081F-71ED-EFBD-765E13B22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Enerviva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078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70DB1C-4076-7D35-166E-43F6095E3175}"/>
              </a:ext>
            </a:extLst>
          </p:cNvPr>
          <p:cNvSpPr/>
          <p:nvPr/>
        </p:nvSpPr>
        <p:spPr>
          <a:xfrm>
            <a:off x="0" y="0"/>
            <a:ext cx="6858000" cy="1341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C14692C-1CD3-2CB1-853A-FD394F5C27B7}"/>
              </a:ext>
            </a:extLst>
          </p:cNvPr>
          <p:cNvSpPr txBox="1"/>
          <p:nvPr/>
        </p:nvSpPr>
        <p:spPr>
          <a:xfrm>
            <a:off x="0" y="84986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Icono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952E39F-0EBC-3089-22D6-4DCE3C6F4708}"/>
              </a:ext>
            </a:extLst>
          </p:cNvPr>
          <p:cNvSpPr txBox="1"/>
          <p:nvPr/>
        </p:nvSpPr>
        <p:spPr>
          <a:xfrm>
            <a:off x="2895774" y="8813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xxx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E0E7B0-003C-8CC5-6A2F-541CF2FD8654}"/>
              </a:ext>
            </a:extLst>
          </p:cNvPr>
          <p:cNvSpPr txBox="1"/>
          <p:nvPr/>
        </p:nvSpPr>
        <p:spPr>
          <a:xfrm>
            <a:off x="2403331" y="8813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xxx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F19C23-AD56-3478-A299-BBE494B978F5}"/>
              </a:ext>
            </a:extLst>
          </p:cNvPr>
          <p:cNvSpPr txBox="1"/>
          <p:nvPr/>
        </p:nvSpPr>
        <p:spPr>
          <a:xfrm>
            <a:off x="4731470" y="881300"/>
            <a:ext cx="1135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  <a:effectLst/>
              </a:rPr>
              <a:t>Nosotros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EC8EF0-BC43-94CD-3178-6EF1D4AD91C8}"/>
              </a:ext>
            </a:extLst>
          </p:cNvPr>
          <p:cNvSpPr txBox="1"/>
          <p:nvPr/>
        </p:nvSpPr>
        <p:spPr>
          <a:xfrm>
            <a:off x="3469785" y="8813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xxx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EEB2750-F742-7D69-358E-A79D78CB98CD}"/>
              </a:ext>
            </a:extLst>
          </p:cNvPr>
          <p:cNvSpPr txBox="1"/>
          <p:nvPr/>
        </p:nvSpPr>
        <p:spPr>
          <a:xfrm>
            <a:off x="4151026" y="88130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</a:rPr>
              <a:t>xxx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03FE15-F15E-20E4-A2BC-647D83A9CAD9}"/>
              </a:ext>
            </a:extLst>
          </p:cNvPr>
          <p:cNvSpPr/>
          <p:nvPr/>
        </p:nvSpPr>
        <p:spPr>
          <a:xfrm>
            <a:off x="-139843" y="10866120"/>
            <a:ext cx="7056120" cy="1341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8559335-9AAB-E2F4-3DFF-D73357BADFB3}"/>
              </a:ext>
            </a:extLst>
          </p:cNvPr>
          <p:cNvSpPr/>
          <p:nvPr/>
        </p:nvSpPr>
        <p:spPr>
          <a:xfrm>
            <a:off x="5217450" y="11018520"/>
            <a:ext cx="150876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Contacto</a:t>
            </a:r>
            <a:br>
              <a:rPr lang="es-CO" sz="1400" dirty="0"/>
            </a:br>
            <a:r>
              <a:rPr lang="es-CO" sz="1400" dirty="0"/>
              <a:t>Dirección</a:t>
            </a:r>
          </a:p>
          <a:p>
            <a:pPr algn="ctr"/>
            <a:r>
              <a:rPr lang="es-CO" sz="1400" dirty="0" err="1"/>
              <a:t>Telefono</a:t>
            </a:r>
            <a:endParaRPr lang="es-CO" sz="1400" dirty="0"/>
          </a:p>
          <a:p>
            <a:pPr algn="ctr"/>
            <a:r>
              <a:rPr lang="es-CO" sz="1400" dirty="0"/>
              <a:t>mail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E63C543-C6B3-A3B3-C610-80855B2CBB88}"/>
              </a:ext>
            </a:extLst>
          </p:cNvPr>
          <p:cNvSpPr/>
          <p:nvPr/>
        </p:nvSpPr>
        <p:spPr>
          <a:xfrm>
            <a:off x="3469785" y="11018520"/>
            <a:ext cx="150876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Calculs</a:t>
            </a:r>
            <a:r>
              <a:rPr lang="es-CO" dirty="0"/>
              <a:t> de </a:t>
            </a:r>
            <a:r>
              <a:rPr lang="es-CO" dirty="0" err="1"/>
              <a:t>cosumo</a:t>
            </a:r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4326AB2-8301-B354-D5AB-1C0BA34858F1}"/>
              </a:ext>
            </a:extLst>
          </p:cNvPr>
          <p:cNvSpPr/>
          <p:nvPr/>
        </p:nvSpPr>
        <p:spPr>
          <a:xfrm>
            <a:off x="1722120" y="11018520"/>
            <a:ext cx="150876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Links útiles:</a:t>
            </a:r>
          </a:p>
          <a:p>
            <a:pPr algn="ctr"/>
            <a:r>
              <a:rPr lang="es-CO" dirty="0"/>
              <a:t>ODS.</a:t>
            </a:r>
          </a:p>
          <a:p>
            <a:pPr algn="ctr"/>
            <a:r>
              <a:rPr lang="es-CO" dirty="0"/>
              <a:t>ENEL</a:t>
            </a:r>
          </a:p>
          <a:p>
            <a:pPr algn="ctr"/>
            <a:r>
              <a:rPr lang="es-CO" dirty="0"/>
              <a:t>CELSIA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CD0CD5D-DF6C-EAF4-CAC8-5F99E3CE0C55}"/>
              </a:ext>
            </a:extLst>
          </p:cNvPr>
          <p:cNvSpPr/>
          <p:nvPr/>
        </p:nvSpPr>
        <p:spPr>
          <a:xfrm>
            <a:off x="0" y="11003280"/>
            <a:ext cx="150876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Slogan </a:t>
            </a:r>
            <a:r>
              <a:rPr lang="es-CO" dirty="0" err="1"/>
              <a:t>Enerviva</a:t>
            </a:r>
            <a:endParaRPr lang="es-CO" dirty="0"/>
          </a:p>
        </p:txBody>
      </p:sp>
      <p:sp>
        <p:nvSpPr>
          <p:cNvPr id="16" name="Globo: línea 15">
            <a:extLst>
              <a:ext uri="{FF2B5EF4-FFF2-40B4-BE49-F238E27FC236}">
                <a16:creationId xmlns:a16="http://schemas.microsoft.com/office/drawing/2014/main" id="{73B5CCD6-FCF9-9BE0-2DCB-0792A1DC821A}"/>
              </a:ext>
            </a:extLst>
          </p:cNvPr>
          <p:cNvSpPr/>
          <p:nvPr/>
        </p:nvSpPr>
        <p:spPr>
          <a:xfrm>
            <a:off x="-2987040" y="9326880"/>
            <a:ext cx="1950720" cy="1996440"/>
          </a:xfrm>
          <a:prstGeom prst="borderCallout1">
            <a:avLst>
              <a:gd name="adj1" fmla="val 50048"/>
              <a:gd name="adj2" fmla="val 104948"/>
              <a:gd name="adj3" fmla="val 88073"/>
              <a:gd name="adj4" fmla="val 1390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Footer</a:t>
            </a:r>
            <a:r>
              <a:rPr lang="es-CO" dirty="0"/>
              <a:t> con un </a:t>
            </a:r>
            <a:r>
              <a:rPr lang="es-CO" dirty="0" err="1"/>
              <a:t>grid</a:t>
            </a:r>
            <a:r>
              <a:rPr lang="es-CO" dirty="0"/>
              <a:t> de 4 posiciones</a:t>
            </a:r>
          </a:p>
        </p:txBody>
      </p:sp>
      <p:sp>
        <p:nvSpPr>
          <p:cNvPr id="17" name="Globo: línea 16">
            <a:extLst>
              <a:ext uri="{FF2B5EF4-FFF2-40B4-BE49-F238E27FC236}">
                <a16:creationId xmlns:a16="http://schemas.microsoft.com/office/drawing/2014/main" id="{F2130DA3-DFFC-8302-5225-61F63A6D46C0}"/>
              </a:ext>
            </a:extLst>
          </p:cNvPr>
          <p:cNvSpPr/>
          <p:nvPr/>
        </p:nvSpPr>
        <p:spPr>
          <a:xfrm>
            <a:off x="-2834640" y="-129540"/>
            <a:ext cx="1950720" cy="1996440"/>
          </a:xfrm>
          <a:prstGeom prst="borderCallout1">
            <a:avLst>
              <a:gd name="adj1" fmla="val 50048"/>
              <a:gd name="adj2" fmla="val 104948"/>
              <a:gd name="adj3" fmla="val 46088"/>
              <a:gd name="adj4" fmla="val 1476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Heider con un </a:t>
            </a:r>
            <a:r>
              <a:rPr lang="es-CO" dirty="0" err="1"/>
              <a:t>Div</a:t>
            </a:r>
            <a:r>
              <a:rPr lang="es-CO" dirty="0"/>
              <a:t>  para la navegación inicial</a:t>
            </a:r>
          </a:p>
          <a:p>
            <a:pPr algn="ctr"/>
            <a:r>
              <a:rPr lang="es-CO" dirty="0"/>
              <a:t>Contiene la imagen</a:t>
            </a:r>
          </a:p>
        </p:txBody>
      </p:sp>
      <p:pic>
        <p:nvPicPr>
          <p:cNvPr id="19" name="Imagen 18">
            <a:hlinkClick r:id="rId3" action="ppaction://hlinksldjump"/>
            <a:extLst>
              <a:ext uri="{FF2B5EF4-FFF2-40B4-BE49-F238E27FC236}">
                <a16:creationId xmlns:a16="http://schemas.microsoft.com/office/drawing/2014/main" id="{26F9E02A-0B4C-B790-97CD-C2215F97E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783" y="7494055"/>
            <a:ext cx="6858000" cy="3234905"/>
          </a:xfrm>
          <a:prstGeom prst="rect">
            <a:avLst/>
          </a:prstGeom>
        </p:spPr>
      </p:pic>
      <p:sp>
        <p:nvSpPr>
          <p:cNvPr id="22" name="Globo: línea 21">
            <a:extLst>
              <a:ext uri="{FF2B5EF4-FFF2-40B4-BE49-F238E27FC236}">
                <a16:creationId xmlns:a16="http://schemas.microsoft.com/office/drawing/2014/main" id="{90B98062-9D37-3A39-8023-910FDD524575}"/>
              </a:ext>
            </a:extLst>
          </p:cNvPr>
          <p:cNvSpPr/>
          <p:nvPr/>
        </p:nvSpPr>
        <p:spPr>
          <a:xfrm>
            <a:off x="7812754" y="6278880"/>
            <a:ext cx="1950720" cy="1996440"/>
          </a:xfrm>
          <a:prstGeom prst="borderCallout1">
            <a:avLst>
              <a:gd name="adj1" fmla="val 57682"/>
              <a:gd name="adj2" fmla="val -2864"/>
              <a:gd name="adj3" fmla="val 105630"/>
              <a:gd name="adj4" fmla="val -5552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Flexible y cada contenedor lleva a una pagina de contactos de cada uno con un formulario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AEEBB6D-89BB-C7DD-8C4B-E6A9DCAA3A07}"/>
              </a:ext>
            </a:extLst>
          </p:cNvPr>
          <p:cNvSpPr/>
          <p:nvPr/>
        </p:nvSpPr>
        <p:spPr>
          <a:xfrm>
            <a:off x="5866739" y="624840"/>
            <a:ext cx="859471" cy="594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 err="1">
                <a:solidFill>
                  <a:schemeClr val="tx1"/>
                </a:solidFill>
              </a:rPr>
              <a:t>Btn</a:t>
            </a:r>
            <a:r>
              <a:rPr lang="es-CO" sz="1400" dirty="0">
                <a:solidFill>
                  <a:schemeClr val="tx1"/>
                </a:solidFill>
              </a:rPr>
              <a:t> Simular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0AA1BE72-210B-0BA4-DF1C-016162D08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" y="1333677"/>
            <a:ext cx="6856546" cy="224506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7D3E4E8-435E-F9D4-0D39-17E66ABB4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77" y="3196384"/>
            <a:ext cx="6858000" cy="1938130"/>
          </a:xfrm>
          <a:prstGeom prst="rect">
            <a:avLst/>
          </a:prstGeom>
        </p:spPr>
      </p:pic>
      <p:sp>
        <p:nvSpPr>
          <p:cNvPr id="26" name="Globo: línea 25">
            <a:extLst>
              <a:ext uri="{FF2B5EF4-FFF2-40B4-BE49-F238E27FC236}">
                <a16:creationId xmlns:a16="http://schemas.microsoft.com/office/drawing/2014/main" id="{BC281B29-9455-E74E-6CE9-D3122A51E72B}"/>
              </a:ext>
            </a:extLst>
          </p:cNvPr>
          <p:cNvSpPr/>
          <p:nvPr/>
        </p:nvSpPr>
        <p:spPr>
          <a:xfrm>
            <a:off x="-2391953" y="2841572"/>
            <a:ext cx="1950720" cy="1996440"/>
          </a:xfrm>
          <a:prstGeom prst="borderCallout1">
            <a:avLst>
              <a:gd name="adj1" fmla="val 54629"/>
              <a:gd name="adj2" fmla="val 105730"/>
              <a:gd name="adj3" fmla="val 68225"/>
              <a:gd name="adj4" fmla="val 1358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Contenedor de Flex con iconos – propongo que sean nuestros las energías que manejamos.</a:t>
            </a:r>
          </a:p>
        </p:txBody>
      </p:sp>
      <p:sp>
        <p:nvSpPr>
          <p:cNvPr id="30" name="Globo: línea 29">
            <a:extLst>
              <a:ext uri="{FF2B5EF4-FFF2-40B4-BE49-F238E27FC236}">
                <a16:creationId xmlns:a16="http://schemas.microsoft.com/office/drawing/2014/main" id="{B88ADCEC-4429-0364-21C1-B91D6B70EB92}"/>
              </a:ext>
            </a:extLst>
          </p:cNvPr>
          <p:cNvSpPr/>
          <p:nvPr/>
        </p:nvSpPr>
        <p:spPr>
          <a:xfrm>
            <a:off x="7574280" y="2169009"/>
            <a:ext cx="1950720" cy="1996440"/>
          </a:xfrm>
          <a:prstGeom prst="borderCallout1">
            <a:avLst>
              <a:gd name="adj1" fmla="val 72185"/>
              <a:gd name="adj2" fmla="val -1302"/>
              <a:gd name="adj3" fmla="val 91126"/>
              <a:gd name="adj4" fmla="val -4380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Eolica</a:t>
            </a:r>
            <a:r>
              <a:rPr lang="es-CO" dirty="0"/>
              <a:t>, Biomasa, solar, hidráulica.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702A8BC4-4C1B-84DF-AD5D-3F93DAFDA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453" y="5165946"/>
            <a:ext cx="2857899" cy="2124371"/>
          </a:xfrm>
          <a:prstGeom prst="rect">
            <a:avLst/>
          </a:prstGeom>
        </p:spPr>
      </p:pic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B48842C-0D55-44F8-8CDC-AE70FD8F08B7}"/>
              </a:ext>
            </a:extLst>
          </p:cNvPr>
          <p:cNvSpPr/>
          <p:nvPr/>
        </p:nvSpPr>
        <p:spPr>
          <a:xfrm>
            <a:off x="3078352" y="5165946"/>
            <a:ext cx="3647858" cy="21243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Las </a:t>
            </a:r>
            <a:r>
              <a:rPr lang="es-CO" dirty="0" err="1"/>
              <a:t>Energias</a:t>
            </a:r>
            <a:r>
              <a:rPr lang="es-CO" dirty="0"/>
              <a:t> limpias: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s-CO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728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D0EE2-A241-18ED-F406-E43D84E5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286"/>
            <a:ext cx="5915025" cy="639514"/>
          </a:xfrm>
        </p:spPr>
        <p:txBody>
          <a:bodyPr/>
          <a:lstStyle/>
          <a:p>
            <a:r>
              <a:rPr lang="es-CO" dirty="0"/>
              <a:t>Pagina de contactos / Cada uno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C934FD-36E4-B0F5-003F-D2155A14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99" b="17833"/>
          <a:stretch/>
        </p:blipFill>
        <p:spPr>
          <a:xfrm>
            <a:off x="0" y="6431278"/>
            <a:ext cx="5725324" cy="502920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319E16-DAA1-26C3-22D0-A15D2B90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2448"/>
            <a:ext cx="6858000" cy="42778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26BBC7-69CA-6A6E-84EA-C51EC670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2662" y="1804909"/>
            <a:ext cx="885949" cy="1114581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E6417C3-6252-8658-1F3A-DBC954222F73}"/>
              </a:ext>
            </a:extLst>
          </p:cNvPr>
          <p:cNvSpPr/>
          <p:nvPr/>
        </p:nvSpPr>
        <p:spPr>
          <a:xfrm>
            <a:off x="2736594" y="3870320"/>
            <a:ext cx="1138084" cy="579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Boton</a:t>
            </a:r>
            <a:endParaRPr lang="es-CO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9AA2B1F-347E-ECF4-4D8A-749B7BFEF9B7}"/>
              </a:ext>
            </a:extLst>
          </p:cNvPr>
          <p:cNvCxnSpPr/>
          <p:nvPr/>
        </p:nvCxnSpPr>
        <p:spPr>
          <a:xfrm>
            <a:off x="3429000" y="4267200"/>
            <a:ext cx="0" cy="2179320"/>
          </a:xfrm>
          <a:prstGeom prst="straightConnector1">
            <a:avLst/>
          </a:prstGeom>
          <a:ln w="66675">
            <a:solidFill>
              <a:srgbClr val="00B0F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Globo: línea 12">
            <a:extLst>
              <a:ext uri="{FF2B5EF4-FFF2-40B4-BE49-F238E27FC236}">
                <a16:creationId xmlns:a16="http://schemas.microsoft.com/office/drawing/2014/main" id="{64661EE0-1F97-CB23-41CF-7F36899FC42C}"/>
              </a:ext>
            </a:extLst>
          </p:cNvPr>
          <p:cNvSpPr/>
          <p:nvPr/>
        </p:nvSpPr>
        <p:spPr>
          <a:xfrm>
            <a:off x="-2529840" y="8686799"/>
            <a:ext cx="1950720" cy="1996440"/>
          </a:xfrm>
          <a:prstGeom prst="borderCallout1">
            <a:avLst>
              <a:gd name="adj1" fmla="val 57681"/>
              <a:gd name="adj2" fmla="val 105729"/>
              <a:gd name="adj3" fmla="val 69752"/>
              <a:gd name="adj4" fmla="val 1351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Formulario de </a:t>
            </a:r>
            <a:r>
              <a:rPr lang="es-CO" dirty="0" err="1"/>
              <a:t>formpree</a:t>
            </a:r>
            <a:r>
              <a:rPr lang="es-CO" dirty="0"/>
              <a:t> que lleve al email de cada uno.</a:t>
            </a:r>
          </a:p>
        </p:txBody>
      </p:sp>
      <p:sp>
        <p:nvSpPr>
          <p:cNvPr id="14" name="Globo: línea 13">
            <a:extLst>
              <a:ext uri="{FF2B5EF4-FFF2-40B4-BE49-F238E27FC236}">
                <a16:creationId xmlns:a16="http://schemas.microsoft.com/office/drawing/2014/main" id="{EB67D8DC-C151-93EB-C786-84C2E26589E9}"/>
              </a:ext>
            </a:extLst>
          </p:cNvPr>
          <p:cNvSpPr/>
          <p:nvPr/>
        </p:nvSpPr>
        <p:spPr>
          <a:xfrm>
            <a:off x="-2941320" y="1804909"/>
            <a:ext cx="1950720" cy="1996440"/>
          </a:xfrm>
          <a:prstGeom prst="borderCallout1">
            <a:avLst>
              <a:gd name="adj1" fmla="val 57681"/>
              <a:gd name="adj2" fmla="val 105729"/>
              <a:gd name="adj3" fmla="val 103340"/>
              <a:gd name="adj4" fmla="val 190574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 el home un modal con imagen que lleve después a la biografía.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5377339-A510-6FA3-EEB8-6FD2EA769315}"/>
              </a:ext>
            </a:extLst>
          </p:cNvPr>
          <p:cNvSpPr/>
          <p:nvPr/>
        </p:nvSpPr>
        <p:spPr>
          <a:xfrm>
            <a:off x="58275" y="11687952"/>
            <a:ext cx="6858001" cy="519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Footer</a:t>
            </a:r>
            <a:r>
              <a:rPr lang="es-CO" dirty="0"/>
              <a:t> como en el home</a:t>
            </a:r>
          </a:p>
        </p:txBody>
      </p:sp>
    </p:spTree>
    <p:extLst>
      <p:ext uri="{BB962C8B-B14F-4D97-AF65-F5344CB8AC3E}">
        <p14:creationId xmlns:p14="http://schemas.microsoft.com/office/powerpoint/2010/main" val="366363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B8D4B-52E1-A81C-A82E-B4F25E1C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56546" cy="561618"/>
          </a:xfrm>
        </p:spPr>
        <p:txBody>
          <a:bodyPr>
            <a:normAutofit fontScale="90000"/>
          </a:bodyPr>
          <a:lstStyle/>
          <a:p>
            <a:r>
              <a:rPr lang="es-CO" dirty="0"/>
              <a:t>Pagina de energía y Simuladores y graficas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92D72-FD28-1DCF-5CC9-C5924422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3245556"/>
            <a:ext cx="5915025" cy="2576124"/>
          </a:xfrm>
        </p:spPr>
        <p:txBody>
          <a:bodyPr/>
          <a:lstStyle/>
          <a:p>
            <a:r>
              <a:rPr lang="es-CO" dirty="0" err="1"/>
              <a:t>Energia</a:t>
            </a:r>
            <a:r>
              <a:rPr lang="es-CO" dirty="0"/>
              <a:t> </a:t>
            </a:r>
            <a:r>
              <a:rPr lang="es-CO" dirty="0" err="1"/>
              <a:t>Eolica</a:t>
            </a:r>
            <a:r>
              <a:rPr lang="es-CO" dirty="0"/>
              <a:t>.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dolor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consectetur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adipiscing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elit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Aliquam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dapibus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ultricies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In 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nisl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feugiat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nisi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vitae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nisi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porta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malesuada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Maecenas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id eros id eros porta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iaculis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euismod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ex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enim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vel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ornare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diam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tincidunt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eget</a:t>
            </a:r>
            <a:r>
              <a:rPr lang="es-CO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85B894-C7F0-61D6-BCB6-0E982FB4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" y="561618"/>
            <a:ext cx="6856546" cy="22450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CC7C59-014E-7852-DADE-1E11576B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885"/>
          <a:stretch/>
        </p:blipFill>
        <p:spPr>
          <a:xfrm>
            <a:off x="647312" y="5515589"/>
            <a:ext cx="5563376" cy="28664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FFFFF8-1BC1-7DB1-63D4-02C1E65DC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34" y="8625276"/>
            <a:ext cx="6858000" cy="28194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7B34B2F-40A3-3F0F-ACAE-4BABF49F1356}"/>
              </a:ext>
            </a:extLst>
          </p:cNvPr>
          <p:cNvSpPr/>
          <p:nvPr/>
        </p:nvSpPr>
        <p:spPr>
          <a:xfrm>
            <a:off x="-139843" y="11687952"/>
            <a:ext cx="7056120" cy="519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Footer</a:t>
            </a:r>
            <a:r>
              <a:rPr lang="es-CO" dirty="0"/>
              <a:t> como en el home</a:t>
            </a:r>
          </a:p>
        </p:txBody>
      </p:sp>
    </p:spTree>
    <p:extLst>
      <p:ext uri="{BB962C8B-B14F-4D97-AF65-F5344CB8AC3E}">
        <p14:creationId xmlns:p14="http://schemas.microsoft.com/office/powerpoint/2010/main" val="1725773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215</Words>
  <Application>Microsoft Office PowerPoint</Application>
  <PresentationFormat>Panorámica</PresentationFormat>
  <Paragraphs>36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Open Sans</vt:lpstr>
      <vt:lpstr>Tema de Office</vt:lpstr>
      <vt:lpstr>Prototipo de Trabajo</vt:lpstr>
      <vt:lpstr>Presentación de PowerPoint</vt:lpstr>
      <vt:lpstr>Pagina de contactos / Cada uno</vt:lpstr>
      <vt:lpstr>Pagina de energía y Simuladores y graficas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Correa</dc:creator>
  <cp:lastModifiedBy>Julian Correa</cp:lastModifiedBy>
  <cp:revision>2</cp:revision>
  <dcterms:created xsi:type="dcterms:W3CDTF">2025-05-20T16:59:30Z</dcterms:created>
  <dcterms:modified xsi:type="dcterms:W3CDTF">2025-05-22T16:26:52Z</dcterms:modified>
</cp:coreProperties>
</file>