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BBB7-5C56-BDB0-548A-CE37C329A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34A582A-3A8F-FC6D-AEA4-1493ED585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BBCFE6-75E0-1B13-35BA-C23E29DE0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F4F57-0557-4A75-A439-60F6C7788D6E}" type="datetimeFigureOut">
              <a:rPr lang="es-CO" smtClean="0"/>
              <a:t>5/06/2025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C04860-5C5C-E48E-4D1A-C411A22E5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034988-574B-F926-D03C-8377A241F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9B8E-6628-4764-81A1-D1383E08775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28992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ACCB7-F79C-31D8-CFC9-65AD2EFB6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D1B8E2-DA34-F700-8C27-72A2BDCFD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10CDC7-DE1A-A237-2862-33524EF97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F4F57-0557-4A75-A439-60F6C7788D6E}" type="datetimeFigureOut">
              <a:rPr lang="es-CO" smtClean="0"/>
              <a:t>5/06/2025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ED0BA5-5162-515F-A285-A2C0FDEB2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1F7E13-57B3-6747-0DC2-5FA1850A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9B8E-6628-4764-81A1-D1383E08775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9935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3C045AC-ACD4-9581-95F7-A2E66E176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A847AE-7F0E-3BD5-088F-41EC0D423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14C8D3-1127-49AD-F615-FD74BCB4F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F4F57-0557-4A75-A439-60F6C7788D6E}" type="datetimeFigureOut">
              <a:rPr lang="es-CO" smtClean="0"/>
              <a:t>5/06/2025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6B2584-03F7-C73C-13EC-F19BD2621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700879-33F1-6201-A77C-4D90455E8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9B8E-6628-4764-81A1-D1383E08775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7310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75936-12C9-8D1D-30CA-A56FAF33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D691E0-CA5B-CF7B-44E3-1776C51CA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C23EB4-0732-A246-1F8F-065FD48A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F4F57-0557-4A75-A439-60F6C7788D6E}" type="datetimeFigureOut">
              <a:rPr lang="es-CO" smtClean="0"/>
              <a:t>5/06/2025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47312D-EE3D-451A-CC1E-B483D23DE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CFD8C7-456A-29D8-422A-2D0C2C28C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9B8E-6628-4764-81A1-D1383E08775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3343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94C20-54F5-8843-78B4-3700970CF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5D3FAE-910D-9573-5AD1-BB7B7ADCF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698160-9EC9-C7A2-8F05-AC78B3FC5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F4F57-0557-4A75-A439-60F6C7788D6E}" type="datetimeFigureOut">
              <a:rPr lang="es-CO" smtClean="0"/>
              <a:t>5/06/2025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EF79F7-CF45-9D49-185B-8958D577E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A1AB6EB-3BD2-E276-EB4B-D830248A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9B8E-6628-4764-81A1-D1383E08775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09981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2161DF-768C-0188-42BF-6D88BE746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EDFC1E-D28F-0704-A0A6-ADDAE53C6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E7381C-3DD1-5C26-754F-FC1E8047E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C38D6AE-40C0-BC64-EC91-3D103CF1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F4F57-0557-4A75-A439-60F6C7788D6E}" type="datetimeFigureOut">
              <a:rPr lang="es-CO" smtClean="0"/>
              <a:t>5/06/2025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86EB48-35B3-CCE9-B6B1-35AD538E2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9BB6C2-0F5E-C88F-2DBD-E7E9B7E06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9B8E-6628-4764-81A1-D1383E08775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0763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8A2A91-EF47-7976-212A-7AEBFDE7E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BD7602-D0B5-E6FF-3094-16E2AA33C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D4A8A25-C73C-BBC0-BBD1-BC7DF3272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B1F70B-06B4-3DD1-5091-CA7B05B98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57E621D-6558-81ED-EAB0-1F7CFE43A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7A62B24-2D19-2DA6-380B-3F6DED3DA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F4F57-0557-4A75-A439-60F6C7788D6E}" type="datetimeFigureOut">
              <a:rPr lang="es-CO" smtClean="0"/>
              <a:t>5/06/2025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9AD11ED-E831-9DC4-3C01-33D78B33A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F9F78D1-D4AE-A4D0-81F0-FB2D12EF3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9B8E-6628-4764-81A1-D1383E08775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2420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10903-4951-5870-5CEE-9CB697DA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4495A03-0FEF-C54F-769A-72583BE94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F4F57-0557-4A75-A439-60F6C7788D6E}" type="datetimeFigureOut">
              <a:rPr lang="es-CO" smtClean="0"/>
              <a:t>5/06/2025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41F3A75-FE03-B38F-367A-CCE1F1DAC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9064D0-90AF-D6B9-F8FB-E30199C3F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9B8E-6628-4764-81A1-D1383E08775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4407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AA208E3-715A-0EEB-0438-D4A237A6F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F4F57-0557-4A75-A439-60F6C7788D6E}" type="datetimeFigureOut">
              <a:rPr lang="es-CO" smtClean="0"/>
              <a:t>5/06/2025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4E4C61-4E88-47CF-A4AB-4FA00F11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132EE7-F4FB-8D0F-ABF6-A69FCF2B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9B8E-6628-4764-81A1-D1383E08775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079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65BE30-141E-E522-46EE-D57335AE8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FE987A-692F-85F2-4CFD-EE7B09B7C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5BAFBE-D772-60BE-5956-E0DA2D921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0B01FF2-C035-BD11-E88E-A27DC7560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F4F57-0557-4A75-A439-60F6C7788D6E}" type="datetimeFigureOut">
              <a:rPr lang="es-CO" smtClean="0"/>
              <a:t>5/06/2025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C8FD-8054-90C7-7227-57DFBE1B5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A58128F-147C-C6D2-AF7B-561011AC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9B8E-6628-4764-81A1-D1383E08775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2718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6D096-41E6-5EB7-D1AB-461B5330E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FDD4014-2903-5DEC-FA29-36798977F0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E04DF09-79CE-1EC6-6F92-D83E9A7B6B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EC8573-1AD8-C095-FEA3-F5CC2DBDA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F4F57-0557-4A75-A439-60F6C7788D6E}" type="datetimeFigureOut">
              <a:rPr lang="es-CO" smtClean="0"/>
              <a:t>5/06/2025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E454E7-4F68-FAFD-FB83-059DEAFE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EF1C343-0402-5E59-A486-456D135DD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79B8E-6628-4764-81A1-D1383E08775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0390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A528F86-1493-D1CE-1C89-541EE6ED6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A265D02-EE8A-E6C2-56CA-FDCADF553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0F4301-772E-E164-E535-A78B378BCD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FF4F57-0557-4A75-A439-60F6C7788D6E}" type="datetimeFigureOut">
              <a:rPr lang="es-CO" smtClean="0"/>
              <a:t>5/06/2025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7E8DFDD-C9DA-E682-E65D-73BD90B6CC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2D7688-FD5F-8622-174E-C29BFF61FB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579B8E-6628-4764-81A1-D1383E08775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9677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910ED-EBB2-B80A-9658-93EF38D28A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err="1"/>
              <a:t>Enerviva</a:t>
            </a:r>
            <a:r>
              <a:rPr lang="es-MX" dirty="0"/>
              <a:t> – </a:t>
            </a:r>
            <a:r>
              <a:rPr lang="es-MX" dirty="0" err="1"/>
              <a:t>Tranformacion</a:t>
            </a:r>
            <a:r>
              <a:rPr lang="es-MX" dirty="0"/>
              <a:t> energética Justa</a:t>
            </a:r>
            <a:endParaRPr lang="es-CO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DE563B-D434-7E9F-60A4-3D47EDEDE9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782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2D922E-076B-3A63-EF60-28F286EC4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Contexto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6A326-CFEF-4E92-3DF3-60D8BDF4F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Problemática – </a:t>
            </a:r>
            <a:r>
              <a:rPr lang="es-MX" dirty="0" err="1"/>
              <a:t>Interes</a:t>
            </a:r>
            <a:r>
              <a:rPr lang="es-MX" dirty="0"/>
              <a:t> o necesidad</a:t>
            </a:r>
          </a:p>
          <a:p>
            <a:r>
              <a:rPr lang="es-MX" dirty="0"/>
              <a:t>Objetivo general y específicos</a:t>
            </a:r>
          </a:p>
          <a:p>
            <a:r>
              <a:rPr lang="es-MX" dirty="0"/>
              <a:t>Evidencia de contenidos vistos En el </a:t>
            </a:r>
            <a:r>
              <a:rPr lang="es-MX" dirty="0" err="1"/>
              <a:t>bootcamp</a:t>
            </a:r>
            <a:endParaRPr lang="es-MX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87460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D5334-E6D3-5EF3-E8B6-1C8C8F803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Aplicación Practica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1F83A4-075D-D8AF-BC7E-A6B255334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Prototipo</a:t>
            </a:r>
          </a:p>
          <a:p>
            <a:r>
              <a:rPr lang="es-MX" dirty="0"/>
              <a:t>Aplicativo web</a:t>
            </a:r>
          </a:p>
          <a:p>
            <a:r>
              <a:rPr lang="es-MX" dirty="0"/>
              <a:t>Archivo </a:t>
            </a:r>
            <a:r>
              <a:rPr lang="es-MX" dirty="0" err="1"/>
              <a:t>phyton</a:t>
            </a:r>
            <a:r>
              <a:rPr lang="es-MX" dirty="0"/>
              <a:t> con graficas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63457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56B9B-E4E9-65A7-61F2-22A6B7720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Análisis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F1253D-F16A-85C8-6F11-0A45F02A6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Reflexión sobre los resultados encontrados</a:t>
            </a:r>
          </a:p>
          <a:p>
            <a:r>
              <a:rPr lang="es-MX" dirty="0"/>
              <a:t>Conclusiones</a:t>
            </a:r>
          </a:p>
          <a:p>
            <a:r>
              <a:rPr lang="es-MX" dirty="0"/>
              <a:t>Experiencia en la construcción (Que fluyo y que no)</a:t>
            </a:r>
          </a:p>
          <a:p>
            <a:r>
              <a:rPr lang="es-MX" dirty="0"/>
              <a:t>Recomendaciones a nuevos campistas</a:t>
            </a:r>
          </a:p>
          <a:p>
            <a:r>
              <a:rPr lang="es-MX" dirty="0"/>
              <a:t>Lecciones aprendidas.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53841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56BE59-6288-8411-C572-54A6227D0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Presentación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FD80F0-FFA6-45E8-B2E9-CE4E3CD9A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Clara.</a:t>
            </a:r>
          </a:p>
          <a:p>
            <a:r>
              <a:rPr lang="es-MX" dirty="0"/>
              <a:t>Profesional</a:t>
            </a:r>
          </a:p>
          <a:p>
            <a:r>
              <a:rPr lang="es-MX" dirty="0"/>
              <a:t>Bien organizada</a:t>
            </a:r>
          </a:p>
          <a:p>
            <a:r>
              <a:rPr lang="es-MX" dirty="0"/>
              <a:t>15 minutos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19708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706E7E-C2A3-5B43-72AD-2F4A354D8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Trabajo en equipo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FA76CC-ABA6-1F10-59FC-43D8DF04B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Excelente colaboración y comunicación entre los miembros del equipo.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890964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77</Words>
  <Application>Microsoft Office PowerPoint</Application>
  <PresentationFormat>Panorámica</PresentationFormat>
  <Paragraphs>22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de Office</vt:lpstr>
      <vt:lpstr>Enerviva – Tranformacion energética Justa</vt:lpstr>
      <vt:lpstr>Contexto</vt:lpstr>
      <vt:lpstr>Aplicación Practica</vt:lpstr>
      <vt:lpstr>Análisis</vt:lpstr>
      <vt:lpstr>Presentación</vt:lpstr>
      <vt:lpstr>Trabajo en equipo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 Correa</dc:creator>
  <cp:lastModifiedBy>Julian Correa</cp:lastModifiedBy>
  <cp:revision>2</cp:revision>
  <dcterms:created xsi:type="dcterms:W3CDTF">2025-06-05T12:37:03Z</dcterms:created>
  <dcterms:modified xsi:type="dcterms:W3CDTF">2025-06-05T15:53:23Z</dcterms:modified>
</cp:coreProperties>
</file>