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82" userDrawn="1">
          <p15:clr>
            <a:srgbClr val="A4A3A4"/>
          </p15:clr>
        </p15:guide>
        <p15:guide id="4" pos="98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  <p:guide pos="7582"/>
        <p:guide pos="98"/>
        <p:guide orient="horz" pos="210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6A38B-D9BF-4D54-AE92-332C8B321881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3A8D-0904-46D0-8301-2AF7E40CC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128C-D4A1-4E65-AE29-4EDCD4989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3CAF1-416F-44DE-8B67-9EA7B374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48F18-3107-46AC-9E07-7297610E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26C1-7C0E-43EC-A689-2F79186F7769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C94C2-C857-467A-A50E-F17363F6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6A7ED-5867-443C-B654-05D9D85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7AD99-2174-42E2-BC9A-9D3CD68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EC0DF-F096-46C6-8B2D-8F35C4347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E5330-30D1-4701-B3AC-CA396408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04A1-BD39-4A8E-9116-762AE06CCC2C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C9CD2-0749-4056-B01B-6655B166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93D9F-2052-457E-BFD8-D710B0C4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5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E638B-53C3-4F7C-9A28-128F6B0F7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2C7E27-410B-4BAE-8182-5064904E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815CD-512E-458E-9080-99EB2ED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2E9D-58CC-4A3B-AFFB-E15D4B486BCB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1EBB-3A72-439A-B3E2-AF0C10CF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9D35-6B4E-4B3F-BD26-7737273C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1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76D2-C4A2-40E0-ADF3-84A615D6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CD5E-A5B7-464E-BAAD-CC77E6328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FF4EB-9CDB-483F-A512-70A8EB70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619C-682F-4EA4-B3C3-84F14FB87034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DECBF-6BED-4B43-9D9D-11DBF2AA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2108-6BF5-473F-9C12-F3621779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8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243DB-607E-4965-B42D-464793B3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152CF-DBB9-4CE3-BCBA-E4B628E8B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F5062-3C19-4BAD-A28B-4C22DE21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A1AA-167B-4D4D-B05A-F7527BB56766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7924-21EE-40BC-841E-61DF6A2A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010EC-1626-4009-B44B-F002A779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6429-0440-4753-9665-D673B51E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AD6D1-0010-4D2C-A11F-A4DBC6B95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61EA-BC94-4ECA-B2AE-99A86347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AEFB1-E317-4CAE-9DA4-470B4454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A58-7AA1-4C09-AFC7-F7F986BAA0FB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920BA-09B7-46A8-A670-9E7616D2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C4230-C664-4D75-BE32-D50586A0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C628F-B9D3-4C5E-A29A-755381BF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017BC-BEDF-4494-BB65-67632A5F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5826E-3E04-45FB-9373-B1708095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C7147D-B650-4845-B6B2-E402B6D43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230FA-3CAD-4E72-A84B-852D38C6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EEB94C-04D4-48BE-AD65-DF03080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85BF-0210-4375-9850-8BC053222B6B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2CF72-5E80-4DFA-8C35-765282AE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8E180-A4F3-497F-8789-ECDD04BE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7E63-C17D-4A12-9D07-2D258A96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A03B0-7908-4457-8652-EF6FB3C7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2490-77CD-43D2-B1C0-A5E883C753C7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3D1B1F-222E-4536-B3A4-E1EDC554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7266F-6A42-441E-A32E-B7D0753D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2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2A43BB-2F89-4EED-A382-8C8CF38C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3CA-F3B6-4020-9E50-5DE6BBC6F3DE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78A0E-866D-440A-B23D-2E47A2F7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78F0B-248A-4D19-A73F-525E0D9D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F0C99-718A-4807-8F78-6FAF0689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54236-9664-40C8-B1C5-20E78D5E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0FC5E-E193-4E88-811A-BFE73DCE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C8EE2-F042-4E85-B370-0622618F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AE17-793E-4342-B85C-6750AE393B87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4CAA7-5007-43BE-A8E3-3EFCC62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6C6AF-2485-48C0-9FC0-8508F9C9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D8B8F-2263-4A36-A54A-94B0025B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5D1F1-DF55-466A-A0A4-0B4112C48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0D6D0-09D8-43EF-AD16-5E3B930C4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5E94F-1FE5-47AD-B358-29BCEF17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3445-2D65-43AC-847F-011278F23EB6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5D9B1-9C1C-4C24-A13D-A88556A1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EB162-8710-434B-BC16-4C33B0F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5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06C86C-8D5D-4D8B-9974-C4BBCD4D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153F9-9F10-4542-9CD4-5029F510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BAED8-8BDB-47C9-A2ED-9CF63E93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8EF6-D86D-4731-B58D-483BF6DDEF93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2FFC0-0850-43B7-8C4E-E1C470E5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C2D9A-275D-4E7B-8674-696A0E978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35F46-EF96-438B-BD2B-F220F2F86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A56A5-5622-45B0-A204-2492D4E16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브롤스타즈</a:t>
            </a:r>
            <a:r>
              <a:rPr lang="ko-KR" altLang="en-US" dirty="0"/>
              <a:t> 트로피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88D759-081D-4E09-AFF0-5426EB9ED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202227005 </a:t>
            </a:r>
            <a:r>
              <a:rPr lang="ko-KR" altLang="en-US" dirty="0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381541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D530D-88A1-41C0-AF53-02BD07E1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EF075-A2E3-4184-94CE-8D184065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6039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솔로 </a:t>
            </a: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쇼다운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트로피 데이터 정리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듀오 </a:t>
            </a: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쇼다운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트로피 데이터 정리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녹아웃 트로피 데이터 정리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젬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그랩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트로피 데이터 정리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시즈팩토리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트로피 데이터 정리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하이스트 트로피 데이터 정리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6A6FCE-23CE-4370-9DEB-3D0939AAED65}"/>
              </a:ext>
            </a:extLst>
          </p:cNvPr>
          <p:cNvSpPr txBox="1">
            <a:spLocks/>
          </p:cNvSpPr>
          <p:nvPr/>
        </p:nvSpPr>
        <p:spPr>
          <a:xfrm>
            <a:off x="6277761" y="1825625"/>
            <a:ext cx="5760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ko-KR" altLang="ko-KR" sz="24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브롤</a:t>
            </a:r>
            <a:r>
              <a:rPr lang="ko-KR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볼 트로피 데이터 정리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ko-KR" sz="24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클린</a:t>
            </a:r>
            <a:r>
              <a:rPr lang="ko-KR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아웃 트로피 데이터 정리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</a:t>
            </a:r>
            <a:r>
              <a:rPr lang="ko-KR" altLang="ko-KR" sz="2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브롤러의</a:t>
            </a: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트로피 개수 </a:t>
            </a: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 트로피 개수와 리그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트로피 특징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기대 효과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트로피 분</a:t>
            </a: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석</a:t>
            </a:r>
            <a:endParaRPr lang="ko-KR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03CC85-4FC2-4C10-9EE9-C6706B75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BD5A-5AD4-4C5F-A315-C5F46F44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솔로 </a:t>
            </a:r>
            <a:r>
              <a:rPr lang="ko-KR" altLang="ko-KR" sz="44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쇼다운</a:t>
            </a:r>
            <a:r>
              <a:rPr lang="ko-KR" altLang="ko-KR" sz="4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트로피 데이터 정리</a:t>
            </a:r>
            <a:endParaRPr lang="ko-KR" altLang="en-US" dirty="0"/>
          </a:p>
        </p:txBody>
      </p:sp>
      <p:pic>
        <p:nvPicPr>
          <p:cNvPr id="4" name="그림 3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46B38A2A-A52B-4343-956A-5A017FB282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99" y="1468074"/>
            <a:ext cx="7591552" cy="181672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E845F8-98B0-4367-B2A7-D8C6E3F6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35F46-EF96-438B-BD2B-F220F2F864BA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CBF2605A-22C2-4191-A721-47385B46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096785"/>
              </p:ext>
            </p:extLst>
          </p:nvPr>
        </p:nvGraphicFramePr>
        <p:xfrm>
          <a:off x="8625114" y="1468074"/>
          <a:ext cx="198922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611">
                  <a:extLst>
                    <a:ext uri="{9D8B030D-6E8A-4147-A177-3AD203B41FA5}">
                      <a16:colId xmlns:a16="http://schemas.microsoft.com/office/drawing/2014/main" val="3998726613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3458743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9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7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4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4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81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 -2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43410"/>
                  </a:ext>
                </a:extLst>
              </a:tr>
            </a:tbl>
          </a:graphicData>
        </a:graphic>
      </p:graphicFrame>
      <p:pic>
        <p:nvPicPr>
          <p:cNvPr id="24" name="그림 23" descr="텍스트, 애니메이션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7C0E9DF2-2A45-4A01-8A27-B5D132096A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77" y="4507801"/>
            <a:ext cx="2188210" cy="1019810"/>
          </a:xfrm>
          <a:prstGeom prst="rect">
            <a:avLst/>
          </a:prstGeom>
        </p:spPr>
      </p:pic>
      <p:pic>
        <p:nvPicPr>
          <p:cNvPr id="25" name="그림 24" descr="만화 영화, 텍스트, 스크린샷, 애니메이션이(가) 표시된 사진&#10;&#10;자동 생성된 설명">
            <a:extLst>
              <a:ext uri="{FF2B5EF4-FFF2-40B4-BE49-F238E27FC236}">
                <a16:creationId xmlns:a16="http://schemas.microsoft.com/office/drawing/2014/main" id="{9D698568-0EF4-4BF6-98F9-917DCFB4C42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38" y="3404440"/>
            <a:ext cx="2171700" cy="1012190"/>
          </a:xfrm>
          <a:prstGeom prst="rect">
            <a:avLst/>
          </a:prstGeom>
        </p:spPr>
      </p:pic>
      <p:pic>
        <p:nvPicPr>
          <p:cNvPr id="26" name="그림 25" descr="텍스트, 스크린샷, 만화 영화, 애니메이션이(가) 표시된 사진&#10;&#10;자동 생성된 설명">
            <a:extLst>
              <a:ext uri="{FF2B5EF4-FFF2-40B4-BE49-F238E27FC236}">
                <a16:creationId xmlns:a16="http://schemas.microsoft.com/office/drawing/2014/main" id="{C3A9496A-34A6-487E-8120-894611F8BBB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9" y="3404440"/>
            <a:ext cx="2171700" cy="1012190"/>
          </a:xfrm>
          <a:prstGeom prst="rect">
            <a:avLst/>
          </a:prstGeom>
        </p:spPr>
      </p:pic>
      <p:pic>
        <p:nvPicPr>
          <p:cNvPr id="27" name="그림 26" descr="텍스트, 만화 영화, 스크린샷, 애니메이션이(가) 표시된 사진&#10;&#10;자동 생성된 설명">
            <a:extLst>
              <a:ext uri="{FF2B5EF4-FFF2-40B4-BE49-F238E27FC236}">
                <a16:creationId xmlns:a16="http://schemas.microsoft.com/office/drawing/2014/main" id="{FA9EFC66-F41B-431E-ABF2-5D7974A0E9CD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77" y="3399360"/>
            <a:ext cx="2192655" cy="1022350"/>
          </a:xfrm>
          <a:prstGeom prst="rect">
            <a:avLst/>
          </a:prstGeom>
        </p:spPr>
      </p:pic>
      <p:pic>
        <p:nvPicPr>
          <p:cNvPr id="28" name="그림 27" descr="텍스트, 스크린샷, 만화 영화, 애니메이션이(가) 표시된 사진&#10;&#10;자동 생성된 설명">
            <a:extLst>
              <a:ext uri="{FF2B5EF4-FFF2-40B4-BE49-F238E27FC236}">
                <a16:creationId xmlns:a16="http://schemas.microsoft.com/office/drawing/2014/main" id="{FCC54434-A49B-4D00-9E59-AEED2BA4A04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4" y="4506849"/>
            <a:ext cx="2192655" cy="1021715"/>
          </a:xfrm>
          <a:prstGeom prst="rect">
            <a:avLst/>
          </a:prstGeom>
        </p:spPr>
      </p:pic>
      <p:pic>
        <p:nvPicPr>
          <p:cNvPr id="29" name="그림 28" descr="텍스트, 애니메이션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B3B76D9C-E4FA-4A0D-8F18-9BB6EC6E349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2" y="4505261"/>
            <a:ext cx="2199005" cy="10248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93865E-FDAD-4EA4-97CC-7C48A809E315}"/>
              </a:ext>
            </a:extLst>
          </p:cNvPr>
          <p:cNvSpPr txBox="1"/>
          <p:nvPr/>
        </p:nvSpPr>
        <p:spPr>
          <a:xfrm>
            <a:off x="294099" y="5664111"/>
            <a:ext cx="1023408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위하면 </a:t>
            </a:r>
            <a:r>
              <a:rPr lang="en-US" altLang="ko-KR" dirty="0"/>
              <a:t>10</a:t>
            </a:r>
            <a:r>
              <a:rPr lang="ko-KR" altLang="en-US" dirty="0"/>
              <a:t>개를 받는 것부터 시작해서 순위가 내려갈수록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~1</a:t>
            </a:r>
            <a:r>
              <a:rPr lang="ko-KR" altLang="en-US" dirty="0"/>
              <a:t>개씩 줄어드는 것을 알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9</a:t>
            </a:r>
            <a:r>
              <a:rPr lang="ko-KR" altLang="en-US" dirty="0"/>
              <a:t>위를 하면 트로피는 </a:t>
            </a:r>
            <a:r>
              <a:rPr lang="en-US" altLang="ko-KR" dirty="0"/>
              <a:t>1</a:t>
            </a:r>
            <a:r>
              <a:rPr lang="ko-KR" altLang="en-US" dirty="0"/>
              <a:t>개를 얻거나 </a:t>
            </a:r>
            <a:r>
              <a:rPr lang="en-US" altLang="ko-KR" dirty="0"/>
              <a:t>0</a:t>
            </a:r>
            <a:r>
              <a:rPr lang="ko-KR" altLang="en-US" dirty="0"/>
              <a:t>개를 받는 방식도 제안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F2DE52-1BBA-4D53-B286-9B49BCDFD105}"/>
              </a:ext>
            </a:extLst>
          </p:cNvPr>
          <p:cNvCxnSpPr/>
          <p:nvPr/>
        </p:nvCxnSpPr>
        <p:spPr>
          <a:xfrm>
            <a:off x="155575" y="5664111"/>
            <a:ext cx="11880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139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브롤스타즈 트로피 분석</vt:lpstr>
      <vt:lpstr>목차</vt:lpstr>
      <vt:lpstr>1. 솔로 쇼다운 트로피 데이터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브롤스타즈 트로피 분석</dc:title>
  <dc:creator>YUHAN</dc:creator>
  <cp:lastModifiedBy>YUHAN</cp:lastModifiedBy>
  <cp:revision>4</cp:revision>
  <dcterms:created xsi:type="dcterms:W3CDTF">2024-10-30T02:24:47Z</dcterms:created>
  <dcterms:modified xsi:type="dcterms:W3CDTF">2024-10-30T02:44:07Z</dcterms:modified>
</cp:coreProperties>
</file>