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05D2-D84B-4A4A-81A1-600E0E46DA41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0A3FD-6BA8-4CA6-B361-DB721F6653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17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05D2-D84B-4A4A-81A1-600E0E46DA41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0A3FD-6BA8-4CA6-B361-DB721F6653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274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05D2-D84B-4A4A-81A1-600E0E46DA41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0A3FD-6BA8-4CA6-B361-DB721F6653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809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05D2-D84B-4A4A-81A1-600E0E46DA41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0A3FD-6BA8-4CA6-B361-DB721F6653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361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05D2-D84B-4A4A-81A1-600E0E46DA41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0A3FD-6BA8-4CA6-B361-DB721F6653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25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05D2-D84B-4A4A-81A1-600E0E46DA41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0A3FD-6BA8-4CA6-B361-DB721F6653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695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05D2-D84B-4A4A-81A1-600E0E46DA41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0A3FD-6BA8-4CA6-B361-DB721F6653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68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05D2-D84B-4A4A-81A1-600E0E46DA41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0A3FD-6BA8-4CA6-B361-DB721F6653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055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05D2-D84B-4A4A-81A1-600E0E46DA41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0A3FD-6BA8-4CA6-B361-DB721F6653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358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05D2-D84B-4A4A-81A1-600E0E46DA41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0A3FD-6BA8-4CA6-B361-DB721F6653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725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05D2-D84B-4A4A-81A1-600E0E46DA41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0A3FD-6BA8-4CA6-B361-DB721F6653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983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E05D2-D84B-4A4A-81A1-600E0E46DA41}" type="datetimeFigureOut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0A3FD-6BA8-4CA6-B361-DB721F6653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690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히어로 </a:t>
            </a:r>
            <a:r>
              <a:rPr lang="ko-KR" altLang="en-US" dirty="0" err="1" smtClean="0"/>
              <a:t>클래시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202227005 </a:t>
            </a:r>
            <a:r>
              <a:rPr lang="ko-KR" altLang="en-US" dirty="0" smtClean="0"/>
              <a:t>김도현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9673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버그 사례 조사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3780792"/>
              </p:ext>
            </p:extLst>
          </p:nvPr>
        </p:nvGraphicFramePr>
        <p:xfrm>
          <a:off x="838200" y="1825625"/>
          <a:ext cx="10515600" cy="334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84272643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543829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62318124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54711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발견시점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버그 내용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사용자 동향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88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2024.03.08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게임 접속 불가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게임에 접속 되지 않아 플레이어가 게임을 플레이 할 수 없는 불편함을 느꼈다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105026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2024.03.21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레벨업</a:t>
                      </a:r>
                      <a:r>
                        <a:rPr lang="ko-KR" altLang="en-US" dirty="0" smtClean="0"/>
                        <a:t> 및 합성 오류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업데이트 이후 </a:t>
                      </a:r>
                      <a:r>
                        <a:rPr lang="ko-KR" altLang="en-US" dirty="0" err="1" smtClean="0"/>
                        <a:t>레벨업</a:t>
                      </a:r>
                      <a:r>
                        <a:rPr lang="ko-KR" altLang="en-US" dirty="0" smtClean="0"/>
                        <a:t> 및 합성이 되지 않는 오류가 발생해 유저들이 불편함을 느낌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136163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각성이 안되는 버그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630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457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52</Words>
  <Application>Microsoft Office PowerPoint</Application>
  <PresentationFormat>와이드스크린</PresentationFormat>
  <Paragraphs>16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히어로 클래시</vt:lpstr>
      <vt:lpstr>버그 사례 조사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카트라이더 러쉬플러스</dc:title>
  <dc:creator>YUHAN</dc:creator>
  <cp:lastModifiedBy>YUHAN</cp:lastModifiedBy>
  <cp:revision>4</cp:revision>
  <dcterms:created xsi:type="dcterms:W3CDTF">2024-04-24T01:27:36Z</dcterms:created>
  <dcterms:modified xsi:type="dcterms:W3CDTF">2024-04-24T02:13:04Z</dcterms:modified>
</cp:coreProperties>
</file>