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B0ED1-525B-4A68-B5E7-4B0B62B46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7D47FC-1A38-4120-BF47-101ADD918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F1737-285B-4F38-ABDF-F8FDDE39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6F8AF-27EC-4FD9-AABA-398BF359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24F6C-4E87-424D-B467-C8C4A93F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AF789-A922-4E45-BFFE-BE723D3A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A9B4-097A-4A14-87CB-A78F37A5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19220-F817-4061-ACF8-B0ECD209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4D7F5-862E-43B6-A066-083A7F6B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9CF13-39A5-4BBA-9ABB-32ACFDA6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F5180E-9CB9-4F81-BC17-33C0F36EE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852186-8546-4B5A-9CD9-AC0C34B9E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F1541F-7691-4097-8BFF-85DE5D4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84BD3C-9F52-4E97-839F-52A91F39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B6F59-47FA-4CA5-AB83-30B902A5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BBE7D-509A-4C98-8869-F51AC069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E8E76-322A-448E-A105-1A3BF9A7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E1C08-6A6A-4009-91E0-70FE593D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82B6A-E92A-46A7-ADCA-25E85FF4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39C935-7400-4C7E-AE31-4926B8CA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1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713DD-5501-4700-98E5-F3BE561D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F25230-50FB-4CB5-A8FD-BE766B3A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AAB61-0088-485E-B613-377FC407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9395A-3BC0-4EA5-8A7D-71E6D796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46938-7FD5-403B-A2F8-9B1F2804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1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3B05C-8A92-4D3E-84CB-10E5AF70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7C348-87A9-458E-97D8-5E7E6AFAF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000AA-7EB5-41BB-9B8E-619232EF8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626C7-96BA-448B-8C76-DF59041F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ACC0C9-94DE-47D8-89A3-6BC6E07E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A1BB12-5EC7-44A8-8D8C-57006DF6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1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F4022-E856-4F6A-9C8E-92736815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AE8B4-899B-411D-9CCF-B3028793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90334F-00A1-457C-AD09-7D9CA42CE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053BB2-0052-4D73-8CC9-876C9764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C6D625-5D35-4ABB-8DEC-7E1252348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FC4FF6-B491-4B2B-A072-8B056DAC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A7CDDE-8460-46D4-B0B6-185FA496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409660-573C-4B99-A77D-F6EEEC33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D2162-3DEC-4734-858A-A0B45E1B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0484D2-C06B-4A6A-9D65-BBF9396F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D87048-3C56-4E17-9B7B-574F4BFE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56F4C1-6C9B-431A-BFEE-E70058D5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FF14A2-87A6-4D01-B7A9-5AD3952D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3B18B4-FEB4-4E87-BCDB-8FF7322D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D620A-19DE-44DB-AB78-F46D19C6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1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670C6-B0CB-4D62-8A70-02ADE503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61279-1821-448D-82C7-DE3B3E17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33464A-B008-4F79-B7CF-1FD4230AE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37F859-CC45-42F1-A696-E0E55415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BE442-4186-4968-8EC0-E49426D8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E66943-D3C6-4137-8CF4-F751BF57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77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2AE98-B651-4A34-8523-170DBAF6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AA170E-53C3-4D0B-BE64-894C44890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BEB63-32E0-4754-86AB-F28A6DC9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81EBB9-6271-4BF6-945F-2E1E9C3B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121A2-0625-4FF1-8ADC-739B59A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9F3FDA-B4F5-493F-8EF6-5635E42E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1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D12C1-5F5C-478F-A51D-6951F6D1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697410-282D-4A14-9A0F-A1CE9C52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15F67E-2A4B-4837-B3A9-6EC04BF0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1F5F-D764-493A-99F8-0270E4574319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32F83-9BAF-468D-9DCA-C3396D9E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A2D6A-484A-4EE8-B005-6F6F17950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6544-A888-42B3-9772-A97D1717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339884-3D66-493E-A187-8995E9CC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8" y="174978"/>
            <a:ext cx="4122777" cy="3254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C51BC8-83AB-457D-8557-6F4E3A01DDEA}"/>
              </a:ext>
            </a:extLst>
          </p:cNvPr>
          <p:cNvSpPr txBox="1"/>
          <p:nvPr/>
        </p:nvSpPr>
        <p:spPr>
          <a:xfrm>
            <a:off x="3192995" y="2545975"/>
            <a:ext cx="69329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Интернет-магазина</a:t>
            </a:r>
          </a:p>
          <a:p>
            <a:pPr algn="ctr"/>
            <a:r>
              <a:rPr lang="ru-RU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продаже инвентаря и экипировки для</a:t>
            </a:r>
          </a:p>
          <a:p>
            <a:pPr algn="ctr"/>
            <a:r>
              <a:rPr lang="ru-RU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кикбоксинга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629F0-DDAF-404F-96C7-4A11E76C6C99}"/>
              </a:ext>
            </a:extLst>
          </p:cNvPr>
          <p:cNvSpPr txBox="1"/>
          <p:nvPr/>
        </p:nvSpPr>
        <p:spPr>
          <a:xfrm>
            <a:off x="1138518" y="47949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Голубцов Серафим, ПЗТ-40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4A453A-A396-4291-96B8-D3FD2CDAC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92" y="3475849"/>
            <a:ext cx="2542212" cy="33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708212" y="448235"/>
            <a:ext cx="291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F7BC73-7F37-48AF-8879-1096F096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68" y="448235"/>
            <a:ext cx="3403759" cy="61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2662518" y="618565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проекте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1BE46-D0BB-448F-BA23-2B2BA19D086E}"/>
              </a:ext>
            </a:extLst>
          </p:cNvPr>
          <p:cNvSpPr txBox="1"/>
          <p:nvPr/>
        </p:nvSpPr>
        <p:spPr>
          <a:xfrm>
            <a:off x="1672649" y="1707502"/>
            <a:ext cx="8846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учебную практику была проставлена задача Разработка Интернет-магазина по продаже инвентаря и экипировки для кикбоксинга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данного проекта – предоставить работающий правильно сайт, интуитивно понятный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пользоватею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16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491596" y="240950"/>
            <a:ext cx="821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3FF2D1-E25A-4467-8614-A45167E4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9" y="1052238"/>
            <a:ext cx="6635922" cy="53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491596" y="240950"/>
            <a:ext cx="387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93C771-37D6-4C1A-ADB9-EAD1CC15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1016483"/>
            <a:ext cx="9502588" cy="52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6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491596" y="240950"/>
            <a:ext cx="383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115051-4B70-4FCC-8AAD-6D8E2015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81" y="887281"/>
            <a:ext cx="6211701" cy="56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2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494723" y="1764950"/>
            <a:ext cx="560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9425EE-6AC7-498A-975A-1D03415B1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91" y="240950"/>
            <a:ext cx="4342279" cy="61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708212" y="448235"/>
            <a:ext cx="687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B49D01-99D6-4DAD-9924-9328296FB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3" y="1324445"/>
            <a:ext cx="9629495" cy="50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708212" y="448235"/>
            <a:ext cx="347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5CF24D-19F9-484C-B2BC-40B04369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6" y="1219200"/>
            <a:ext cx="9815349" cy="50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1B4A-FAF5-41E9-B18D-E0F6AFB4C2B0}"/>
              </a:ext>
            </a:extLst>
          </p:cNvPr>
          <p:cNvSpPr txBox="1"/>
          <p:nvPr/>
        </p:nvSpPr>
        <p:spPr>
          <a:xfrm>
            <a:off x="708212" y="448235"/>
            <a:ext cx="354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1B4159-EAC8-4007-B4C2-64EC61F1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2" y="1532089"/>
            <a:ext cx="3945530" cy="43144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D9927F-86B3-4F0D-B6F2-969E304B5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25" y="586493"/>
            <a:ext cx="2954440" cy="56850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8C600F-008C-4882-9093-4BF4497F3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71" y="1532089"/>
            <a:ext cx="2954440" cy="42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1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61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privetandrei140228@gmail.com</dc:creator>
  <cp:lastModifiedBy>privetandrei140228@gmail.com</cp:lastModifiedBy>
  <cp:revision>5</cp:revision>
  <dcterms:created xsi:type="dcterms:W3CDTF">2024-12-06T06:00:50Z</dcterms:created>
  <dcterms:modified xsi:type="dcterms:W3CDTF">2024-12-06T08:17:25Z</dcterms:modified>
</cp:coreProperties>
</file>