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4"/>
  </p:notesMasterIdLst>
  <p:sldIdLst>
    <p:sldId id="272" r:id="rId3"/>
    <p:sldId id="273" r:id="rId4"/>
    <p:sldId id="274" r:id="rId5"/>
    <p:sldId id="275" r:id="rId6"/>
    <p:sldId id="280" r:id="rId7"/>
    <p:sldId id="281" r:id="rId8"/>
    <p:sldId id="276" r:id="rId9"/>
    <p:sldId id="277" r:id="rId10"/>
    <p:sldId id="278" r:id="rId11"/>
    <p:sldId id="279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2/8/2014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2/8/2014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quancafe.v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fe.odau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lace.v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07136" y="3791062"/>
            <a:ext cx="10472928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WEBSITE QUẢNG BÁ ĐỊA </a:t>
            </a:r>
            <a:r>
              <a:rPr lang="en-US" dirty="0" smtClean="0">
                <a:solidFill>
                  <a:srgbClr val="FF6600"/>
                </a:solidFill>
              </a:rPr>
              <a:t>ĐIỂM NỔI </a:t>
            </a:r>
            <a:r>
              <a:rPr lang="en-US" dirty="0">
                <a:solidFill>
                  <a:srgbClr val="FF6600"/>
                </a:solidFill>
              </a:rPr>
              <a:t>TIẾNG VỀ </a:t>
            </a:r>
            <a:r>
              <a:rPr lang="en-US" dirty="0" smtClean="0">
                <a:solidFill>
                  <a:srgbClr val="FF6600"/>
                </a:solidFill>
              </a:rPr>
              <a:t>CAFÉ</a:t>
            </a:r>
          </a:p>
          <a:p>
            <a:r>
              <a:rPr lang="en-US" dirty="0" err="1" smtClean="0"/>
              <a:t>Nhóm</a:t>
            </a:r>
            <a:r>
              <a:rPr lang="en-US" dirty="0" smtClean="0"/>
              <a:t>: Thiệu Quang</a:t>
            </a:r>
          </a:p>
          <a:p>
            <a:r>
              <a:rPr lang="en-US" dirty="0" smtClean="0"/>
              <a:t>GVLT: </a:t>
            </a:r>
            <a:r>
              <a:rPr lang="en-US" dirty="0" err="1" smtClean="0"/>
              <a:t>Lâm</a:t>
            </a:r>
            <a:r>
              <a:rPr lang="en-US" dirty="0" smtClean="0"/>
              <a:t> Quang </a:t>
            </a:r>
            <a:r>
              <a:rPr lang="en-US" dirty="0" err="1" smtClean="0"/>
              <a:t>Vũ</a:t>
            </a:r>
            <a:endParaRPr lang="en-US" dirty="0" smtClean="0"/>
          </a:p>
          <a:p>
            <a:r>
              <a:rPr lang="en-US" dirty="0" smtClean="0"/>
              <a:t>GVTH: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Sơn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07136" y="1775518"/>
            <a:ext cx="10468864" cy="1828800"/>
          </a:xfrm>
        </p:spPr>
        <p:txBody>
          <a:bodyPr/>
          <a:lstStyle/>
          <a:p>
            <a:r>
              <a:rPr lang="en-US" sz="6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PHÂN TÍCH VÀ QUẢN LÝ YÊU CẦU PHẦN MỀM</a:t>
            </a:r>
            <a:endParaRPr lang="en-US" dirty="0"/>
          </a:p>
        </p:txBody>
      </p:sp>
      <p:pic>
        <p:nvPicPr>
          <p:cNvPr id="6" name="Picture 2" descr="C:\Users\Sky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02841"/>
            <a:ext cx="1828800" cy="152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357907" y="289584"/>
            <a:ext cx="8062174" cy="1148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ĐẠI HỌC QUỐC GIA TP.HCM</a:t>
            </a:r>
            <a:b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TRƯỜNG ĐẠI HỌC KHOA HỌC TỰ NHIÊN</a:t>
            </a:r>
            <a:endParaRPr lang="en-US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dắt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dung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đúc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72" y="2087180"/>
            <a:ext cx="1362456" cy="1362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35462"/>
            <a:ext cx="1362075" cy="1362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7561"/>
            <a:ext cx="1362075" cy="1362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772" y="4335462"/>
            <a:ext cx="1358793" cy="1362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8025" y="2087180"/>
            <a:ext cx="1422860" cy="1362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2413000" y="2583742"/>
            <a:ext cx="2227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Đàm Thiệu Quang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55672" y="4831833"/>
            <a:ext cx="2227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Yến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74090" y="2537277"/>
            <a:ext cx="2227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Quang </a:t>
            </a:r>
            <a:r>
              <a:rPr lang="en-US" dirty="0" err="1" smtClean="0"/>
              <a:t>Hậu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74090" y="4831833"/>
            <a:ext cx="23747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195919" y="3858250"/>
            <a:ext cx="2227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442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 Website </a:t>
            </a:r>
            <a:r>
              <a:rPr lang="en-US" dirty="0" err="1" smtClean="0"/>
              <a:t>quảng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café.</a:t>
            </a:r>
            <a:endParaRPr lang="en-US" dirty="0"/>
          </a:p>
          <a:p>
            <a:r>
              <a:rPr lang="en-US" dirty="0" err="1" smtClean="0"/>
              <a:t>Nội</a:t>
            </a:r>
            <a:r>
              <a:rPr lang="en-US" dirty="0" smtClean="0"/>
              <a:t> dung: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café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café.</a:t>
            </a:r>
            <a:endParaRPr lang="en-US" dirty="0"/>
          </a:p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smtClean="0"/>
              <a:t>café.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 smtClean="0"/>
              <a:t>trợ</a:t>
            </a:r>
            <a:r>
              <a:rPr lang="en-US" dirty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…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sài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47088"/>
            <a:ext cx="4394200" cy="4477512"/>
          </a:xfrm>
        </p:spPr>
        <p:txBody>
          <a:bodyPr/>
          <a:lstStyle/>
          <a:p>
            <a:r>
              <a:rPr lang="en-US" dirty="0" err="1" smtClean="0"/>
              <a:t>Quán</a:t>
            </a:r>
            <a:r>
              <a:rPr lang="en-US" dirty="0" smtClean="0"/>
              <a:t> café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http://quancafe.vn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.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điệu</a:t>
            </a:r>
            <a:r>
              <a:rPr lang="en-US" dirty="0"/>
              <a:t>,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85" y="2235200"/>
            <a:ext cx="6542329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47088"/>
            <a:ext cx="4394200" cy="447751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www.cafe.odau.com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hay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6" y="2544926"/>
            <a:ext cx="6547104" cy="30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47088"/>
            <a:ext cx="4394200" cy="447751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ạng</a:t>
            </a:r>
            <a:r>
              <a:rPr lang="en-US" dirty="0" smtClean="0"/>
              <a:t> </a:t>
            </a:r>
            <a:r>
              <a:rPr lang="en-US" dirty="0"/>
              <a:t>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http://www.place.vn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: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, </a:t>
            </a:r>
            <a:r>
              <a:rPr lang="en-US" dirty="0" err="1"/>
              <a:t>rạp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sạn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</a:t>
            </a:r>
            <a:r>
              <a:rPr lang="en-US" dirty="0" err="1"/>
              <a:t>cà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6" y="2544926"/>
            <a:ext cx="6547104" cy="30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40300" y="2273275"/>
            <a:ext cx="4076700" cy="719175"/>
          </a:xfrm>
        </p:spPr>
        <p:txBody>
          <a:bodyPr/>
          <a:lstStyle/>
          <a:p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: 4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4" name="Picture 5" descr="E:\Lung Tung\Icons\Aeon\PNG's\Apps\WL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85" y="1847088"/>
            <a:ext cx="1880315" cy="173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079143" y="3566949"/>
            <a:ext cx="4076700" cy="7191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: 50 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40300" y="5171899"/>
            <a:ext cx="4076700" cy="7191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online: 79 </a:t>
            </a:r>
            <a:endParaRPr lang="en-US" dirty="0"/>
          </a:p>
        </p:txBody>
      </p:sp>
      <p:pic>
        <p:nvPicPr>
          <p:cNvPr id="7" name="Picture 4" descr="C:\Users\Sky\Desktop\form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057" y="2944381"/>
            <a:ext cx="1739443" cy="186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Sky\Desktop\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65" y="4595286"/>
            <a:ext cx="2343954" cy="18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4500" y="983488"/>
            <a:ext cx="35179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6" b="21158"/>
          <a:stretch/>
        </p:blipFill>
        <p:spPr>
          <a:xfrm>
            <a:off x="3962400" y="114300"/>
            <a:ext cx="7277100" cy="6659419"/>
          </a:xfr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380" y="1847088"/>
            <a:ext cx="8357239" cy="47969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421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Palatino Linotype</vt:lpstr>
      <vt:lpstr>Times New Roman</vt:lpstr>
      <vt:lpstr>Wingdings 2</vt:lpstr>
      <vt:lpstr>Presentation on brainstorming</vt:lpstr>
      <vt:lpstr>PHÂN TÍCH VÀ QUẢN LÝ YÊU CẦU PHẦN MỀM</vt:lpstr>
      <vt:lpstr>Nội dung trình bày</vt:lpstr>
      <vt:lpstr>Giới thiệu</vt:lpstr>
      <vt:lpstr>Các sản phẩm liên quan</vt:lpstr>
      <vt:lpstr>Các sản phẩm liên quan</vt:lpstr>
      <vt:lpstr>Các sản phẩm liên quan</vt:lpstr>
      <vt:lpstr>Quá trình thu thập tài liệu</vt:lpstr>
      <vt:lpstr>Sơ đồ Use Case</vt:lpstr>
      <vt:lpstr>Prototypes của phần mềm</vt:lpstr>
      <vt:lpstr>Kinh nghiệp đúc kết</vt:lpstr>
      <vt:lpstr>Danh sách thành viên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2014-02-08T03:37:21Z</dcterms:created>
  <dcterms:modified xsi:type="dcterms:W3CDTF">2014-02-08T08:15:48Z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