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15"/>
  </p:notesMasterIdLst>
  <p:sldIdLst>
    <p:sldId id="272" r:id="rId3"/>
    <p:sldId id="273" r:id="rId4"/>
    <p:sldId id="283" r:id="rId5"/>
    <p:sldId id="284" r:id="rId6"/>
    <p:sldId id="285" r:id="rId7"/>
    <p:sldId id="286" r:id="rId8"/>
    <p:sldId id="276" r:id="rId9"/>
    <p:sldId id="277" r:id="rId10"/>
    <p:sldId id="278" r:id="rId11"/>
    <p:sldId id="279" r:id="rId12"/>
    <p:sldId id="282" r:id="rId13"/>
    <p:sldId id="28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08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2/13/2014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34290" indent="0" algn="r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42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1650">
                <a:solidFill>
                  <a:schemeClr val="tx1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42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195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195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2/13/2014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0"/>
            <a:ext cx="4041775" cy="3845720"/>
          </a:xfrm>
        </p:spPr>
        <p:txBody>
          <a:bodyPr tIns="0"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9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18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18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2/13/2014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24688"/>
            <a:ext cx="8305800" cy="692912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375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2/13/2014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100"/>
            </a:lvl1pPr>
            <a:lvl2pPr>
              <a:defRPr sz="1950"/>
            </a:lvl2pPr>
            <a:lvl3pPr>
              <a:defRPr sz="1800"/>
            </a:lvl3pPr>
            <a:lvl4pPr>
              <a:defRPr sz="1500"/>
            </a:lvl4pPr>
            <a:lvl5pPr>
              <a:defRPr sz="135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050"/>
            </a:lvl1pPr>
            <a:lvl2pPr indent="0" algn="l">
              <a:buNone/>
              <a:defRPr sz="900"/>
            </a:lvl2pPr>
            <a:lvl3pPr indent="0" algn="l">
              <a:buNone/>
              <a:defRPr sz="750"/>
            </a:lvl3pPr>
            <a:lvl4pPr indent="0" algn="l">
              <a:buNone/>
              <a:defRPr sz="675"/>
            </a:lvl4pPr>
            <a:lvl5pPr indent="0" algn="l">
              <a:buNone/>
              <a:defRPr sz="675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195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6096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pPr marL="0" algn="l" rtl="0" eaLnBrk="1" latinLnBrk="0" hangingPunct="1"/>
            <a:endParaRPr kumimoji="0" lang="en-US" sz="135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7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pPr marL="0" algn="l" rtl="0" eaLnBrk="1" latinLnBrk="0" hangingPunct="1"/>
            <a:endParaRPr kumimoji="0" lang="en-US" sz="135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24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188"/>
              </a:spcBef>
              <a:buFontTx/>
              <a:buNone/>
              <a:defRPr sz="975"/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15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1771" y="-7144"/>
            <a:ext cx="9180548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35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35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35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350"/>
                </a:p>
              </p:txBody>
            </p:sp>
          </p:grpSp>
        </p:grpSp>
      </p:grp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9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t>2/13/2014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9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75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05740" indent="-20574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85166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5166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57734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57734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303020" indent="-157734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indent="-13716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2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645920" indent="-137160" algn="l" rtl="0" eaLnBrk="1" latinLnBrk="0" hangingPunct="1">
        <a:spcBef>
          <a:spcPct val="20000"/>
        </a:spcBef>
        <a:buClr>
          <a:schemeClr val="tx2"/>
        </a:buClr>
        <a:buChar char="•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851660" indent="-13716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0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quancafe.v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cafe.odau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place.vn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30352" y="3700547"/>
            <a:ext cx="7854696" cy="131445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6600"/>
                </a:solidFill>
              </a:rPr>
              <a:t>WEBSITE QUẢNG BÁ ĐỊA </a:t>
            </a:r>
            <a:r>
              <a:rPr lang="en-US" dirty="0" smtClean="0">
                <a:solidFill>
                  <a:srgbClr val="FF6600"/>
                </a:solidFill>
              </a:rPr>
              <a:t>ĐIỂM NỔI </a:t>
            </a:r>
            <a:r>
              <a:rPr lang="en-US" dirty="0">
                <a:solidFill>
                  <a:srgbClr val="FF6600"/>
                </a:solidFill>
              </a:rPr>
              <a:t>TIẾNG VỀ </a:t>
            </a:r>
            <a:r>
              <a:rPr lang="en-US" dirty="0" smtClean="0">
                <a:solidFill>
                  <a:srgbClr val="FF6600"/>
                </a:solidFill>
              </a:rPr>
              <a:t>CAFÉ</a:t>
            </a:r>
          </a:p>
          <a:p>
            <a:r>
              <a:rPr lang="en-US" dirty="0" err="1" smtClean="0"/>
              <a:t>Nhóm</a:t>
            </a:r>
            <a:r>
              <a:rPr lang="en-US" dirty="0" smtClean="0"/>
              <a:t>: Thiệu Quang</a:t>
            </a:r>
          </a:p>
          <a:p>
            <a:r>
              <a:rPr lang="en-US" dirty="0" smtClean="0"/>
              <a:t>GVLT: </a:t>
            </a:r>
            <a:r>
              <a:rPr lang="en-US" dirty="0" err="1" smtClean="0"/>
              <a:t>Lâm</a:t>
            </a:r>
            <a:r>
              <a:rPr lang="en-US" dirty="0" smtClean="0"/>
              <a:t> Quang </a:t>
            </a:r>
            <a:r>
              <a:rPr lang="en-US" dirty="0" err="1" smtClean="0"/>
              <a:t>Vũ</a:t>
            </a:r>
            <a:endParaRPr lang="en-US" dirty="0" smtClean="0"/>
          </a:p>
          <a:p>
            <a:r>
              <a:rPr lang="en-US" dirty="0" smtClean="0"/>
              <a:t>GVTH: </a:t>
            </a:r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Sơn</a:t>
            </a:r>
            <a:r>
              <a:rPr lang="en-US" dirty="0" smtClean="0"/>
              <a:t> </a:t>
            </a:r>
            <a:r>
              <a:rPr lang="en-US" dirty="0" err="1" smtClean="0"/>
              <a:t>Tùng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0352" y="2188889"/>
            <a:ext cx="7851648" cy="1371600"/>
          </a:xfrm>
        </p:spPr>
        <p:txBody>
          <a:bodyPr/>
          <a:lstStyle/>
          <a:p>
            <a:r>
              <a:rPr lang="en-US" sz="45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PHÂN TÍCH VÀ QUẢN LÝ YÊU CẦU PHẦN MỀM</a:t>
            </a:r>
            <a:endParaRPr lang="en-US" dirty="0"/>
          </a:p>
        </p:txBody>
      </p:sp>
      <p:pic>
        <p:nvPicPr>
          <p:cNvPr id="6" name="Picture 2" descr="C:\Users\Sky\Desktop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34381"/>
            <a:ext cx="1371600" cy="114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768430" y="1074438"/>
            <a:ext cx="6046631" cy="861283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25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ĐẠI HỌC QUỐC GIA TP.HCM</a:t>
            </a:r>
            <a:br>
              <a:rPr lang="en-US" sz="225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5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TRƯỜNG ĐẠI HỌC KHOA HỌC TỰ NHIÊN</a:t>
            </a:r>
            <a:endParaRPr lang="en-US" sz="225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457200" y="592428"/>
            <a:ext cx="8229600" cy="687989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75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đúc</a:t>
            </a:r>
            <a:r>
              <a:rPr lang="en-US" dirty="0"/>
              <a:t> </a:t>
            </a:r>
            <a:r>
              <a:rPr lang="en-US" dirty="0" err="1"/>
              <a:t>kết</a:t>
            </a:r>
            <a:endParaRPr lang="en-US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407447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05740" indent="-20574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060" indent="-185166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5166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5773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57734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03020" indent="-157734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40180" indent="-13716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" indent="-13716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51660" indent="-13716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0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phỏng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.</a:t>
            </a:r>
          </a:p>
          <a:p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soạn</a:t>
            </a:r>
            <a:r>
              <a:rPr lang="en-US" dirty="0"/>
              <a:t> </a:t>
            </a:r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dắt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phỏng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</a:t>
            </a:r>
          </a:p>
          <a:p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dung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ngành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0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078" y="1894601"/>
            <a:ext cx="1021842" cy="10218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580813"/>
            <a:ext cx="1021556" cy="10215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94887"/>
            <a:ext cx="1021556" cy="10215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1078" y="3580813"/>
            <a:ext cx="1019095" cy="10218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8518" y="1894601"/>
            <a:ext cx="1067145" cy="10218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TextBox 9"/>
          <p:cNvSpPr txBox="1"/>
          <p:nvPr/>
        </p:nvSpPr>
        <p:spPr>
          <a:xfrm>
            <a:off x="1809749" y="2267022"/>
            <a:ext cx="1670304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50" dirty="0"/>
              <a:t>Đàm Thiệu Quang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41753" y="3953091"/>
            <a:ext cx="1670304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50" dirty="0" err="1"/>
              <a:t>Nguyễn</a:t>
            </a:r>
            <a:r>
              <a:rPr lang="en-US" sz="1350" dirty="0"/>
              <a:t> </a:t>
            </a:r>
            <a:r>
              <a:rPr lang="en-US" sz="1350" dirty="0" err="1"/>
              <a:t>Thị</a:t>
            </a:r>
            <a:r>
              <a:rPr lang="en-US" sz="1350" dirty="0"/>
              <a:t> </a:t>
            </a:r>
            <a:r>
              <a:rPr lang="en-US" sz="1350" dirty="0" err="1"/>
              <a:t>Yến</a:t>
            </a:r>
            <a:endParaRPr lang="en-US" sz="1350" dirty="0"/>
          </a:p>
        </p:txBody>
      </p:sp>
      <p:sp>
        <p:nvSpPr>
          <p:cNvPr id="12" name="TextBox 11"/>
          <p:cNvSpPr txBox="1"/>
          <p:nvPr/>
        </p:nvSpPr>
        <p:spPr>
          <a:xfrm>
            <a:off x="5305567" y="2232174"/>
            <a:ext cx="1670304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50" dirty="0" err="1"/>
              <a:t>Trần</a:t>
            </a:r>
            <a:r>
              <a:rPr lang="en-US" sz="1350" dirty="0"/>
              <a:t> Quang </a:t>
            </a:r>
            <a:r>
              <a:rPr lang="en-US" sz="1350" dirty="0" err="1"/>
              <a:t>Hậu</a:t>
            </a:r>
            <a:endParaRPr lang="en-US" sz="1350" dirty="0"/>
          </a:p>
        </p:txBody>
      </p:sp>
      <p:sp>
        <p:nvSpPr>
          <p:cNvPr id="13" name="TextBox 12"/>
          <p:cNvSpPr txBox="1"/>
          <p:nvPr/>
        </p:nvSpPr>
        <p:spPr>
          <a:xfrm>
            <a:off x="5305566" y="3953091"/>
            <a:ext cx="1781033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50" dirty="0" err="1"/>
              <a:t>Trương</a:t>
            </a:r>
            <a:r>
              <a:rPr lang="en-US" sz="1350" dirty="0"/>
              <a:t> </a:t>
            </a:r>
            <a:r>
              <a:rPr lang="en-US" sz="1350" dirty="0" err="1"/>
              <a:t>Thành</a:t>
            </a:r>
            <a:r>
              <a:rPr lang="en-US" sz="1350" dirty="0"/>
              <a:t> </a:t>
            </a:r>
            <a:r>
              <a:rPr lang="en-US" sz="1350" dirty="0" err="1"/>
              <a:t>Chân</a:t>
            </a:r>
            <a:endParaRPr lang="en-US" sz="1350" dirty="0"/>
          </a:p>
        </p:txBody>
      </p:sp>
      <p:sp>
        <p:nvSpPr>
          <p:cNvPr id="14" name="TextBox 13"/>
          <p:cNvSpPr txBox="1"/>
          <p:nvPr/>
        </p:nvSpPr>
        <p:spPr>
          <a:xfrm>
            <a:off x="6896938" y="3222903"/>
            <a:ext cx="1670304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50" dirty="0" err="1"/>
              <a:t>Nguyễn</a:t>
            </a:r>
            <a:r>
              <a:rPr lang="en-US" sz="1350" dirty="0"/>
              <a:t> </a:t>
            </a:r>
            <a:r>
              <a:rPr lang="en-US" sz="1350" dirty="0" err="1"/>
              <a:t>Ngọc</a:t>
            </a:r>
            <a:r>
              <a:rPr lang="en-US" sz="1350" dirty="0"/>
              <a:t> </a:t>
            </a:r>
            <a:r>
              <a:rPr lang="en-US" sz="1350" dirty="0" err="1"/>
              <a:t>Bình</a:t>
            </a:r>
            <a:endParaRPr lang="en-US" sz="1350" dirty="0"/>
          </a:p>
        </p:txBody>
      </p:sp>
      <p:sp>
        <p:nvSpPr>
          <p:cNvPr id="15" name="Title 2"/>
          <p:cNvSpPr txBox="1">
            <a:spLocks/>
          </p:cNvSpPr>
          <p:nvPr/>
        </p:nvSpPr>
        <p:spPr>
          <a:xfrm>
            <a:off x="457200" y="592428"/>
            <a:ext cx="8229600" cy="687989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75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42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457200" y="592428"/>
            <a:ext cx="8229600" cy="687989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75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63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07447"/>
            <a:ext cx="8229600" cy="4389120"/>
          </a:xfrm>
        </p:spPr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Chia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kinh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92428"/>
            <a:ext cx="8229600" cy="687989"/>
          </a:xfrm>
        </p:spPr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07447"/>
            <a:ext cx="8229600" cy="4389120"/>
          </a:xfrm>
        </p:spPr>
        <p:txBody>
          <a:bodyPr/>
          <a:lstStyle/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: Website </a:t>
            </a:r>
            <a:r>
              <a:rPr lang="en-US" dirty="0" err="1"/>
              <a:t>quảng</a:t>
            </a:r>
            <a:r>
              <a:rPr lang="en-US" dirty="0"/>
              <a:t> </a:t>
            </a:r>
            <a:r>
              <a:rPr lang="en-US" dirty="0" err="1"/>
              <a:t>bá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nổi</a:t>
            </a:r>
            <a:r>
              <a:rPr lang="en-US" dirty="0"/>
              <a:t> </a:t>
            </a:r>
            <a:r>
              <a:rPr lang="en-US" dirty="0" err="1"/>
              <a:t>tiếng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café.</a:t>
            </a:r>
          </a:p>
          <a:p>
            <a:r>
              <a:rPr lang="en-US" dirty="0" err="1"/>
              <a:t>Nội</a:t>
            </a:r>
            <a:r>
              <a:rPr lang="en-US" dirty="0"/>
              <a:t> dung: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nổi</a:t>
            </a:r>
            <a:r>
              <a:rPr lang="en-US" dirty="0"/>
              <a:t> </a:t>
            </a:r>
            <a:r>
              <a:rPr lang="en-US" dirty="0" err="1"/>
              <a:t>tiếng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café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café.</a:t>
            </a:r>
          </a:p>
          <a:p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café.</a:t>
            </a:r>
          </a:p>
          <a:p>
            <a:pPr lvl="1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,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…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sài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92428"/>
            <a:ext cx="8229600" cy="687989"/>
          </a:xfrm>
        </p:spPr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29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07447"/>
            <a:ext cx="3148885" cy="4389120"/>
          </a:xfrm>
        </p:spPr>
        <p:txBody>
          <a:bodyPr/>
          <a:lstStyle/>
          <a:p>
            <a:r>
              <a:rPr lang="en-US" dirty="0" err="1"/>
              <a:t>Quán</a:t>
            </a:r>
            <a:r>
              <a:rPr lang="en-US" dirty="0"/>
              <a:t> café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.</a:t>
            </a:r>
          </a:p>
          <a:p>
            <a:r>
              <a:rPr lang="en-US" dirty="0">
                <a:hlinkClick r:id="rId2"/>
              </a:rPr>
              <a:t>http://quancafe.vn/</a:t>
            </a:r>
            <a:endParaRPr lang="en-US" dirty="0"/>
          </a:p>
          <a:p>
            <a:pPr lvl="1"/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quán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. Cho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quán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…</a:t>
            </a:r>
          </a:p>
          <a:p>
            <a:pPr lvl="1"/>
            <a:r>
              <a:rPr lang="en-US" dirty="0" err="1"/>
              <a:t>Khuyết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điệu</a:t>
            </a:r>
            <a:r>
              <a:rPr lang="en-US" dirty="0"/>
              <a:t>,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92428"/>
            <a:ext cx="8229600" cy="687989"/>
          </a:xfrm>
        </p:spPr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053" y="1407447"/>
            <a:ext cx="4906747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08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07447"/>
            <a:ext cx="3148885" cy="4389120"/>
          </a:xfrm>
        </p:spPr>
        <p:txBody>
          <a:bodyPr/>
          <a:lstStyle/>
          <a:p>
            <a:r>
              <a:rPr lang="en-US" dirty="0">
                <a:hlinkClick r:id="rId2"/>
              </a:rPr>
              <a:t>http://www.cafe.odau.com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 Cho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,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hay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Khuyết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gợi</a:t>
            </a:r>
            <a:r>
              <a:rPr lang="en-US" dirty="0"/>
              <a:t> ý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,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92428"/>
            <a:ext cx="8229600" cy="687989"/>
          </a:xfrm>
        </p:spPr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6472" y="1587751"/>
            <a:ext cx="4910328" cy="231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10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07447"/>
            <a:ext cx="3148885" cy="4389120"/>
          </a:xfrm>
        </p:spPr>
        <p:txBody>
          <a:bodyPr/>
          <a:lstStyle/>
          <a:p>
            <a:r>
              <a:rPr lang="en-US" dirty="0" err="1"/>
              <a:t>Mạng</a:t>
            </a:r>
            <a:r>
              <a:rPr lang="en-US" dirty="0"/>
              <a:t> chia </a:t>
            </a:r>
            <a:r>
              <a:rPr lang="en-US" dirty="0" err="1"/>
              <a:t>sẻ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 Nam.</a:t>
            </a:r>
          </a:p>
          <a:p>
            <a:r>
              <a:rPr lang="en-US" dirty="0">
                <a:hlinkClick r:id="rId2"/>
              </a:rPr>
              <a:t>http://www.place.vn/</a:t>
            </a:r>
            <a:endParaRPr lang="en-US" dirty="0"/>
          </a:p>
          <a:p>
            <a:pPr lvl="1"/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: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, </a:t>
            </a:r>
            <a:r>
              <a:rPr lang="en-US" dirty="0" err="1"/>
              <a:t>siêu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,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, </a:t>
            </a:r>
            <a:r>
              <a:rPr lang="en-US" dirty="0" err="1"/>
              <a:t>rạp</a:t>
            </a:r>
            <a:r>
              <a:rPr lang="en-US" dirty="0"/>
              <a:t> </a:t>
            </a:r>
            <a:r>
              <a:rPr lang="en-US" dirty="0" err="1"/>
              <a:t>chiếu</a:t>
            </a:r>
            <a:r>
              <a:rPr lang="en-US" dirty="0"/>
              <a:t> </a:t>
            </a:r>
            <a:r>
              <a:rPr lang="en-US" dirty="0" err="1"/>
              <a:t>phim</a:t>
            </a:r>
            <a:r>
              <a:rPr lang="en-US" dirty="0"/>
              <a:t>,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sạn</a:t>
            </a:r>
            <a:r>
              <a:rPr lang="en-US" dirty="0"/>
              <a:t>,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quán</a:t>
            </a:r>
            <a:r>
              <a:rPr lang="en-US" dirty="0"/>
              <a:t> </a:t>
            </a:r>
            <a:r>
              <a:rPr lang="en-US" dirty="0" err="1"/>
              <a:t>cà</a:t>
            </a:r>
            <a:r>
              <a:rPr lang="en-US" dirty="0"/>
              <a:t> </a:t>
            </a:r>
            <a:r>
              <a:rPr lang="en-US" dirty="0" err="1"/>
              <a:t>phê</a:t>
            </a:r>
            <a:r>
              <a:rPr lang="en-US" dirty="0"/>
              <a:t> …</a:t>
            </a:r>
          </a:p>
          <a:p>
            <a:pPr lvl="1"/>
            <a:r>
              <a:rPr lang="en-US" dirty="0" err="1"/>
              <a:t>Khuyết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92428"/>
            <a:ext cx="8229600" cy="687989"/>
          </a:xfrm>
        </p:spPr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11" t="11224" r="1201" b="5854"/>
          <a:stretch/>
        </p:blipFill>
        <p:spPr>
          <a:xfrm>
            <a:off x="3776472" y="1600630"/>
            <a:ext cx="4910328" cy="232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53068" y="2309824"/>
            <a:ext cx="3057525" cy="539381"/>
          </a:xfrm>
        </p:spPr>
        <p:txBody>
          <a:bodyPr/>
          <a:lstStyle/>
          <a:p>
            <a:r>
              <a:rPr lang="en-US" dirty="0" err="1" smtClean="0"/>
              <a:t>Phỏng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: 4 </a:t>
            </a:r>
            <a:endParaRPr lang="en-US" dirty="0"/>
          </a:p>
        </p:txBody>
      </p:sp>
      <p:pic>
        <p:nvPicPr>
          <p:cNvPr id="4" name="Picture 5" descr="E:\Lung Tung\Icons\Aeon\PNG's\Apps\WL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407" y="1990183"/>
            <a:ext cx="1410236" cy="129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3532462"/>
            <a:ext cx="3057525" cy="53938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50" dirty="0" err="1"/>
              <a:t>Khảo</a:t>
            </a:r>
            <a:r>
              <a:rPr lang="en-US" sz="1950" dirty="0"/>
              <a:t> </a:t>
            </a:r>
            <a:r>
              <a:rPr lang="en-US" sz="1950" dirty="0" err="1"/>
              <a:t>sát</a:t>
            </a:r>
            <a:r>
              <a:rPr lang="en-US" sz="1950" dirty="0"/>
              <a:t> </a:t>
            </a:r>
            <a:r>
              <a:rPr lang="en-US" sz="1950" dirty="0" err="1"/>
              <a:t>giấy</a:t>
            </a:r>
            <a:r>
              <a:rPr lang="en-US" sz="1950" dirty="0"/>
              <a:t>: 50 </a:t>
            </a:r>
            <a:endParaRPr lang="en-US" sz="1950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3353068" y="4898762"/>
            <a:ext cx="3057525" cy="53938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50" dirty="0" err="1"/>
              <a:t>Khảo</a:t>
            </a:r>
            <a:r>
              <a:rPr lang="en-US" sz="1950" dirty="0"/>
              <a:t> </a:t>
            </a:r>
            <a:r>
              <a:rPr lang="en-US" sz="1950" dirty="0" err="1"/>
              <a:t>sát</a:t>
            </a:r>
            <a:r>
              <a:rPr lang="en-US" sz="1950" dirty="0"/>
              <a:t> online: 79 </a:t>
            </a:r>
            <a:endParaRPr lang="en-US" sz="1950" dirty="0"/>
          </a:p>
        </p:txBody>
      </p:sp>
      <p:pic>
        <p:nvPicPr>
          <p:cNvPr id="7" name="Picture 4" descr="C:\Users\Sky\Desktop\forms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886" y="3065536"/>
            <a:ext cx="1304582" cy="140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Sky\Desktop\documen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542" y="4466302"/>
            <a:ext cx="1757966" cy="140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2"/>
          <p:cNvSpPr txBox="1">
            <a:spLocks/>
          </p:cNvSpPr>
          <p:nvPr/>
        </p:nvSpPr>
        <p:spPr>
          <a:xfrm>
            <a:off x="457200" y="592428"/>
            <a:ext cx="8229600" cy="687989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75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00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86" b="21158"/>
          <a:stretch/>
        </p:blipFill>
        <p:spPr>
          <a:xfrm>
            <a:off x="709747" y="1306175"/>
            <a:ext cx="7700158" cy="4994564"/>
          </a:xfrm>
        </p:spPr>
      </p:pic>
      <p:sp>
        <p:nvSpPr>
          <p:cNvPr id="4" name="Title 2"/>
          <p:cNvSpPr txBox="1">
            <a:spLocks/>
          </p:cNvSpPr>
          <p:nvPr/>
        </p:nvSpPr>
        <p:spPr>
          <a:xfrm>
            <a:off x="457200" y="592428"/>
            <a:ext cx="8229600" cy="687989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75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Use Case</a:t>
            </a:r>
          </a:p>
        </p:txBody>
      </p:sp>
    </p:spTree>
    <p:extLst>
      <p:ext uri="{BB962C8B-B14F-4D97-AF65-F5344CB8AC3E}">
        <p14:creationId xmlns:p14="http://schemas.microsoft.com/office/powerpoint/2010/main" val="141945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6820" y="1534228"/>
            <a:ext cx="7670735" cy="4402933"/>
          </a:xfrm>
          <a:prstGeom prst="rect">
            <a:avLst/>
          </a:prstGeom>
        </p:spPr>
      </p:pic>
      <p:sp>
        <p:nvSpPr>
          <p:cNvPr id="5" name="Title 2"/>
          <p:cNvSpPr txBox="1">
            <a:spLocks/>
          </p:cNvSpPr>
          <p:nvPr/>
        </p:nvSpPr>
        <p:spPr>
          <a:xfrm>
            <a:off x="457200" y="592428"/>
            <a:ext cx="8229600" cy="687989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75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Prototypes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88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on brainstorming" id="{C229246F-E851-40FB-8E1D-535DCA6AFD71}" vid="{8D346C02-FE09-4A8E-BC58-EB73E373F0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3BE57A2-D666-4652-B423-3EEF5C79D9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0</TotalTime>
  <Words>423</Words>
  <Application>Microsoft Office PowerPoint</Application>
  <PresentationFormat>On-screen Show (4:3)</PresentationFormat>
  <Paragraphs>50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Century Gothic</vt:lpstr>
      <vt:lpstr>Palatino Linotype</vt:lpstr>
      <vt:lpstr>Times New Roman</vt:lpstr>
      <vt:lpstr>Wingdings 2</vt:lpstr>
      <vt:lpstr>Presentation on brainstorming</vt:lpstr>
      <vt:lpstr>PHÂN TÍCH VÀ QUẢN LÝ YÊU CẦU PHẦN MỀM</vt:lpstr>
      <vt:lpstr>Nội dung trình bày</vt:lpstr>
      <vt:lpstr>Giới thiệu</vt:lpstr>
      <vt:lpstr>Các sản phẩm liên quan</vt:lpstr>
      <vt:lpstr>Các sản phẩm liên quan</vt:lpstr>
      <vt:lpstr>Các sản phẩm liên quan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2014-02-08T03:37:21Z</dcterms:created>
  <dcterms:modified xsi:type="dcterms:W3CDTF">2014-02-13T08:46:48Z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TC034606379991</vt:lpwstr>
  </property>
</Properties>
</file>