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5"/>
  </p:notesMasterIdLst>
  <p:sldIdLst>
    <p:sldId id="256" r:id="rId2"/>
    <p:sldId id="257" r:id="rId3"/>
    <p:sldId id="258" r:id="rId4"/>
    <p:sldId id="259" r:id="rId5"/>
    <p:sldId id="261" r:id="rId6"/>
    <p:sldId id="262" r:id="rId7"/>
    <p:sldId id="263" r:id="rId8"/>
    <p:sldId id="264" r:id="rId9"/>
    <p:sldId id="265" r:id="rId10"/>
    <p:sldId id="267" r:id="rId11"/>
    <p:sldId id="266" r:id="rId12"/>
    <p:sldId id="268" r:id="rId13"/>
    <p:sldId id="269"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466"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7E88A8F-261D-47FA-BFF6-3E79F9B6B6C2}" type="datetimeFigureOut">
              <a:rPr lang="en-US" smtClean="0"/>
              <a:t>5/17/2022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B571CA-EBC0-4961-8BFF-84C9E304CA75}" type="slidenum">
              <a:rPr lang="en-US" smtClean="0"/>
              <a:t>‹#›</a:t>
            </a:fld>
            <a:endParaRPr lang="en-US"/>
          </a:p>
        </p:txBody>
      </p:sp>
    </p:spTree>
    <p:extLst>
      <p:ext uri="{BB962C8B-B14F-4D97-AF65-F5344CB8AC3E}">
        <p14:creationId xmlns:p14="http://schemas.microsoft.com/office/powerpoint/2010/main" val="1926147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DFC1310F-FD3E-44F2-A5B5-7F9E22DADA27}" type="datetime1">
              <a:rPr lang="en-US" smtClean="0"/>
              <a:t>5/17/2022</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C4D32F7-9337-4C56-AC3B-B77D1F50DBD9}" type="datetime1">
              <a:rPr lang="en-US" smtClean="0"/>
              <a:t>5/17/2022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1EF3432-D9C6-4F1E-B06C-760DAEC6E6F9}" type="datetime1">
              <a:rPr lang="en-US" smtClean="0"/>
              <a:t>5/17/2022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51AA10F-7F92-46D9-BED6-882FA39083E8}" type="datetime1">
              <a:rPr lang="en-US" smtClean="0"/>
              <a:t>5/17/2022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A52012E-E323-4D72-ABB1-4B47DA7130AD}" type="datetime1">
              <a:rPr lang="en-US" smtClean="0"/>
              <a:t>5/17/2022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6A3CB13B-1CC4-4865-AA4E-182612EDF42B}" type="datetime1">
              <a:rPr lang="en-US" smtClean="0"/>
              <a:t>5/17/2022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E24C5A48-6EF6-4FF7-9558-5C35CED986F2}" type="datetime1">
              <a:rPr lang="en-US" smtClean="0"/>
              <a:t>5/17/2022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A3F6665-433D-416A-BEE0-D1DF750FD14B}" type="datetime1">
              <a:rPr lang="en-US" smtClean="0"/>
              <a:t>5/17/2022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E4DC251-5DE1-45C7-BE64-C25505D9AA23}" type="datetime1">
              <a:rPr lang="en-US" smtClean="0"/>
              <a:t>5/17/2022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0C56BEE-E654-47C0-9DB4-A5076DB4055B}" type="datetime1">
              <a:rPr lang="en-US" smtClean="0"/>
              <a:t>5/17/2022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BEA0923-B81F-4F88-9149-FCBBAA00EC09}" type="datetime1">
              <a:rPr lang="en-US" smtClean="0"/>
              <a:t>5/17/2022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072EED0-642D-4B93-AEA5-005B56E83316}" type="datetime1">
              <a:rPr lang="en-US" smtClean="0"/>
              <a:t>5/17/2022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4FBF529-1BA0-4D85-A089-2B71C4E4C477}" type="datetime1">
              <a:rPr lang="en-US" smtClean="0"/>
              <a:t>5/17/2022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2CACB65-2EDF-4494-BAE4-EF85C17A66FE}" type="datetime1">
              <a:rPr lang="en-US" smtClean="0"/>
              <a:t>5/17/2022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09DB5C-312C-4C49-A0E8-038E4AD112DC}" type="datetime1">
              <a:rPr lang="en-US" smtClean="0"/>
              <a:t>5/17/2022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3FF2AEB-B496-4B69-B3F0-B977AA9BFCD1}" type="datetime1">
              <a:rPr lang="en-US" smtClean="0"/>
              <a:t>5/17/2022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FFCC3F3-C5B0-40CC-8A49-9DD6C828C524}" type="datetime1">
              <a:rPr lang="en-US" smtClean="0"/>
              <a:t>5/17/2022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85B3610-8468-4E44-95C8-C78EA22EDD81}" type="datetime1">
              <a:rPr lang="en-US" smtClean="0"/>
              <a:t>5/17/2022</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hdr="0" ftr="0" dt="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F8F4BAF-B93C-4AA3-B593-111489ED920F}"/>
              </a:ext>
            </a:extLst>
          </p:cNvPr>
          <p:cNvSpPr txBox="1"/>
          <p:nvPr/>
        </p:nvSpPr>
        <p:spPr>
          <a:xfrm>
            <a:off x="2481204" y="288399"/>
            <a:ext cx="6729251" cy="830997"/>
          </a:xfrm>
          <a:prstGeom prst="rect">
            <a:avLst/>
          </a:prstGeom>
          <a:noFill/>
        </p:spPr>
        <p:txBody>
          <a:bodyPr wrap="square">
            <a:spAutoFit/>
          </a:bodyPr>
          <a:lstStyle/>
          <a:p>
            <a:pPr algn="ctr"/>
            <a:r>
              <a:rPr lang="en-US" sz="2400" b="1" dirty="0">
                <a:solidFill>
                  <a:schemeClr val="bg1"/>
                </a:solidFill>
                <a:latin typeface="Cambria" panose="02040503050406030204" pitchFamily="18" charset="0"/>
                <a:cs typeface="Arial" panose="020B0604020202020204" pitchFamily="34" charset="0"/>
              </a:rPr>
              <a:t>ĐẠI HỌC MỞ HÀ NỘI</a:t>
            </a:r>
          </a:p>
          <a:p>
            <a:pPr algn="ctr"/>
            <a:r>
              <a:rPr lang="en-US" sz="2400" b="1" dirty="0">
                <a:solidFill>
                  <a:schemeClr val="bg1"/>
                </a:solidFill>
                <a:latin typeface="Cambria" panose="02040503050406030204" pitchFamily="18" charset="0"/>
                <a:cs typeface="Arial" panose="020B0604020202020204" pitchFamily="34" charset="0"/>
              </a:rPr>
              <a:t>KHOA CÔNG NGHỆ ĐIỆN TỬ - THÔNG TIN</a:t>
            </a:r>
            <a:endParaRPr lang="vi-VN" sz="2400" b="1" dirty="0">
              <a:solidFill>
                <a:schemeClr val="bg1"/>
              </a:solidFill>
              <a:latin typeface="Cambria" panose="02040503050406030204" pitchFamily="18" charset="0"/>
              <a:cs typeface="Arial" panose="020B0604020202020204" pitchFamily="34" charset="0"/>
            </a:endParaRPr>
          </a:p>
        </p:txBody>
      </p:sp>
      <p:pic>
        <p:nvPicPr>
          <p:cNvPr id="5" name="Content Placeholder 4" descr="Introductio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4069" y="157453"/>
            <a:ext cx="1558711" cy="1558711"/>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3944" y="267151"/>
            <a:ext cx="1339316" cy="1339316"/>
          </a:xfrm>
          <a:prstGeom prst="rect">
            <a:avLst/>
          </a:prstGeom>
        </p:spPr>
      </p:pic>
      <p:sp>
        <p:nvSpPr>
          <p:cNvPr id="7" name="Subtitle 2">
            <a:extLst>
              <a:ext uri="{FF2B5EF4-FFF2-40B4-BE49-F238E27FC236}">
                <a16:creationId xmlns:a16="http://schemas.microsoft.com/office/drawing/2014/main" id="{6CC43AB9-A73F-45C5-A6E3-34B9A81D290D}"/>
              </a:ext>
            </a:extLst>
          </p:cNvPr>
          <p:cNvSpPr txBox="1">
            <a:spLocks/>
          </p:cNvSpPr>
          <p:nvPr/>
        </p:nvSpPr>
        <p:spPr>
          <a:xfrm>
            <a:off x="1484642" y="2464377"/>
            <a:ext cx="8534400" cy="182369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00000"/>
              </a:lnSpc>
              <a:spcBef>
                <a:spcPts val="600"/>
              </a:spcBef>
            </a:pPr>
            <a:r>
              <a:rPr lang="en-US" b="1" dirty="0">
                <a:solidFill>
                  <a:schemeClr val="bg1"/>
                </a:solidFill>
              </a:rPr>
              <a:t>PHÂN TÍCH THIẾT KẾ VÀ XÂY DỰNG WEBSITE BÁN ĐIỆN THOẠI</a:t>
            </a:r>
            <a:endParaRPr lang="en-US" sz="2800" b="1" dirty="0">
              <a:solidFill>
                <a:schemeClr val="bg1"/>
              </a:solidFill>
              <a:latin typeface="Cambria" panose="02040503050406030204" pitchFamily="18" charset="0"/>
              <a:ea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9B5A2E17-3F1D-48FB-975E-1A7FFC047CDC}"/>
              </a:ext>
            </a:extLst>
          </p:cNvPr>
          <p:cNvSpPr txBox="1"/>
          <p:nvPr/>
        </p:nvSpPr>
        <p:spPr>
          <a:xfrm>
            <a:off x="3543585" y="4016264"/>
            <a:ext cx="4604487" cy="1754326"/>
          </a:xfrm>
          <a:prstGeom prst="rect">
            <a:avLst/>
          </a:prstGeom>
          <a:noFill/>
        </p:spPr>
        <p:txBody>
          <a:bodyPr wrap="square" rtlCol="0">
            <a:spAutoFit/>
          </a:bodyPr>
          <a:lstStyle/>
          <a:p>
            <a:pPr algn="just">
              <a:lnSpc>
                <a:spcPct val="150000"/>
              </a:lnSpc>
            </a:pPr>
            <a:r>
              <a:rPr lang="en-US" sz="1800" b="1" i="1" dirty="0" smtClean="0">
                <a:solidFill>
                  <a:schemeClr val="bg1"/>
                </a:solidFill>
                <a:latin typeface="Cambria" panose="02040503050406030204" pitchFamily="18" charset="0"/>
                <a:cs typeface="Arial" panose="020B0604020202020204" pitchFamily="34" charset="0"/>
              </a:rPr>
              <a:t>GVHD 1: </a:t>
            </a:r>
            <a:r>
              <a:rPr lang="en-US" b="1" i="1" dirty="0" smtClean="0">
                <a:solidFill>
                  <a:schemeClr val="bg1"/>
                </a:solidFill>
                <a:latin typeface="Cambria" panose="02040503050406030204" pitchFamily="18" charset="0"/>
                <a:ea typeface="Cambria" panose="02040503050406030204" pitchFamily="18" charset="0"/>
              </a:rPr>
              <a:t>PGS.TS ĐỖ XUÂN THỤ</a:t>
            </a:r>
          </a:p>
          <a:p>
            <a:pPr algn="just">
              <a:lnSpc>
                <a:spcPct val="150000"/>
              </a:lnSpc>
            </a:pPr>
            <a:r>
              <a:rPr lang="en-US" b="1" i="1" dirty="0" smtClean="0">
                <a:solidFill>
                  <a:schemeClr val="bg1"/>
                </a:solidFill>
                <a:latin typeface="Cambria" panose="02040503050406030204" pitchFamily="18" charset="0"/>
                <a:ea typeface="Cambria" panose="02040503050406030204" pitchFamily="18" charset="0"/>
                <a:cs typeface="Arial" panose="020B0604020202020204" pitchFamily="34" charset="0"/>
              </a:rPr>
              <a:t>GVHD 2:</a:t>
            </a:r>
            <a:r>
              <a:rPr lang="en-US" b="1" i="1" dirty="0" smtClean="0">
                <a:solidFill>
                  <a:schemeClr val="bg1"/>
                </a:solidFill>
                <a:latin typeface="Cambria" panose="02040503050406030204" pitchFamily="18" charset="0"/>
                <a:ea typeface="Cambria" panose="02040503050406030204" pitchFamily="18" charset="0"/>
              </a:rPr>
              <a:t> ThS.PHẠM TIẾN HUY</a:t>
            </a:r>
          </a:p>
          <a:p>
            <a:pPr algn="just">
              <a:lnSpc>
                <a:spcPct val="150000"/>
              </a:lnSpc>
            </a:pPr>
            <a:r>
              <a:rPr lang="en-US" sz="1800" b="1" i="1" dirty="0" smtClean="0">
                <a:solidFill>
                  <a:schemeClr val="bg1"/>
                </a:solidFill>
                <a:latin typeface="Cambria" panose="02040503050406030204" pitchFamily="18" charset="0"/>
                <a:cs typeface="Arial" panose="020B0604020202020204" pitchFamily="34" charset="0"/>
              </a:rPr>
              <a:t>SVTH</a:t>
            </a:r>
            <a:r>
              <a:rPr lang="en-US" sz="1800" b="1" i="1" dirty="0">
                <a:solidFill>
                  <a:schemeClr val="bg1"/>
                </a:solidFill>
                <a:latin typeface="Cambria" panose="02040503050406030204" pitchFamily="18" charset="0"/>
                <a:cs typeface="Arial" panose="020B0604020202020204" pitchFamily="34" charset="0"/>
              </a:rPr>
              <a:t>: </a:t>
            </a:r>
            <a:r>
              <a:rPr lang="en-US" b="1" i="1" dirty="0" smtClean="0">
                <a:solidFill>
                  <a:schemeClr val="bg1"/>
                </a:solidFill>
                <a:latin typeface="Cambria" panose="02040503050406030204" pitchFamily="18" charset="0"/>
                <a:cs typeface="Arial" panose="020B0604020202020204" pitchFamily="34" charset="0"/>
              </a:rPr>
              <a:t>Đàm Văn Thịnh</a:t>
            </a:r>
            <a:endParaRPr lang="en-US" sz="1800" b="1" i="1" dirty="0">
              <a:solidFill>
                <a:schemeClr val="bg1"/>
              </a:solidFill>
              <a:latin typeface="Cambria" panose="02040503050406030204" pitchFamily="18" charset="0"/>
              <a:cs typeface="Arial" panose="020B0604020202020204" pitchFamily="34" charset="0"/>
            </a:endParaRPr>
          </a:p>
          <a:p>
            <a:pPr algn="just">
              <a:lnSpc>
                <a:spcPct val="150000"/>
              </a:lnSpc>
            </a:pPr>
            <a:r>
              <a:rPr lang="en-US" b="1" i="1" dirty="0" err="1" smtClean="0">
                <a:solidFill>
                  <a:schemeClr val="bg1"/>
                </a:solidFill>
                <a:latin typeface="Cambria" panose="02040503050406030204" pitchFamily="18" charset="0"/>
                <a:cs typeface="Arial" panose="020B0604020202020204" pitchFamily="34" charset="0"/>
              </a:rPr>
              <a:t>Lớp</a:t>
            </a:r>
            <a:r>
              <a:rPr lang="en-US" b="1" i="1" dirty="0" smtClean="0">
                <a:solidFill>
                  <a:schemeClr val="bg1"/>
                </a:solidFill>
                <a:latin typeface="Cambria" panose="02040503050406030204" pitchFamily="18" charset="0"/>
                <a:cs typeface="Arial" panose="020B0604020202020204" pitchFamily="34" charset="0"/>
              </a:rPr>
              <a:t>: K21A – ĐT2</a:t>
            </a:r>
            <a:endParaRPr lang="en-US" sz="1800" b="1" i="1" dirty="0">
              <a:solidFill>
                <a:schemeClr val="bg1"/>
              </a:solidFill>
              <a:latin typeface="Cambria" panose="02040503050406030204" pitchFamily="18" charset="0"/>
              <a:cs typeface="Arial" panose="020B0604020202020204" pitchFamily="34" charset="0"/>
            </a:endParaRPr>
          </a:p>
        </p:txBody>
      </p:sp>
      <p:sp>
        <p:nvSpPr>
          <p:cNvPr id="9" name="Slide Number Placeholder 8"/>
          <p:cNvSpPr>
            <a:spLocks noGrp="1"/>
          </p:cNvSpPr>
          <p:nvPr>
            <p:ph type="sldNum" sz="quarter" idx="12"/>
          </p:nvPr>
        </p:nvSpPr>
        <p:spPr>
          <a:xfrm>
            <a:off x="10309985" y="5858773"/>
            <a:ext cx="771089" cy="365125"/>
          </a:xfrm>
        </p:spPr>
        <p:txBody>
          <a:bodyPr/>
          <a:lstStyle/>
          <a:p>
            <a:fld id="{6D22F896-40B5-4ADD-8801-0D06FADFA095}" type="slidenum">
              <a:rPr lang="en-US" smtClean="0"/>
              <a:t>1</a:t>
            </a:fld>
            <a:endParaRPr lang="en-US" dirty="0"/>
          </a:p>
        </p:txBody>
      </p:sp>
    </p:spTree>
    <p:extLst>
      <p:ext uri="{BB962C8B-B14F-4D97-AF65-F5344CB8AC3E}">
        <p14:creationId xmlns:p14="http://schemas.microsoft.com/office/powerpoint/2010/main" val="286241903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952D68-3FDD-4435-8476-721234A47DDB}"/>
              </a:ext>
            </a:extLst>
          </p:cNvPr>
          <p:cNvSpPr>
            <a:spLocks noGrp="1"/>
          </p:cNvSpPr>
          <p:nvPr>
            <p:ph type="title"/>
          </p:nvPr>
        </p:nvSpPr>
        <p:spPr>
          <a:xfrm>
            <a:off x="0" y="0"/>
            <a:ext cx="12192000" cy="1325563"/>
          </a:xfrm>
        </p:spPr>
        <p:txBody>
          <a:bodyPr/>
          <a:lstStyle/>
          <a:p>
            <a:pPr algn="ctr"/>
            <a:r>
              <a:rPr lang="en-US" sz="4000" dirty="0">
                <a:solidFill>
                  <a:schemeClr val="bg1"/>
                </a:solidFill>
              </a:rPr>
              <a:t>Ch</a:t>
            </a:r>
            <a:r>
              <a:rPr lang="vi-VN" sz="4000" dirty="0">
                <a:solidFill>
                  <a:schemeClr val="bg1"/>
                </a:solidFill>
              </a:rPr>
              <a:t>ư</a:t>
            </a:r>
            <a:r>
              <a:rPr lang="en-US" sz="4000" dirty="0" err="1">
                <a:solidFill>
                  <a:schemeClr val="bg1"/>
                </a:solidFill>
              </a:rPr>
              <a:t>ơng</a:t>
            </a:r>
            <a:r>
              <a:rPr lang="en-US" sz="4000" dirty="0">
                <a:solidFill>
                  <a:schemeClr val="bg1"/>
                </a:solidFill>
              </a:rPr>
              <a:t> </a:t>
            </a:r>
            <a:r>
              <a:rPr lang="en-US" sz="4000" dirty="0" smtClean="0">
                <a:solidFill>
                  <a:schemeClr val="bg1"/>
                </a:solidFill>
              </a:rPr>
              <a:t>3: </a:t>
            </a:r>
            <a:r>
              <a:rPr lang="en-US" sz="4000" dirty="0" err="1" smtClean="0">
                <a:solidFill>
                  <a:schemeClr val="bg1"/>
                </a:solidFill>
              </a:rPr>
              <a:t>Sản</a:t>
            </a:r>
            <a:r>
              <a:rPr lang="en-US" sz="4000" dirty="0" smtClean="0">
                <a:solidFill>
                  <a:schemeClr val="bg1"/>
                </a:solidFill>
              </a:rPr>
              <a:t> </a:t>
            </a:r>
            <a:r>
              <a:rPr lang="en-US" sz="4000" dirty="0" err="1" smtClean="0">
                <a:solidFill>
                  <a:schemeClr val="bg1"/>
                </a:solidFill>
              </a:rPr>
              <a:t>phẩm</a:t>
            </a:r>
            <a:r>
              <a:rPr lang="en-US" sz="4000" dirty="0" smtClean="0">
                <a:solidFill>
                  <a:schemeClr val="bg1"/>
                </a:solidFill>
              </a:rPr>
              <a:t> </a:t>
            </a:r>
            <a:r>
              <a:rPr lang="en-US" sz="4000" dirty="0" err="1" smtClean="0">
                <a:solidFill>
                  <a:schemeClr val="bg1"/>
                </a:solidFill>
              </a:rPr>
              <a:t>thực</a:t>
            </a:r>
            <a:r>
              <a:rPr lang="en-US" sz="4000" dirty="0" smtClean="0">
                <a:solidFill>
                  <a:schemeClr val="bg1"/>
                </a:solidFill>
              </a:rPr>
              <a:t> </a:t>
            </a:r>
            <a:r>
              <a:rPr lang="en-US" sz="4000" dirty="0" err="1" smtClean="0">
                <a:solidFill>
                  <a:schemeClr val="bg1"/>
                </a:solidFill>
              </a:rPr>
              <a:t>tế</a:t>
            </a:r>
            <a:r>
              <a:rPr lang="en-US" sz="4000" dirty="0" smtClean="0">
                <a:solidFill>
                  <a:schemeClr val="bg1"/>
                </a:solidFill>
              </a:rPr>
              <a:t> </a:t>
            </a:r>
            <a:endParaRPr lang="en-US" sz="4000" dirty="0">
              <a:solidFill>
                <a:schemeClr val="bg1"/>
              </a:solidFill>
            </a:endParaRPr>
          </a:p>
        </p:txBody>
      </p:sp>
      <p:pic>
        <p:nvPicPr>
          <p:cNvPr id="3" name="Picture 2"/>
          <p:cNvPicPr/>
          <p:nvPr/>
        </p:nvPicPr>
        <p:blipFill>
          <a:blip r:embed="rId2"/>
          <a:stretch>
            <a:fillRect/>
          </a:stretch>
        </p:blipFill>
        <p:spPr>
          <a:xfrm>
            <a:off x="550078" y="1986956"/>
            <a:ext cx="4832805" cy="3240405"/>
          </a:xfrm>
          <a:prstGeom prst="rect">
            <a:avLst/>
          </a:prstGeom>
        </p:spPr>
      </p:pic>
      <p:pic>
        <p:nvPicPr>
          <p:cNvPr id="4" name="Picture 3"/>
          <p:cNvPicPr/>
          <p:nvPr/>
        </p:nvPicPr>
        <p:blipFill>
          <a:blip r:embed="rId3"/>
          <a:stretch>
            <a:fillRect/>
          </a:stretch>
        </p:blipFill>
        <p:spPr>
          <a:xfrm>
            <a:off x="6528184" y="1986955"/>
            <a:ext cx="4832805" cy="3240405"/>
          </a:xfrm>
          <a:prstGeom prst="rect">
            <a:avLst/>
          </a:prstGeom>
        </p:spPr>
      </p:pic>
      <p:sp>
        <p:nvSpPr>
          <p:cNvPr id="5" name="Rectangle 4"/>
          <p:cNvSpPr/>
          <p:nvPr/>
        </p:nvSpPr>
        <p:spPr>
          <a:xfrm>
            <a:off x="270905" y="1172810"/>
            <a:ext cx="2695575" cy="552450"/>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US" dirty="0" smtClean="0">
                <a:latin typeface="Times New Roman" panose="02020603050405020304" pitchFamily="18" charset="0"/>
                <a:cs typeface="Times New Roman" panose="02020603050405020304" pitchFamily="18" charset="0"/>
              </a:rPr>
              <a:t>3.1 </a:t>
            </a:r>
            <a:r>
              <a:rPr lang="en-US" dirty="0" err="1" smtClean="0">
                <a:latin typeface="Times New Roman" panose="02020603050405020304" pitchFamily="18" charset="0"/>
                <a:cs typeface="Times New Roman" panose="02020603050405020304" pitchFamily="18" charset="0"/>
              </a:rPr>
              <a:t>Hình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ảnh</a:t>
            </a:r>
            <a:r>
              <a:rPr lang="en-US" dirty="0" smtClean="0">
                <a:latin typeface="Times New Roman" panose="02020603050405020304" pitchFamily="18" charset="0"/>
                <a:cs typeface="Times New Roman" panose="02020603050405020304" pitchFamily="18" charset="0"/>
              </a:rPr>
              <a:t> website</a:t>
            </a:r>
            <a:endParaRPr lang="en-US" dirty="0">
              <a:latin typeface="Times New Roman" panose="02020603050405020304" pitchFamily="18" charset="0"/>
              <a:cs typeface="Times New Roman" panose="02020603050405020304" pitchFamily="18" charset="0"/>
            </a:endParaRPr>
          </a:p>
        </p:txBody>
      </p:sp>
      <p:sp>
        <p:nvSpPr>
          <p:cNvPr id="7" name="Slide Number Placeholder 6"/>
          <p:cNvSpPr>
            <a:spLocks noGrp="1"/>
          </p:cNvSpPr>
          <p:nvPr>
            <p:ph type="sldNum" sz="quarter" idx="12"/>
          </p:nvPr>
        </p:nvSpPr>
        <p:spPr/>
        <p:txBody>
          <a:bodyPr/>
          <a:lstStyle/>
          <a:p>
            <a:fld id="{6D22F896-40B5-4ADD-8801-0D06FADFA095}" type="slidenum">
              <a:rPr lang="en-US" smtClean="0"/>
              <a:t>10</a:t>
            </a:fld>
            <a:endParaRPr lang="en-US" dirty="0"/>
          </a:p>
        </p:txBody>
      </p:sp>
    </p:spTree>
    <p:extLst>
      <p:ext uri="{BB962C8B-B14F-4D97-AF65-F5344CB8AC3E}">
        <p14:creationId xmlns:p14="http://schemas.microsoft.com/office/powerpoint/2010/main" val="13677475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9D952D68-3FDD-4435-8476-721234A47DDB}"/>
              </a:ext>
            </a:extLst>
          </p:cNvPr>
          <p:cNvSpPr>
            <a:spLocks noGrp="1"/>
          </p:cNvSpPr>
          <p:nvPr>
            <p:ph type="title"/>
          </p:nvPr>
        </p:nvSpPr>
        <p:spPr>
          <a:xfrm>
            <a:off x="0" y="0"/>
            <a:ext cx="12192000" cy="1325563"/>
          </a:xfrm>
        </p:spPr>
        <p:txBody>
          <a:bodyPr/>
          <a:lstStyle/>
          <a:p>
            <a:pPr algn="ctr"/>
            <a:r>
              <a:rPr lang="en-US" sz="4000" dirty="0">
                <a:solidFill>
                  <a:schemeClr val="bg1"/>
                </a:solidFill>
              </a:rPr>
              <a:t>Ch</a:t>
            </a:r>
            <a:r>
              <a:rPr lang="vi-VN" sz="4000" dirty="0">
                <a:solidFill>
                  <a:schemeClr val="bg1"/>
                </a:solidFill>
              </a:rPr>
              <a:t>ư</a:t>
            </a:r>
            <a:r>
              <a:rPr lang="en-US" sz="4000" dirty="0" err="1">
                <a:solidFill>
                  <a:schemeClr val="bg1"/>
                </a:solidFill>
              </a:rPr>
              <a:t>ơng</a:t>
            </a:r>
            <a:r>
              <a:rPr lang="en-US" sz="4000" dirty="0">
                <a:solidFill>
                  <a:schemeClr val="bg1"/>
                </a:solidFill>
              </a:rPr>
              <a:t> </a:t>
            </a:r>
            <a:r>
              <a:rPr lang="en-US" sz="4000" dirty="0" smtClean="0">
                <a:solidFill>
                  <a:schemeClr val="bg1"/>
                </a:solidFill>
              </a:rPr>
              <a:t>3: </a:t>
            </a:r>
            <a:r>
              <a:rPr lang="en-US" sz="4000" dirty="0" err="1" smtClean="0">
                <a:solidFill>
                  <a:schemeClr val="bg1"/>
                </a:solidFill>
              </a:rPr>
              <a:t>Sản</a:t>
            </a:r>
            <a:r>
              <a:rPr lang="en-US" sz="4000" dirty="0" smtClean="0">
                <a:solidFill>
                  <a:schemeClr val="bg1"/>
                </a:solidFill>
              </a:rPr>
              <a:t> </a:t>
            </a:r>
            <a:r>
              <a:rPr lang="en-US" sz="4000" dirty="0" err="1" smtClean="0">
                <a:solidFill>
                  <a:schemeClr val="bg1"/>
                </a:solidFill>
              </a:rPr>
              <a:t>phẩm</a:t>
            </a:r>
            <a:r>
              <a:rPr lang="en-US" sz="4000" dirty="0" smtClean="0">
                <a:solidFill>
                  <a:schemeClr val="bg1"/>
                </a:solidFill>
              </a:rPr>
              <a:t> </a:t>
            </a:r>
            <a:r>
              <a:rPr lang="en-US" sz="4000" dirty="0" err="1" smtClean="0">
                <a:solidFill>
                  <a:schemeClr val="bg1"/>
                </a:solidFill>
              </a:rPr>
              <a:t>thực</a:t>
            </a:r>
            <a:r>
              <a:rPr lang="en-US" sz="4000" dirty="0" smtClean="0">
                <a:solidFill>
                  <a:schemeClr val="bg1"/>
                </a:solidFill>
              </a:rPr>
              <a:t> </a:t>
            </a:r>
            <a:r>
              <a:rPr lang="en-US" sz="4000" dirty="0" err="1" smtClean="0">
                <a:solidFill>
                  <a:schemeClr val="bg1"/>
                </a:solidFill>
              </a:rPr>
              <a:t>tế</a:t>
            </a:r>
            <a:r>
              <a:rPr lang="en-US" sz="4000" dirty="0" smtClean="0">
                <a:solidFill>
                  <a:schemeClr val="bg1"/>
                </a:solidFill>
              </a:rPr>
              <a:t> </a:t>
            </a:r>
            <a:endParaRPr lang="en-US" sz="4000" dirty="0">
              <a:solidFill>
                <a:schemeClr val="bg1"/>
              </a:solidFill>
            </a:endParaRPr>
          </a:p>
        </p:txBody>
      </p:sp>
      <p:pic>
        <p:nvPicPr>
          <p:cNvPr id="6" name="Picture 5"/>
          <p:cNvPicPr/>
          <p:nvPr/>
        </p:nvPicPr>
        <p:blipFill>
          <a:blip r:embed="rId2"/>
          <a:stretch>
            <a:fillRect/>
          </a:stretch>
        </p:blipFill>
        <p:spPr>
          <a:xfrm>
            <a:off x="6614614" y="1975638"/>
            <a:ext cx="4832805" cy="3240405"/>
          </a:xfrm>
          <a:prstGeom prst="rect">
            <a:avLst/>
          </a:prstGeom>
        </p:spPr>
      </p:pic>
      <p:pic>
        <p:nvPicPr>
          <p:cNvPr id="7" name="Picture 6"/>
          <p:cNvPicPr/>
          <p:nvPr/>
        </p:nvPicPr>
        <p:blipFill>
          <a:blip r:embed="rId3"/>
          <a:stretch>
            <a:fillRect/>
          </a:stretch>
        </p:blipFill>
        <p:spPr>
          <a:xfrm>
            <a:off x="550244" y="1975638"/>
            <a:ext cx="4832805" cy="3240405"/>
          </a:xfrm>
          <a:prstGeom prst="rect">
            <a:avLst/>
          </a:prstGeom>
        </p:spPr>
      </p:pic>
      <p:sp>
        <p:nvSpPr>
          <p:cNvPr id="8" name="Slide Number Placeholder 7"/>
          <p:cNvSpPr>
            <a:spLocks noGrp="1"/>
          </p:cNvSpPr>
          <p:nvPr>
            <p:ph type="sldNum" sz="quarter" idx="12"/>
          </p:nvPr>
        </p:nvSpPr>
        <p:spPr/>
        <p:txBody>
          <a:bodyPr/>
          <a:lstStyle/>
          <a:p>
            <a:fld id="{6D22F896-40B5-4ADD-8801-0D06FADFA095}" type="slidenum">
              <a:rPr lang="en-US" smtClean="0"/>
              <a:t>11</a:t>
            </a:fld>
            <a:endParaRPr lang="en-US" dirty="0"/>
          </a:p>
        </p:txBody>
      </p:sp>
    </p:spTree>
    <p:extLst>
      <p:ext uri="{BB962C8B-B14F-4D97-AF65-F5344CB8AC3E}">
        <p14:creationId xmlns:p14="http://schemas.microsoft.com/office/powerpoint/2010/main" val="21527792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1412" y="1423538"/>
            <a:ext cx="9905999" cy="2535988"/>
          </a:xfrm>
        </p:spPr>
        <p:txBody>
          <a:bodyPr>
            <a:normAutofit/>
          </a:bodyPr>
          <a:lstStyle/>
          <a:p>
            <a:pPr marL="0" lvl="0" indent="0">
              <a:buNone/>
            </a:pPr>
            <a:r>
              <a:rPr lang="en-US" sz="1800" dirty="0" smtClean="0">
                <a:solidFill>
                  <a:schemeClr val="bg1"/>
                </a:solidFill>
                <a:latin typeface="Cambria" panose="02040503050406030204" pitchFamily="18" charset="0"/>
                <a:ea typeface="Cambria" panose="02040503050406030204" pitchFamily="18" charset="0"/>
              </a:rPr>
              <a:t>website đã đạt được :</a:t>
            </a:r>
          </a:p>
          <a:p>
            <a:pPr lvl="0"/>
            <a:r>
              <a:rPr lang="en-US" sz="1800" dirty="0" smtClean="0">
                <a:solidFill>
                  <a:schemeClr val="bg1"/>
                </a:solidFill>
                <a:latin typeface="Cambria" panose="02040503050406030204" pitchFamily="18" charset="0"/>
                <a:ea typeface="Cambria" panose="02040503050406030204" pitchFamily="18" charset="0"/>
              </a:rPr>
              <a:t>Áp </a:t>
            </a:r>
            <a:r>
              <a:rPr lang="en-US" sz="1800" dirty="0">
                <a:solidFill>
                  <a:schemeClr val="bg1"/>
                </a:solidFill>
                <a:latin typeface="Cambria" panose="02040503050406030204" pitchFamily="18" charset="0"/>
                <a:ea typeface="Cambria" panose="02040503050406030204" pitchFamily="18" charset="0"/>
              </a:rPr>
              <a:t>dụng các kiến thức đã học xây dựng website bán điện thoại, phân quyền người dùng và người quản trị, với giao diện và chức năng khác nhau.</a:t>
            </a:r>
          </a:p>
          <a:p>
            <a:pPr lvl="0"/>
            <a:r>
              <a:rPr lang="en-US" sz="1800" dirty="0">
                <a:solidFill>
                  <a:schemeClr val="bg1"/>
                </a:solidFill>
                <a:latin typeface="Cambria" panose="02040503050406030204" pitchFamily="18" charset="0"/>
                <a:ea typeface="Cambria" panose="02040503050406030204" pitchFamily="18" charset="0"/>
              </a:rPr>
              <a:t>Quản lý các thông tin cần thiết của cửa hàng như các sản phẩm, thông tin khách hàng và các giao dịch mua hàng </a:t>
            </a:r>
            <a:r>
              <a:rPr lang="en-US" sz="1800" dirty="0" smtClean="0">
                <a:solidFill>
                  <a:schemeClr val="bg1"/>
                </a:solidFill>
                <a:latin typeface="Cambria" panose="02040503050406030204" pitchFamily="18" charset="0"/>
                <a:ea typeface="Cambria" panose="02040503050406030204" pitchFamily="18" charset="0"/>
              </a:rPr>
              <a:t>của </a:t>
            </a:r>
            <a:r>
              <a:rPr lang="en-US" sz="1800" dirty="0">
                <a:solidFill>
                  <a:schemeClr val="bg1"/>
                </a:solidFill>
                <a:latin typeface="Cambria" panose="02040503050406030204" pitchFamily="18" charset="0"/>
                <a:ea typeface="Cambria" panose="02040503050406030204" pitchFamily="18" charset="0"/>
              </a:rPr>
              <a:t>khách hàng.</a:t>
            </a:r>
          </a:p>
          <a:p>
            <a:pPr lvl="0"/>
            <a:r>
              <a:rPr lang="en-US" sz="1800" dirty="0">
                <a:solidFill>
                  <a:schemeClr val="bg1"/>
                </a:solidFill>
                <a:latin typeface="Cambria" panose="02040503050406030204" pitchFamily="18" charset="0"/>
                <a:ea typeface="Cambria" panose="02040503050406030204" pitchFamily="18" charset="0"/>
              </a:rPr>
              <a:t>Có hầu như đầy đủ chức năng cơ bản để quản lý cửa hàng</a:t>
            </a:r>
            <a:r>
              <a:rPr lang="en-US" sz="1800" dirty="0" smtClean="0">
                <a:solidFill>
                  <a:schemeClr val="bg1"/>
                </a:solidFill>
                <a:latin typeface="Cambria" panose="02040503050406030204" pitchFamily="18" charset="0"/>
                <a:ea typeface="Cambria" panose="02040503050406030204" pitchFamily="18" charset="0"/>
              </a:rPr>
              <a:t>.</a:t>
            </a:r>
            <a:endParaRPr lang="en-US" sz="1800" dirty="0">
              <a:solidFill>
                <a:schemeClr val="bg1"/>
              </a:solidFill>
              <a:latin typeface="Cambria" panose="02040503050406030204" pitchFamily="18" charset="0"/>
              <a:ea typeface="Cambria" panose="02040503050406030204" pitchFamily="18" charset="0"/>
            </a:endParaRPr>
          </a:p>
        </p:txBody>
      </p:sp>
      <p:sp>
        <p:nvSpPr>
          <p:cNvPr id="4" name="Title 1">
            <a:extLst>
              <a:ext uri="{FF2B5EF4-FFF2-40B4-BE49-F238E27FC236}">
                <a16:creationId xmlns:a16="http://schemas.microsoft.com/office/drawing/2014/main" id="{5D95653D-C9DF-4937-B229-0ECAA12ED656}"/>
              </a:ext>
            </a:extLst>
          </p:cNvPr>
          <p:cNvSpPr>
            <a:spLocks noGrp="1"/>
          </p:cNvSpPr>
          <p:nvPr>
            <p:ph type="title"/>
          </p:nvPr>
        </p:nvSpPr>
        <p:spPr>
          <a:xfrm>
            <a:off x="0" y="-34506"/>
            <a:ext cx="12192000" cy="1325563"/>
          </a:xfrm>
        </p:spPr>
        <p:txBody>
          <a:bodyPr/>
          <a:lstStyle/>
          <a:p>
            <a:pPr algn="ctr"/>
            <a:r>
              <a:rPr lang="en-US" sz="3200" dirty="0">
                <a:solidFill>
                  <a:schemeClr val="bg1"/>
                </a:solidFill>
              </a:rPr>
              <a:t>Ch</a:t>
            </a:r>
            <a:r>
              <a:rPr lang="vi-VN" sz="3200" dirty="0">
                <a:solidFill>
                  <a:schemeClr val="bg1"/>
                </a:solidFill>
              </a:rPr>
              <a:t>ư</a:t>
            </a:r>
            <a:r>
              <a:rPr lang="en-US" sz="3200" dirty="0" err="1">
                <a:solidFill>
                  <a:schemeClr val="bg1"/>
                </a:solidFill>
              </a:rPr>
              <a:t>ơng</a:t>
            </a:r>
            <a:r>
              <a:rPr lang="en-US" sz="3200" dirty="0">
                <a:solidFill>
                  <a:schemeClr val="bg1"/>
                </a:solidFill>
              </a:rPr>
              <a:t> </a:t>
            </a:r>
            <a:r>
              <a:rPr lang="en-US" sz="3200" dirty="0" smtClean="0">
                <a:solidFill>
                  <a:schemeClr val="bg1"/>
                </a:solidFill>
              </a:rPr>
              <a:t>4: </a:t>
            </a:r>
            <a:r>
              <a:rPr lang="en-US" sz="3200" dirty="0" err="1" smtClean="0">
                <a:solidFill>
                  <a:schemeClr val="bg1"/>
                </a:solidFill>
              </a:rPr>
              <a:t>Kết</a:t>
            </a:r>
            <a:r>
              <a:rPr lang="en-US" sz="3200" dirty="0" smtClean="0">
                <a:solidFill>
                  <a:schemeClr val="bg1"/>
                </a:solidFill>
              </a:rPr>
              <a:t> </a:t>
            </a:r>
            <a:r>
              <a:rPr lang="en-US" sz="3200" dirty="0" err="1" smtClean="0">
                <a:solidFill>
                  <a:schemeClr val="bg1"/>
                </a:solidFill>
              </a:rPr>
              <a:t>luận</a:t>
            </a:r>
            <a:r>
              <a:rPr lang="en-US" sz="3200" dirty="0" smtClean="0">
                <a:solidFill>
                  <a:schemeClr val="bg1"/>
                </a:solidFill>
              </a:rPr>
              <a:t>, </a:t>
            </a:r>
            <a:r>
              <a:rPr lang="en-US" sz="3200" dirty="0" err="1" smtClean="0">
                <a:solidFill>
                  <a:schemeClr val="bg1"/>
                </a:solidFill>
              </a:rPr>
              <a:t>hướng</a:t>
            </a:r>
            <a:r>
              <a:rPr lang="en-US" sz="3200" dirty="0" smtClean="0">
                <a:solidFill>
                  <a:schemeClr val="bg1"/>
                </a:solidFill>
              </a:rPr>
              <a:t> </a:t>
            </a:r>
            <a:r>
              <a:rPr lang="en-US" sz="3200" dirty="0" err="1" smtClean="0">
                <a:solidFill>
                  <a:schemeClr val="bg1"/>
                </a:solidFill>
              </a:rPr>
              <a:t>phát</a:t>
            </a:r>
            <a:r>
              <a:rPr lang="en-US" sz="3200" dirty="0" smtClean="0">
                <a:solidFill>
                  <a:schemeClr val="bg1"/>
                </a:solidFill>
              </a:rPr>
              <a:t> </a:t>
            </a:r>
            <a:r>
              <a:rPr lang="en-US" sz="3200" dirty="0" err="1" smtClean="0">
                <a:solidFill>
                  <a:schemeClr val="bg1"/>
                </a:solidFill>
              </a:rPr>
              <a:t>triển</a:t>
            </a:r>
            <a:endParaRPr lang="en-US" sz="3200" dirty="0">
              <a:solidFill>
                <a:schemeClr val="bg1"/>
              </a:solidFill>
            </a:endParaRPr>
          </a:p>
        </p:txBody>
      </p:sp>
      <p:sp>
        <p:nvSpPr>
          <p:cNvPr id="6" name="Rectangle 5"/>
          <p:cNvSpPr/>
          <p:nvPr/>
        </p:nvSpPr>
        <p:spPr>
          <a:xfrm>
            <a:off x="590083" y="965978"/>
            <a:ext cx="2695575" cy="552450"/>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US" dirty="0" smtClean="0">
                <a:latin typeface="Times New Roman" panose="02020603050405020304" pitchFamily="18" charset="0"/>
                <a:cs typeface="Times New Roman" panose="02020603050405020304" pitchFamily="18" charset="0"/>
              </a:rPr>
              <a:t>4.1 Kết luân:</a:t>
            </a:r>
            <a:endParaRPr lang="en-US" dirty="0">
              <a:latin typeface="Times New Roman" panose="02020603050405020304" pitchFamily="18" charset="0"/>
              <a:cs typeface="Times New Roman" panose="02020603050405020304" pitchFamily="18" charset="0"/>
            </a:endParaRPr>
          </a:p>
        </p:txBody>
      </p:sp>
      <p:sp>
        <p:nvSpPr>
          <p:cNvPr id="8" name="Rectangle 7"/>
          <p:cNvSpPr/>
          <p:nvPr/>
        </p:nvSpPr>
        <p:spPr>
          <a:xfrm>
            <a:off x="1141412" y="4092007"/>
            <a:ext cx="8562975" cy="2047875"/>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t"/>
          <a:lstStyle/>
          <a:p>
            <a:r>
              <a:rPr lang="en-US" dirty="0">
                <a:latin typeface="Cambria" panose="02040503050406030204" pitchFamily="18" charset="0"/>
                <a:ea typeface="Cambria" panose="02040503050406030204" pitchFamily="18" charset="0"/>
                <a:cs typeface="Times New Roman" panose="02020603050405020304" pitchFamily="18" charset="0"/>
              </a:rPr>
              <a:t> </a:t>
            </a:r>
            <a:r>
              <a:rPr lang="en-US" dirty="0" smtClean="0">
                <a:latin typeface="Cambria" panose="02040503050406030204" pitchFamily="18" charset="0"/>
                <a:ea typeface="Cambria" panose="02040503050406030204" pitchFamily="18" charset="0"/>
                <a:cs typeface="Times New Roman" panose="02020603050405020304" pitchFamily="18" charset="0"/>
              </a:rPr>
              <a:t>    </a:t>
            </a:r>
            <a:r>
              <a:rPr lang="en-US" dirty="0" smtClean="0">
                <a:latin typeface="Cambria" panose="02040503050406030204" pitchFamily="18" charset="0"/>
                <a:ea typeface="Cambria" panose="02040503050406030204" pitchFamily="18" charset="0"/>
                <a:cs typeface="Times New Roman" panose="02020603050405020304" pitchFamily="18" charset="0"/>
              </a:rPr>
              <a:t>4.2 </a:t>
            </a:r>
            <a:r>
              <a:rPr lang="en-US" dirty="0" smtClean="0">
                <a:latin typeface="Cambria" panose="02040503050406030204" pitchFamily="18" charset="0"/>
                <a:ea typeface="Cambria" panose="02040503050406030204" pitchFamily="18" charset="0"/>
                <a:cs typeface="Times New Roman" panose="02020603050405020304" pitchFamily="18" charset="0"/>
              </a:rPr>
              <a:t>Hướng phát triển:</a:t>
            </a:r>
          </a:p>
          <a:p>
            <a:pPr marL="285750" indent="-285750">
              <a:buFont typeface="Arial" panose="020B0604020202020204" pitchFamily="34" charset="0"/>
              <a:buChar char="•"/>
            </a:pPr>
            <a:r>
              <a:rPr lang="en-US" dirty="0" err="1" smtClean="0">
                <a:latin typeface="Cambria" panose="02040503050406030204" pitchFamily="18" charset="0"/>
                <a:ea typeface="Cambria" panose="02040503050406030204" pitchFamily="18" charset="0"/>
                <a:cs typeface="Times New Roman" panose="02020603050405020304" pitchFamily="18" charset="0"/>
              </a:rPr>
              <a:t>Thêm</a:t>
            </a:r>
            <a:r>
              <a:rPr lang="en-US" dirty="0" smtClean="0">
                <a:latin typeface="Cambria" panose="02040503050406030204" pitchFamily="18" charset="0"/>
                <a:ea typeface="Cambria" panose="02040503050406030204" pitchFamily="18" charset="0"/>
                <a:cs typeface="Times New Roman" panose="02020603050405020304" pitchFamily="18" charset="0"/>
              </a:rPr>
              <a:t> </a:t>
            </a:r>
            <a:r>
              <a:rPr lang="en-US" dirty="0" err="1" smtClean="0">
                <a:latin typeface="Cambria" panose="02040503050406030204" pitchFamily="18" charset="0"/>
                <a:ea typeface="Cambria" panose="02040503050406030204" pitchFamily="18" charset="0"/>
                <a:cs typeface="Times New Roman" panose="02020603050405020304" pitchFamily="18" charset="0"/>
              </a:rPr>
              <a:t>tương</a:t>
            </a:r>
            <a:r>
              <a:rPr lang="en-US" dirty="0" smtClean="0">
                <a:latin typeface="Cambria" panose="02040503050406030204" pitchFamily="18" charset="0"/>
                <a:ea typeface="Cambria" panose="02040503050406030204" pitchFamily="18" charset="0"/>
                <a:cs typeface="Times New Roman" panose="02020603050405020304" pitchFamily="18" charset="0"/>
              </a:rPr>
              <a:t> </a:t>
            </a:r>
            <a:r>
              <a:rPr lang="en-US" dirty="0" err="1" smtClean="0">
                <a:latin typeface="Cambria" panose="02040503050406030204" pitchFamily="18" charset="0"/>
                <a:ea typeface="Cambria" panose="02040503050406030204" pitchFamily="18" charset="0"/>
                <a:cs typeface="Times New Roman" panose="02020603050405020304" pitchFamily="18" charset="0"/>
              </a:rPr>
              <a:t>tác</a:t>
            </a:r>
            <a:r>
              <a:rPr lang="en-US" dirty="0" smtClean="0">
                <a:latin typeface="Cambria" panose="02040503050406030204" pitchFamily="18" charset="0"/>
                <a:ea typeface="Cambria" panose="02040503050406030204" pitchFamily="18" charset="0"/>
                <a:cs typeface="Times New Roman" panose="02020603050405020304" pitchFamily="18" charset="0"/>
              </a:rPr>
              <a:t>, </a:t>
            </a:r>
            <a:r>
              <a:rPr lang="en-US" dirty="0" err="1" smtClean="0">
                <a:latin typeface="Cambria" panose="02040503050406030204" pitchFamily="18" charset="0"/>
                <a:ea typeface="Cambria" panose="02040503050406030204" pitchFamily="18" charset="0"/>
                <a:cs typeface="Times New Roman" panose="02020603050405020304" pitchFamily="18" charset="0"/>
              </a:rPr>
              <a:t>đánh</a:t>
            </a:r>
            <a:r>
              <a:rPr lang="en-US" dirty="0" smtClean="0">
                <a:latin typeface="Cambria" panose="02040503050406030204" pitchFamily="18" charset="0"/>
                <a:ea typeface="Cambria" panose="02040503050406030204" pitchFamily="18" charset="0"/>
                <a:cs typeface="Times New Roman" panose="02020603050405020304" pitchFamily="18" charset="0"/>
              </a:rPr>
              <a:t> </a:t>
            </a:r>
            <a:r>
              <a:rPr lang="en-US" dirty="0" err="1" smtClean="0">
                <a:latin typeface="Cambria" panose="02040503050406030204" pitchFamily="18" charset="0"/>
                <a:ea typeface="Cambria" panose="02040503050406030204" pitchFamily="18" charset="0"/>
                <a:cs typeface="Times New Roman" panose="02020603050405020304" pitchFamily="18" charset="0"/>
              </a:rPr>
              <a:t>giá</a:t>
            </a:r>
            <a:r>
              <a:rPr lang="en-US" dirty="0" smtClean="0">
                <a:latin typeface="Cambria" panose="02040503050406030204" pitchFamily="18" charset="0"/>
                <a:ea typeface="Cambria" panose="02040503050406030204" pitchFamily="18" charset="0"/>
                <a:cs typeface="Times New Roman" panose="02020603050405020304" pitchFamily="18" charset="0"/>
              </a:rPr>
              <a:t>, </a:t>
            </a:r>
            <a:r>
              <a:rPr lang="en-US" dirty="0" err="1" smtClean="0">
                <a:latin typeface="Cambria" panose="02040503050406030204" pitchFamily="18" charset="0"/>
                <a:ea typeface="Cambria" panose="02040503050406030204" pitchFamily="18" charset="0"/>
                <a:cs typeface="Times New Roman" panose="02020603050405020304" pitchFamily="18" charset="0"/>
              </a:rPr>
              <a:t>bình</a:t>
            </a:r>
            <a:r>
              <a:rPr lang="en-US" dirty="0" smtClean="0">
                <a:latin typeface="Cambria" panose="02040503050406030204" pitchFamily="18" charset="0"/>
                <a:ea typeface="Cambria" panose="02040503050406030204" pitchFamily="18" charset="0"/>
                <a:cs typeface="Times New Roman" panose="02020603050405020304" pitchFamily="18" charset="0"/>
              </a:rPr>
              <a:t> </a:t>
            </a:r>
            <a:r>
              <a:rPr lang="en-US" dirty="0" err="1" smtClean="0">
                <a:latin typeface="Cambria" panose="02040503050406030204" pitchFamily="18" charset="0"/>
                <a:ea typeface="Cambria" panose="02040503050406030204" pitchFamily="18" charset="0"/>
                <a:cs typeface="Times New Roman" panose="02020603050405020304" pitchFamily="18" charset="0"/>
              </a:rPr>
              <a:t>luận</a:t>
            </a:r>
            <a:r>
              <a:rPr lang="en-US" dirty="0" smtClean="0">
                <a:latin typeface="Cambria" panose="02040503050406030204" pitchFamily="18" charset="0"/>
                <a:ea typeface="Cambria" panose="02040503050406030204" pitchFamily="18" charset="0"/>
                <a:cs typeface="Times New Roman" panose="02020603050405020304" pitchFamily="18" charset="0"/>
              </a:rPr>
              <a:t> </a:t>
            </a:r>
            <a:r>
              <a:rPr lang="en-US" dirty="0" err="1" smtClean="0">
                <a:latin typeface="Cambria" panose="02040503050406030204" pitchFamily="18" charset="0"/>
                <a:ea typeface="Cambria" panose="02040503050406030204" pitchFamily="18" charset="0"/>
                <a:cs typeface="Times New Roman" panose="02020603050405020304" pitchFamily="18" charset="0"/>
              </a:rPr>
              <a:t>của</a:t>
            </a:r>
            <a:r>
              <a:rPr lang="en-US" dirty="0" smtClean="0">
                <a:latin typeface="Cambria" panose="02040503050406030204" pitchFamily="18" charset="0"/>
                <a:ea typeface="Cambria" panose="02040503050406030204" pitchFamily="18" charset="0"/>
                <a:cs typeface="Times New Roman" panose="02020603050405020304" pitchFamily="18" charset="0"/>
              </a:rPr>
              <a:t> </a:t>
            </a:r>
            <a:r>
              <a:rPr lang="en-US" dirty="0" err="1" smtClean="0">
                <a:latin typeface="Cambria" panose="02040503050406030204" pitchFamily="18" charset="0"/>
                <a:ea typeface="Cambria" panose="02040503050406030204" pitchFamily="18" charset="0"/>
                <a:cs typeface="Times New Roman" panose="02020603050405020304" pitchFamily="18" charset="0"/>
              </a:rPr>
              <a:t>người</a:t>
            </a:r>
            <a:r>
              <a:rPr lang="en-US" dirty="0" smtClean="0">
                <a:latin typeface="Cambria" panose="02040503050406030204" pitchFamily="18" charset="0"/>
                <a:ea typeface="Cambria" panose="02040503050406030204" pitchFamily="18" charset="0"/>
                <a:cs typeface="Times New Roman" panose="02020603050405020304" pitchFamily="18" charset="0"/>
              </a:rPr>
              <a:t> </a:t>
            </a:r>
            <a:r>
              <a:rPr lang="en-US" dirty="0" err="1" smtClean="0">
                <a:latin typeface="Cambria" panose="02040503050406030204" pitchFamily="18" charset="0"/>
                <a:ea typeface="Cambria" panose="02040503050406030204" pitchFamily="18" charset="0"/>
                <a:cs typeface="Times New Roman" panose="02020603050405020304" pitchFamily="18" charset="0"/>
              </a:rPr>
              <a:t>dùng</a:t>
            </a:r>
            <a:endParaRPr lang="en-US" dirty="0" smtClean="0">
              <a:latin typeface="Cambria" panose="02040503050406030204" pitchFamily="18" charset="0"/>
              <a:ea typeface="Cambria" panose="02040503050406030204" pitchFamily="18" charset="0"/>
              <a:cs typeface="Times New Roman" panose="02020603050405020304" pitchFamily="18" charset="0"/>
            </a:endParaRPr>
          </a:p>
          <a:p>
            <a:pPr marL="285750" indent="-285750">
              <a:buFont typeface="Arial" panose="020B0604020202020204" pitchFamily="34" charset="0"/>
              <a:buChar char="•"/>
            </a:pPr>
            <a:r>
              <a:rPr lang="en-US" dirty="0" smtClean="0">
                <a:latin typeface="Cambria" panose="02040503050406030204" pitchFamily="18" charset="0"/>
                <a:ea typeface="Cambria" panose="02040503050406030204" pitchFamily="18" charset="0"/>
                <a:cs typeface="Times New Roman" panose="02020603050405020304" pitchFamily="18" charset="0"/>
              </a:rPr>
              <a:t>Thêm phần </a:t>
            </a:r>
            <a:r>
              <a:rPr lang="en-US" dirty="0" smtClean="0">
                <a:latin typeface="Cambria" panose="02040503050406030204" pitchFamily="18" charset="0"/>
                <a:ea typeface="Cambria" panose="02040503050406030204" pitchFamily="18" charset="0"/>
                <a:cs typeface="Times New Roman" panose="02020603050405020304" pitchFamily="18" charset="0"/>
              </a:rPr>
              <a:t>thanh toán online, chọn ship</a:t>
            </a:r>
            <a:endParaRPr lang="en-US" dirty="0">
              <a:latin typeface="Cambria" panose="02040503050406030204" pitchFamily="18" charset="0"/>
              <a:ea typeface="Cambria" panose="02040503050406030204" pitchFamily="18" charset="0"/>
              <a:cs typeface="Times New Roman" panose="02020603050405020304" pitchFamily="18" charset="0"/>
            </a:endParaRPr>
          </a:p>
        </p:txBody>
      </p:sp>
      <p:sp>
        <p:nvSpPr>
          <p:cNvPr id="9" name="Slide Number Placeholder 8"/>
          <p:cNvSpPr>
            <a:spLocks noGrp="1"/>
          </p:cNvSpPr>
          <p:nvPr>
            <p:ph type="sldNum" sz="quarter" idx="12"/>
          </p:nvPr>
        </p:nvSpPr>
        <p:spPr/>
        <p:txBody>
          <a:bodyPr/>
          <a:lstStyle/>
          <a:p>
            <a:fld id="{6D22F896-40B5-4ADD-8801-0D06FADFA095}" type="slidenum">
              <a:rPr lang="en-US" smtClean="0"/>
              <a:t>12</a:t>
            </a:fld>
            <a:endParaRPr lang="en-US" dirty="0"/>
          </a:p>
        </p:txBody>
      </p:sp>
    </p:spTree>
    <p:extLst>
      <p:ext uri="{BB962C8B-B14F-4D97-AF65-F5344CB8AC3E}">
        <p14:creationId xmlns:p14="http://schemas.microsoft.com/office/powerpoint/2010/main" val="24658579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4764" y="2697484"/>
            <a:ext cx="9905998" cy="1478570"/>
          </a:xfrm>
        </p:spPr>
        <p:txBody>
          <a:bodyPr>
            <a:normAutofit/>
          </a:bodyPr>
          <a:lstStyle/>
          <a:p>
            <a:pPr algn="ctr"/>
            <a:r>
              <a:rPr lang="en-US" sz="6000" dirty="0" smtClean="0"/>
              <a:t>THANK YOU</a:t>
            </a:r>
            <a:endParaRPr lang="en-US" sz="6000" dirty="0"/>
          </a:p>
        </p:txBody>
      </p:sp>
      <p:sp>
        <p:nvSpPr>
          <p:cNvPr id="4" name="Slide Number Placeholder 3"/>
          <p:cNvSpPr>
            <a:spLocks noGrp="1"/>
          </p:cNvSpPr>
          <p:nvPr>
            <p:ph type="sldNum" sz="quarter" idx="12"/>
          </p:nvPr>
        </p:nvSpPr>
        <p:spPr/>
        <p:txBody>
          <a:bodyPr/>
          <a:lstStyle/>
          <a:p>
            <a:fld id="{6D22F896-40B5-4ADD-8801-0D06FADFA095}" type="slidenum">
              <a:rPr lang="en-US" smtClean="0"/>
              <a:t>13</a:t>
            </a:fld>
            <a:endParaRPr lang="en-US" dirty="0"/>
          </a:p>
        </p:txBody>
      </p:sp>
    </p:spTree>
    <p:extLst>
      <p:ext uri="{BB962C8B-B14F-4D97-AF65-F5344CB8AC3E}">
        <p14:creationId xmlns:p14="http://schemas.microsoft.com/office/powerpoint/2010/main" val="20145871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59AD01F3-104C-4443-9209-F84FFED37AB1}"/>
              </a:ext>
            </a:extLst>
          </p:cNvPr>
          <p:cNvSpPr>
            <a:spLocks noGrp="1"/>
          </p:cNvSpPr>
          <p:nvPr>
            <p:ph type="title"/>
          </p:nvPr>
        </p:nvSpPr>
        <p:spPr>
          <a:xfrm>
            <a:off x="-1589" y="0"/>
            <a:ext cx="12192000" cy="1673525"/>
          </a:xfrm>
        </p:spPr>
        <p:txBody>
          <a:bodyPr/>
          <a:lstStyle/>
          <a:p>
            <a:pPr algn="ctr"/>
            <a:r>
              <a:rPr lang="en-US" dirty="0" err="1">
                <a:solidFill>
                  <a:schemeClr val="bg1"/>
                </a:solidFill>
                <a:latin typeface="Cambria" panose="02040503050406030204" pitchFamily="18" charset="0"/>
                <a:ea typeface="Cambria" panose="02040503050406030204" pitchFamily="18" charset="0"/>
              </a:rPr>
              <a:t>Nội</a:t>
            </a:r>
            <a:r>
              <a:rPr lang="en-US" dirty="0">
                <a:solidFill>
                  <a:schemeClr val="bg1"/>
                </a:solidFill>
                <a:latin typeface="Cambria" panose="02040503050406030204" pitchFamily="18" charset="0"/>
                <a:ea typeface="Cambria" panose="02040503050406030204" pitchFamily="18" charset="0"/>
              </a:rPr>
              <a:t> Dung</a:t>
            </a:r>
          </a:p>
        </p:txBody>
      </p:sp>
      <p:sp>
        <p:nvSpPr>
          <p:cNvPr id="13" name="TextBox 12">
            <a:extLst>
              <a:ext uri="{FF2B5EF4-FFF2-40B4-BE49-F238E27FC236}">
                <a16:creationId xmlns:a16="http://schemas.microsoft.com/office/drawing/2014/main" id="{D4B59EF1-FE29-429A-874E-9AE8D1C97D0A}"/>
              </a:ext>
            </a:extLst>
          </p:cNvPr>
          <p:cNvSpPr txBox="1"/>
          <p:nvPr/>
        </p:nvSpPr>
        <p:spPr>
          <a:xfrm>
            <a:off x="2041317" y="2409795"/>
            <a:ext cx="8429296" cy="2862322"/>
          </a:xfrm>
          <a:prstGeom prst="rect">
            <a:avLst/>
          </a:prstGeom>
          <a:noFill/>
        </p:spPr>
        <p:txBody>
          <a:bodyPr wrap="square" rtlCol="0">
            <a:spAutoFit/>
          </a:bodyPr>
          <a:lstStyle/>
          <a:p>
            <a:pPr>
              <a:lnSpc>
                <a:spcPct val="150000"/>
              </a:lnSpc>
            </a:pP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Chương</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1: </a:t>
            </a:r>
            <a:r>
              <a:rPr lang="en-US" sz="2400" dirty="0" err="1" smtClean="0">
                <a:latin typeface="Times New Roman" panose="02020603050405020304" pitchFamily="18" charset="0"/>
                <a:ea typeface="Times New Roman" panose="02020603050405020304" pitchFamily="18" charset="0"/>
                <a:cs typeface="Times New Roman" panose="02020603050405020304" pitchFamily="18" charset="0"/>
              </a:rPr>
              <a:t>Đặt</a:t>
            </a:r>
            <a:r>
              <a:rPr lang="en-US" sz="2400" dirty="0" smtClean="0">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ea typeface="Times New Roman" panose="02020603050405020304" pitchFamily="18" charset="0"/>
                <a:cs typeface="Times New Roman" panose="02020603050405020304" pitchFamily="18" charset="0"/>
              </a:rPr>
              <a:t>vấn</a:t>
            </a:r>
            <a:r>
              <a:rPr lang="en-US" sz="2400" dirty="0" smtClean="0">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ea typeface="Times New Roman" panose="02020603050405020304" pitchFamily="18" charset="0"/>
                <a:cs typeface="Times New Roman" panose="02020603050405020304" pitchFamily="18" charset="0"/>
              </a:rPr>
              <a:t>đề</a:t>
            </a:r>
            <a:r>
              <a:rPr lang="en-US" sz="2400" dirty="0" smtClean="0">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ea typeface="Times New Roman" panose="02020603050405020304" pitchFamily="18" charset="0"/>
                <a:cs typeface="Times New Roman" panose="02020603050405020304" pitchFamily="18" charset="0"/>
              </a:rPr>
              <a:t>giải</a:t>
            </a:r>
            <a:r>
              <a:rPr lang="en-US" sz="2400" dirty="0" smtClean="0">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ea typeface="Times New Roman" panose="02020603050405020304" pitchFamily="18" charset="0"/>
                <a:cs typeface="Times New Roman" panose="02020603050405020304" pitchFamily="18" charset="0"/>
              </a:rPr>
              <a:t>pháp</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pP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Chương</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2: </a:t>
            </a:r>
            <a:r>
              <a:rPr lang="en-US" sz="2400" dirty="0" err="1" smtClean="0">
                <a:latin typeface="Times New Roman" panose="02020603050405020304" pitchFamily="18" charset="0"/>
                <a:ea typeface="Times New Roman" panose="02020603050405020304" pitchFamily="18" charset="0"/>
                <a:cs typeface="Times New Roman" panose="02020603050405020304" pitchFamily="18" charset="0"/>
              </a:rPr>
              <a:t>Thiết</a:t>
            </a:r>
            <a:r>
              <a:rPr lang="en-US" sz="2400" dirty="0" smtClean="0">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ea typeface="Times New Roman" panose="02020603050405020304" pitchFamily="18" charset="0"/>
                <a:cs typeface="Times New Roman" panose="02020603050405020304" pitchFamily="18" charset="0"/>
              </a:rPr>
              <a:t>kế</a:t>
            </a:r>
            <a:r>
              <a:rPr lang="en-US" sz="2400" dirty="0" smtClean="0">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ea typeface="Times New Roman" panose="02020603050405020304" pitchFamily="18" charset="0"/>
                <a:cs typeface="Times New Roman" panose="02020603050405020304" pitchFamily="18" charset="0"/>
              </a:rPr>
              <a:t>hệ</a:t>
            </a:r>
            <a:r>
              <a:rPr lang="en-US" sz="2400" dirty="0" smtClean="0">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ea typeface="Times New Roman" panose="02020603050405020304" pitchFamily="18" charset="0"/>
                <a:cs typeface="Times New Roman" panose="02020603050405020304" pitchFamily="18" charset="0"/>
              </a:rPr>
              <a:t>thống</a:t>
            </a:r>
            <a:endParaRPr lang="en-US" sz="24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50000"/>
              </a:lnSpc>
            </a:pP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Chương</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3: </a:t>
            </a:r>
            <a:r>
              <a:rPr lang="en-US" sz="2400" dirty="0" err="1" smtClean="0">
                <a:latin typeface="Times New Roman" panose="02020603050405020304" pitchFamily="18" charset="0"/>
                <a:ea typeface="Times New Roman" panose="02020603050405020304" pitchFamily="18" charset="0"/>
                <a:cs typeface="Times New Roman" panose="02020603050405020304" pitchFamily="18" charset="0"/>
              </a:rPr>
              <a:t>Sản</a:t>
            </a:r>
            <a:r>
              <a:rPr lang="en-US" sz="2400" dirty="0" smtClean="0">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ea typeface="Times New Roman" panose="02020603050405020304" pitchFamily="18" charset="0"/>
                <a:cs typeface="Times New Roman" panose="02020603050405020304" pitchFamily="18" charset="0"/>
              </a:rPr>
              <a:t>phẩm</a:t>
            </a:r>
            <a:r>
              <a:rPr lang="en-US" sz="2400" dirty="0" smtClean="0">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ea typeface="Times New Roman" panose="02020603050405020304" pitchFamily="18" charset="0"/>
                <a:cs typeface="Times New Roman" panose="02020603050405020304" pitchFamily="18" charset="0"/>
              </a:rPr>
              <a:t>thực</a:t>
            </a:r>
            <a:r>
              <a:rPr lang="en-US" sz="2400" dirty="0" smtClean="0">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ea typeface="Times New Roman" panose="02020603050405020304" pitchFamily="18" charset="0"/>
                <a:cs typeface="Times New Roman" panose="02020603050405020304" pitchFamily="18" charset="0"/>
              </a:rPr>
              <a:t>tế</a:t>
            </a:r>
            <a:r>
              <a:rPr lang="en-US" sz="2400" dirty="0" smtClean="0">
                <a:latin typeface="Times New Roman" panose="02020603050405020304" pitchFamily="18" charset="0"/>
                <a:ea typeface="Times New Roman" panose="02020603050405020304" pitchFamily="18" charset="0"/>
                <a:cs typeface="Times New Roman" panose="02020603050405020304" pitchFamily="18" charset="0"/>
              </a:rPr>
              <a:t> </a:t>
            </a:r>
            <a:endParaRPr lang="en-US" sz="2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50000"/>
              </a:lnSpc>
            </a:pP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Chương</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4: </a:t>
            </a:r>
            <a:r>
              <a:rPr lang="en-US" sz="2400" dirty="0" err="1" smtClean="0">
                <a:effectLst/>
                <a:latin typeface="Times New Roman" panose="02020603050405020304" pitchFamily="18" charset="0"/>
                <a:ea typeface="Times New Roman" panose="02020603050405020304" pitchFamily="18" charset="0"/>
                <a:cs typeface="Times New Roman" panose="02020603050405020304" pitchFamily="18" charset="0"/>
              </a:rPr>
              <a:t>Kết</a:t>
            </a:r>
            <a:r>
              <a:rPr lang="en-US" sz="2400" dirty="0" smtClean="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smtClean="0">
                <a:effectLst/>
                <a:latin typeface="Times New Roman" panose="02020603050405020304" pitchFamily="18" charset="0"/>
                <a:ea typeface="Times New Roman" panose="02020603050405020304" pitchFamily="18" charset="0"/>
                <a:cs typeface="Times New Roman" panose="02020603050405020304" pitchFamily="18" charset="0"/>
              </a:rPr>
              <a:t>luận</a:t>
            </a:r>
            <a:r>
              <a:rPr lang="en-US" sz="2400" dirty="0" smtClean="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smtClean="0">
                <a:effectLst/>
                <a:latin typeface="Times New Roman" panose="02020603050405020304" pitchFamily="18" charset="0"/>
                <a:ea typeface="Times New Roman" panose="02020603050405020304" pitchFamily="18" charset="0"/>
                <a:cs typeface="Times New Roman" panose="02020603050405020304" pitchFamily="18" charset="0"/>
              </a:rPr>
              <a:t>hướng</a:t>
            </a:r>
            <a:r>
              <a:rPr lang="en-US" sz="2400" dirty="0" smtClean="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smtClean="0">
                <a:effectLst/>
                <a:latin typeface="Times New Roman" panose="02020603050405020304" pitchFamily="18" charset="0"/>
                <a:ea typeface="Times New Roman" panose="02020603050405020304" pitchFamily="18" charset="0"/>
                <a:cs typeface="Times New Roman" panose="02020603050405020304" pitchFamily="18" charset="0"/>
              </a:rPr>
              <a:t>phát</a:t>
            </a:r>
            <a:r>
              <a:rPr lang="en-US" sz="2400" dirty="0" smtClean="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smtClean="0">
                <a:effectLst/>
                <a:latin typeface="Times New Roman" panose="02020603050405020304" pitchFamily="18" charset="0"/>
                <a:ea typeface="Times New Roman" panose="02020603050405020304" pitchFamily="18" charset="0"/>
                <a:cs typeface="Times New Roman" panose="02020603050405020304" pitchFamily="18" charset="0"/>
              </a:rPr>
              <a:t>triển</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indent="457200" algn="just">
              <a:lnSpc>
                <a:spcPct val="150000"/>
              </a:lnSpc>
              <a:spcAft>
                <a:spcPts val="0"/>
              </a:spcAft>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2400" b="1" dirty="0"/>
          </a:p>
        </p:txBody>
      </p:sp>
      <p:sp>
        <p:nvSpPr>
          <p:cNvPr id="14" name="Slide Number Placeholder 13"/>
          <p:cNvSpPr>
            <a:spLocks noGrp="1"/>
          </p:cNvSpPr>
          <p:nvPr>
            <p:ph type="sldNum" sz="quarter" idx="12"/>
          </p:nvPr>
        </p:nvSpPr>
        <p:spPr/>
        <p:txBody>
          <a:bodyPr/>
          <a:lstStyle/>
          <a:p>
            <a:fld id="{6D22F896-40B5-4ADD-8801-0D06FADFA095}" type="slidenum">
              <a:rPr lang="en-US" smtClean="0"/>
              <a:t>2</a:t>
            </a:fld>
            <a:endParaRPr lang="en-US" dirty="0"/>
          </a:p>
        </p:txBody>
      </p:sp>
    </p:spTree>
    <p:extLst>
      <p:ext uri="{BB962C8B-B14F-4D97-AF65-F5344CB8AC3E}">
        <p14:creationId xmlns:p14="http://schemas.microsoft.com/office/powerpoint/2010/main" val="289806701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F57A940-C895-4CA9-AAE4-6B45014D10C9}"/>
              </a:ext>
            </a:extLst>
          </p:cNvPr>
          <p:cNvSpPr>
            <a:spLocks noGrp="1"/>
          </p:cNvSpPr>
          <p:nvPr>
            <p:ph type="title"/>
          </p:nvPr>
        </p:nvSpPr>
        <p:spPr>
          <a:xfrm>
            <a:off x="0" y="0"/>
            <a:ext cx="12192000" cy="1325563"/>
          </a:xfrm>
        </p:spPr>
        <p:txBody>
          <a:bodyPr/>
          <a:lstStyle/>
          <a:p>
            <a:pPr algn="ctr"/>
            <a:r>
              <a:rPr lang="en-US" dirty="0">
                <a:solidFill>
                  <a:schemeClr val="bg1"/>
                </a:solidFill>
              </a:rPr>
              <a:t>Ch</a:t>
            </a:r>
            <a:r>
              <a:rPr lang="vi-VN" dirty="0">
                <a:solidFill>
                  <a:schemeClr val="bg1"/>
                </a:solidFill>
              </a:rPr>
              <a:t>ư</a:t>
            </a:r>
            <a:r>
              <a:rPr lang="en-US" dirty="0" err="1">
                <a:solidFill>
                  <a:schemeClr val="bg1"/>
                </a:solidFill>
              </a:rPr>
              <a:t>ơng</a:t>
            </a:r>
            <a:r>
              <a:rPr lang="en-US" dirty="0">
                <a:solidFill>
                  <a:schemeClr val="bg1"/>
                </a:solidFill>
              </a:rPr>
              <a:t> 1: </a:t>
            </a:r>
            <a:r>
              <a:rPr lang="en-US" dirty="0" err="1" smtClean="0">
                <a:solidFill>
                  <a:schemeClr val="bg1"/>
                </a:solidFill>
              </a:rPr>
              <a:t>Đặt</a:t>
            </a:r>
            <a:r>
              <a:rPr lang="en-US" dirty="0" smtClean="0">
                <a:solidFill>
                  <a:schemeClr val="bg1"/>
                </a:solidFill>
              </a:rPr>
              <a:t> </a:t>
            </a:r>
            <a:r>
              <a:rPr lang="en-US" dirty="0" err="1" smtClean="0">
                <a:solidFill>
                  <a:schemeClr val="bg1"/>
                </a:solidFill>
              </a:rPr>
              <a:t>vấn</a:t>
            </a:r>
            <a:r>
              <a:rPr lang="en-US" dirty="0" smtClean="0">
                <a:solidFill>
                  <a:schemeClr val="bg1"/>
                </a:solidFill>
              </a:rPr>
              <a:t> </a:t>
            </a:r>
            <a:r>
              <a:rPr lang="en-US" dirty="0" err="1" smtClean="0">
                <a:solidFill>
                  <a:schemeClr val="bg1"/>
                </a:solidFill>
              </a:rPr>
              <a:t>đề</a:t>
            </a:r>
            <a:r>
              <a:rPr lang="en-US" dirty="0" smtClean="0">
                <a:solidFill>
                  <a:schemeClr val="bg1"/>
                </a:solidFill>
              </a:rPr>
              <a:t>, </a:t>
            </a:r>
            <a:r>
              <a:rPr lang="en-US" dirty="0" err="1" smtClean="0">
                <a:solidFill>
                  <a:schemeClr val="bg1"/>
                </a:solidFill>
              </a:rPr>
              <a:t>giải</a:t>
            </a:r>
            <a:r>
              <a:rPr lang="en-US" dirty="0" smtClean="0">
                <a:solidFill>
                  <a:schemeClr val="bg1"/>
                </a:solidFill>
              </a:rPr>
              <a:t> </a:t>
            </a:r>
            <a:r>
              <a:rPr lang="en-US" dirty="0" err="1" smtClean="0">
                <a:solidFill>
                  <a:schemeClr val="bg1"/>
                </a:solidFill>
              </a:rPr>
              <a:t>pháp</a:t>
            </a:r>
            <a:endParaRPr lang="en-US" dirty="0">
              <a:solidFill>
                <a:schemeClr val="bg1"/>
              </a:solidFill>
            </a:endParaRPr>
          </a:p>
        </p:txBody>
      </p:sp>
      <p:pic>
        <p:nvPicPr>
          <p:cNvPr id="1026" name="Picture 2" descr="Phân biệt website TMĐT bán hàng và website cung cấp dịch vụ TMĐ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82586" y="2033049"/>
            <a:ext cx="4140380" cy="294439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Về đâu các cửa hàng điện thoại nhỏ? - Báo Người lao độ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3500" y="2033050"/>
            <a:ext cx="4359934" cy="2944394"/>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p:cNvSpPr>
            <a:spLocks noGrp="1"/>
          </p:cNvSpPr>
          <p:nvPr>
            <p:ph type="sldNum" sz="quarter" idx="12"/>
          </p:nvPr>
        </p:nvSpPr>
        <p:spPr/>
        <p:txBody>
          <a:bodyPr/>
          <a:lstStyle/>
          <a:p>
            <a:fld id="{6D22F896-40B5-4ADD-8801-0D06FADFA095}" type="slidenum">
              <a:rPr lang="en-US" smtClean="0"/>
              <a:t>3</a:t>
            </a:fld>
            <a:endParaRPr lang="en-US" dirty="0"/>
          </a:p>
        </p:txBody>
      </p:sp>
    </p:spTree>
    <p:extLst>
      <p:ext uri="{BB962C8B-B14F-4D97-AF65-F5344CB8AC3E}">
        <p14:creationId xmlns:p14="http://schemas.microsoft.com/office/powerpoint/2010/main" val="184135204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076B33C-6DD7-457C-B93F-70DA1A278FCC}"/>
              </a:ext>
            </a:extLst>
          </p:cNvPr>
          <p:cNvSpPr>
            <a:spLocks noGrp="1"/>
          </p:cNvSpPr>
          <p:nvPr>
            <p:ph type="title"/>
          </p:nvPr>
        </p:nvSpPr>
        <p:spPr>
          <a:xfrm>
            <a:off x="0" y="0"/>
            <a:ext cx="12192000" cy="1325563"/>
          </a:xfrm>
        </p:spPr>
        <p:txBody>
          <a:bodyPr/>
          <a:lstStyle/>
          <a:p>
            <a:pPr algn="ctr"/>
            <a:r>
              <a:rPr lang="en-US" dirty="0">
                <a:solidFill>
                  <a:schemeClr val="bg1"/>
                </a:solidFill>
                <a:latin typeface="Cambria" panose="02040503050406030204" pitchFamily="18" charset="0"/>
                <a:ea typeface="Cambria" panose="02040503050406030204" pitchFamily="18" charset="0"/>
              </a:rPr>
              <a:t>Ch</a:t>
            </a:r>
            <a:r>
              <a:rPr lang="vi-VN" dirty="0">
                <a:solidFill>
                  <a:schemeClr val="bg1"/>
                </a:solidFill>
                <a:latin typeface="Cambria" panose="02040503050406030204" pitchFamily="18" charset="0"/>
                <a:ea typeface="Cambria" panose="02040503050406030204" pitchFamily="18" charset="0"/>
              </a:rPr>
              <a:t>ư</a:t>
            </a:r>
            <a:r>
              <a:rPr lang="en-US" dirty="0" err="1">
                <a:solidFill>
                  <a:schemeClr val="bg1"/>
                </a:solidFill>
                <a:latin typeface="Cambria" panose="02040503050406030204" pitchFamily="18" charset="0"/>
                <a:ea typeface="Cambria" panose="02040503050406030204" pitchFamily="18" charset="0"/>
              </a:rPr>
              <a:t>ơng</a:t>
            </a:r>
            <a:r>
              <a:rPr lang="en-US" dirty="0">
                <a:solidFill>
                  <a:schemeClr val="bg1"/>
                </a:solidFill>
                <a:latin typeface="Cambria" panose="02040503050406030204" pitchFamily="18" charset="0"/>
                <a:ea typeface="Cambria" panose="02040503050406030204" pitchFamily="18" charset="0"/>
              </a:rPr>
              <a:t> 2</a:t>
            </a:r>
            <a:r>
              <a:rPr lang="en-US" dirty="0" smtClean="0">
                <a:solidFill>
                  <a:schemeClr val="bg1"/>
                </a:solidFill>
                <a:latin typeface="Cambria" panose="02040503050406030204" pitchFamily="18" charset="0"/>
                <a:ea typeface="Cambria" panose="02040503050406030204" pitchFamily="18" charset="0"/>
              </a:rPr>
              <a:t>: </a:t>
            </a:r>
            <a:r>
              <a:rPr lang="en-US" dirty="0" err="1" smtClean="0">
                <a:solidFill>
                  <a:schemeClr val="bg1"/>
                </a:solidFill>
                <a:latin typeface="Cambria" panose="02040503050406030204" pitchFamily="18" charset="0"/>
                <a:ea typeface="Cambria" panose="02040503050406030204" pitchFamily="18" charset="0"/>
              </a:rPr>
              <a:t>Thiết</a:t>
            </a:r>
            <a:r>
              <a:rPr lang="en-US" dirty="0" smtClean="0">
                <a:solidFill>
                  <a:schemeClr val="bg1"/>
                </a:solidFill>
                <a:latin typeface="Cambria" panose="02040503050406030204" pitchFamily="18" charset="0"/>
                <a:ea typeface="Cambria" panose="02040503050406030204" pitchFamily="18" charset="0"/>
              </a:rPr>
              <a:t> </a:t>
            </a:r>
            <a:r>
              <a:rPr lang="en-US" dirty="0" err="1" smtClean="0">
                <a:solidFill>
                  <a:schemeClr val="bg1"/>
                </a:solidFill>
                <a:latin typeface="Cambria" panose="02040503050406030204" pitchFamily="18" charset="0"/>
                <a:ea typeface="Cambria" panose="02040503050406030204" pitchFamily="18" charset="0"/>
              </a:rPr>
              <a:t>kế</a:t>
            </a:r>
            <a:r>
              <a:rPr lang="en-US" dirty="0" smtClean="0">
                <a:solidFill>
                  <a:schemeClr val="bg1"/>
                </a:solidFill>
                <a:latin typeface="Cambria" panose="02040503050406030204" pitchFamily="18" charset="0"/>
                <a:ea typeface="Cambria" panose="02040503050406030204" pitchFamily="18" charset="0"/>
              </a:rPr>
              <a:t> </a:t>
            </a:r>
            <a:r>
              <a:rPr lang="en-US" dirty="0" err="1" smtClean="0">
                <a:solidFill>
                  <a:schemeClr val="bg1"/>
                </a:solidFill>
                <a:latin typeface="Cambria" panose="02040503050406030204" pitchFamily="18" charset="0"/>
                <a:ea typeface="Cambria" panose="02040503050406030204" pitchFamily="18" charset="0"/>
              </a:rPr>
              <a:t>hệ</a:t>
            </a:r>
            <a:r>
              <a:rPr lang="en-US" dirty="0" smtClean="0">
                <a:solidFill>
                  <a:schemeClr val="bg1"/>
                </a:solidFill>
                <a:latin typeface="Cambria" panose="02040503050406030204" pitchFamily="18" charset="0"/>
                <a:ea typeface="Cambria" panose="02040503050406030204" pitchFamily="18" charset="0"/>
              </a:rPr>
              <a:t> </a:t>
            </a:r>
            <a:r>
              <a:rPr lang="en-US" dirty="0" err="1" smtClean="0">
                <a:solidFill>
                  <a:schemeClr val="bg1"/>
                </a:solidFill>
                <a:latin typeface="Cambria" panose="02040503050406030204" pitchFamily="18" charset="0"/>
                <a:ea typeface="Cambria" panose="02040503050406030204" pitchFamily="18" charset="0"/>
              </a:rPr>
              <a:t>thống</a:t>
            </a:r>
            <a:endParaRPr lang="en-US" dirty="0">
              <a:solidFill>
                <a:schemeClr val="bg1"/>
              </a:solidFill>
              <a:latin typeface="Cambria" panose="02040503050406030204" pitchFamily="18" charset="0"/>
              <a:ea typeface="Cambria" panose="02040503050406030204" pitchFamily="18" charset="0"/>
            </a:endParaRPr>
          </a:p>
        </p:txBody>
      </p:sp>
      <p:sp>
        <p:nvSpPr>
          <p:cNvPr id="5" name="Rectangle 4"/>
          <p:cNvSpPr/>
          <p:nvPr/>
        </p:nvSpPr>
        <p:spPr>
          <a:xfrm>
            <a:off x="1185053" y="1325563"/>
            <a:ext cx="3114676" cy="809625"/>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r>
              <a:rPr lang="en-US" dirty="0" smtClean="0">
                <a:latin typeface="Times New Roman" panose="02020603050405020304" pitchFamily="18" charset="0"/>
                <a:cs typeface="Times New Roman" panose="02020603050405020304" pitchFamily="18" charset="0"/>
              </a:rPr>
              <a:t>2.1 </a:t>
            </a:r>
            <a:r>
              <a:rPr lang="en-US" dirty="0" err="1" smtClean="0">
                <a:latin typeface="Times New Roman" panose="02020603050405020304" pitchFamily="18" charset="0"/>
                <a:cs typeface="Times New Roman" panose="02020603050405020304" pitchFamily="18" charset="0"/>
              </a:rPr>
              <a:t>Công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nghệ</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dùng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trong</a:t>
            </a:r>
            <a:r>
              <a:rPr lang="en-US" dirty="0" smtClean="0">
                <a:latin typeface="Times New Roman" panose="02020603050405020304" pitchFamily="18" charset="0"/>
                <a:cs typeface="Times New Roman" panose="02020603050405020304" pitchFamily="18" charset="0"/>
              </a:rPr>
              <a:t> web</a:t>
            </a:r>
            <a:endParaRPr lang="en-US" dirty="0">
              <a:latin typeface="Times New Roman" panose="02020603050405020304" pitchFamily="18" charset="0"/>
              <a:cs typeface="Times New Roman" panose="02020603050405020304" pitchFamily="18" charset="0"/>
            </a:endParaRPr>
          </a:p>
        </p:txBody>
      </p:sp>
      <p:sp>
        <p:nvSpPr>
          <p:cNvPr id="6" name="Rectangle 5"/>
          <p:cNvSpPr/>
          <p:nvPr/>
        </p:nvSpPr>
        <p:spPr>
          <a:xfrm>
            <a:off x="1580340" y="3580074"/>
            <a:ext cx="2324100" cy="2946707"/>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t"/>
          <a:lstStyle/>
          <a:p>
            <a:r>
              <a:rPr lang="en-US" dirty="0" err="1" smtClean="0">
                <a:solidFill>
                  <a:schemeClr val="tx1"/>
                </a:solidFill>
                <a:latin typeface="Times New Roman" panose="02020603050405020304" pitchFamily="18" charset="0"/>
                <a:cs typeface="Times New Roman" panose="02020603050405020304" pitchFamily="18" charset="0"/>
              </a:rPr>
              <a:t>Ưu</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điểm</a:t>
            </a:r>
            <a:r>
              <a:rPr lang="en-US" dirty="0" smtClean="0">
                <a:solidFill>
                  <a:schemeClr val="tx1"/>
                </a:solidFill>
                <a:latin typeface="Times New Roman" panose="02020603050405020304" pitchFamily="18" charset="0"/>
                <a:cs typeface="Times New Roman" panose="02020603050405020304" pitchFamily="18" charset="0"/>
              </a:rPr>
              <a:t>:</a:t>
            </a:r>
          </a:p>
          <a:p>
            <a:r>
              <a:rPr lang="vi-VN" dirty="0">
                <a:solidFill>
                  <a:schemeClr val="tx1"/>
                </a:solidFill>
                <a:latin typeface="Times New Roman" panose="02020603050405020304" pitchFamily="18" charset="0"/>
                <a:cs typeface="Times New Roman" panose="02020603050405020304" pitchFamily="18" charset="0"/>
              </a:rPr>
              <a:t>Reactjs tạo ra cho chính nó DOM ảo – nơi mà các component thực sự tồn tại trên đó. Điều này sẽ giúp cải thiện hiệu suất rất nhiều.</a:t>
            </a:r>
            <a:endParaRPr lang="en-US" dirty="0">
              <a:solidFill>
                <a:schemeClr val="tx1"/>
              </a:solidFill>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34640" y="2135188"/>
            <a:ext cx="2215501" cy="1260964"/>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72100" y="2148683"/>
            <a:ext cx="1447800" cy="1247469"/>
          </a:xfrm>
          <a:prstGeom prst="rect">
            <a:avLst/>
          </a:prstGeom>
        </p:spPr>
      </p:pic>
      <p:sp>
        <p:nvSpPr>
          <p:cNvPr id="9" name="Rectangle 8"/>
          <p:cNvSpPr/>
          <p:nvPr/>
        </p:nvSpPr>
        <p:spPr>
          <a:xfrm>
            <a:off x="4933950" y="3580073"/>
            <a:ext cx="2324100" cy="2946707"/>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t"/>
          <a:lstStyle/>
          <a:p>
            <a:r>
              <a:rPr lang="en-US" dirty="0" err="1" smtClean="0">
                <a:solidFill>
                  <a:schemeClr val="tx1"/>
                </a:solidFill>
                <a:latin typeface="Times New Roman" panose="02020603050405020304" pitchFamily="18" charset="0"/>
                <a:cs typeface="Times New Roman" panose="02020603050405020304" pitchFamily="18" charset="0"/>
              </a:rPr>
              <a:t>Ưu</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điểm</a:t>
            </a:r>
            <a:r>
              <a:rPr lang="en-US" dirty="0" smtClean="0">
                <a:solidFill>
                  <a:schemeClr val="tx1"/>
                </a:solidFill>
                <a:latin typeface="Times New Roman" panose="02020603050405020304" pitchFamily="18" charset="0"/>
                <a:cs typeface="Times New Roman" panose="02020603050405020304" pitchFamily="18" charset="0"/>
              </a:rPr>
              <a:t>:</a:t>
            </a:r>
          </a:p>
          <a:p>
            <a:r>
              <a:rPr lang="en-US" dirty="0" err="1">
                <a:solidFill>
                  <a:schemeClr val="tx1"/>
                </a:solidFill>
                <a:latin typeface="Times New Roman" panose="02020603050405020304" pitchFamily="18" charset="0"/>
                <a:cs typeface="Times New Roman" panose="02020603050405020304" pitchFamily="18" charset="0"/>
              </a:rPr>
              <a:t>Đặc</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điểm</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nổi</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bật</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của</a:t>
            </a:r>
            <a:r>
              <a:rPr lang="en-US" dirty="0">
                <a:solidFill>
                  <a:schemeClr val="tx1"/>
                </a:solidFill>
                <a:latin typeface="Times New Roman" panose="02020603050405020304" pitchFamily="18" charset="0"/>
                <a:cs typeface="Times New Roman" panose="02020603050405020304" pitchFamily="18" charset="0"/>
              </a:rPr>
              <a:t> Node.js </a:t>
            </a:r>
            <a:r>
              <a:rPr lang="en-US" dirty="0" err="1">
                <a:solidFill>
                  <a:schemeClr val="tx1"/>
                </a:solidFill>
                <a:latin typeface="Times New Roman" panose="02020603050405020304" pitchFamily="18" charset="0"/>
                <a:cs typeface="Times New Roman" panose="02020603050405020304" pitchFamily="18" charset="0"/>
              </a:rPr>
              <a:t>là</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nó</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nhận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và</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xử</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lý</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nhiều</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kết</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nối</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chỉ</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với</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một</a:t>
            </a:r>
            <a:r>
              <a:rPr lang="en-US" dirty="0">
                <a:solidFill>
                  <a:schemeClr val="tx1"/>
                </a:solidFill>
                <a:latin typeface="Times New Roman" panose="02020603050405020304" pitchFamily="18" charset="0"/>
                <a:cs typeface="Times New Roman" panose="02020603050405020304" pitchFamily="18" charset="0"/>
              </a:rPr>
              <a:t> single-thread. </a:t>
            </a:r>
            <a:r>
              <a:rPr lang="en-US" dirty="0" err="1">
                <a:solidFill>
                  <a:schemeClr val="tx1"/>
                </a:solidFill>
                <a:latin typeface="Times New Roman" panose="02020603050405020304" pitchFamily="18" charset="0"/>
                <a:cs typeface="Times New Roman" panose="02020603050405020304" pitchFamily="18" charset="0"/>
              </a:rPr>
              <a:t>Điều</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này</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giúp</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hệ</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thống</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tốn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ít</a:t>
            </a:r>
            <a:r>
              <a:rPr lang="en-US" dirty="0">
                <a:solidFill>
                  <a:schemeClr val="tx1"/>
                </a:solidFill>
                <a:latin typeface="Times New Roman" panose="02020603050405020304" pitchFamily="18" charset="0"/>
                <a:cs typeface="Times New Roman" panose="02020603050405020304" pitchFamily="18" charset="0"/>
              </a:rPr>
              <a:t> RAM </a:t>
            </a:r>
            <a:r>
              <a:rPr lang="en-US" dirty="0" err="1">
                <a:solidFill>
                  <a:schemeClr val="tx1"/>
                </a:solidFill>
                <a:latin typeface="Times New Roman" panose="02020603050405020304" pitchFamily="18" charset="0"/>
                <a:cs typeface="Times New Roman" panose="02020603050405020304" pitchFamily="18" charset="0"/>
              </a:rPr>
              <a:t>nhất</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và</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chạy</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nhanh</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nhất</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khi</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không</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phải</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tạo</a:t>
            </a:r>
            <a:r>
              <a:rPr lang="en-US" dirty="0">
                <a:solidFill>
                  <a:schemeClr val="tx1"/>
                </a:solidFill>
                <a:latin typeface="Times New Roman" panose="02020603050405020304" pitchFamily="18" charset="0"/>
                <a:cs typeface="Times New Roman" panose="02020603050405020304" pitchFamily="18" charset="0"/>
              </a:rPr>
              <a:t> thread </a:t>
            </a:r>
            <a:r>
              <a:rPr lang="en-US" dirty="0" err="1">
                <a:solidFill>
                  <a:schemeClr val="tx1"/>
                </a:solidFill>
                <a:latin typeface="Times New Roman" panose="02020603050405020304" pitchFamily="18" charset="0"/>
                <a:cs typeface="Times New Roman" panose="02020603050405020304" pitchFamily="18" charset="0"/>
              </a:rPr>
              <a:t>mới</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cho</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mỗi</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truy</a:t>
            </a:r>
            <a:r>
              <a:rPr lang="en-US" dirty="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vấn</a:t>
            </a:r>
            <a:r>
              <a:rPr lang="en-US" dirty="0" smtClean="0">
                <a:solidFill>
                  <a:schemeClr val="tx1"/>
                </a:solidFill>
                <a:latin typeface="Times New Roman" panose="02020603050405020304" pitchFamily="18" charset="0"/>
                <a:cs typeface="Times New Roman" panose="02020603050405020304" pitchFamily="18" charset="0"/>
              </a:rPr>
              <a:t>.</a:t>
            </a:r>
          </a:p>
        </p:txBody>
      </p:sp>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41859" y="2148683"/>
            <a:ext cx="2208762" cy="1260963"/>
          </a:xfrm>
          <a:prstGeom prst="rect">
            <a:avLst/>
          </a:prstGeom>
        </p:spPr>
      </p:pic>
      <p:sp>
        <p:nvSpPr>
          <p:cNvPr id="11" name="Rectangle 10"/>
          <p:cNvSpPr/>
          <p:nvPr/>
        </p:nvSpPr>
        <p:spPr>
          <a:xfrm>
            <a:off x="8284190" y="3692217"/>
            <a:ext cx="2324100" cy="2946707"/>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t"/>
          <a:lstStyle/>
          <a:p>
            <a:r>
              <a:rPr lang="en-US" dirty="0" err="1" smtClean="0">
                <a:solidFill>
                  <a:schemeClr val="tx1"/>
                </a:solidFill>
                <a:latin typeface="Times New Roman" panose="02020603050405020304" pitchFamily="18" charset="0"/>
                <a:cs typeface="Times New Roman" panose="02020603050405020304" pitchFamily="18" charset="0"/>
              </a:rPr>
              <a:t>Ưu</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điểm</a:t>
            </a:r>
            <a:r>
              <a:rPr lang="en-US" dirty="0" smtClean="0">
                <a:solidFill>
                  <a:schemeClr val="tx1"/>
                </a:solidFill>
                <a:latin typeface="Times New Roman" panose="02020603050405020304" pitchFamily="18" charset="0"/>
                <a:cs typeface="Times New Roman" panose="02020603050405020304" pitchFamily="18" charset="0"/>
              </a:rPr>
              <a:t>:</a:t>
            </a:r>
          </a:p>
          <a:p>
            <a:r>
              <a:rPr lang="vi-VN" dirty="0">
                <a:solidFill>
                  <a:schemeClr val="tx1"/>
                </a:solidFill>
                <a:latin typeface="Times New Roman" panose="02020603050405020304" pitchFamily="18" charset="0"/>
                <a:cs typeface="Times New Roman" panose="02020603050405020304" pitchFamily="18" charset="0"/>
              </a:rPr>
              <a:t>Cấu trúc đối tượng rõ ràng: Tuy rằng cấu trúc của dữ liệu là linh hoạt nhưng đối tượng của nó được xác định rất rõ ràng. Sử dụng bộ nhớ nội tại, nên truy vấn sẽ rất nhanh.</a:t>
            </a:r>
            <a:endParaRPr lang="en-US" dirty="0" smtClean="0">
              <a:solidFill>
                <a:schemeClr val="tx1"/>
              </a:solidFill>
              <a:latin typeface="Times New Roman" panose="02020603050405020304" pitchFamily="18" charset="0"/>
              <a:cs typeface="Times New Roman" panose="02020603050405020304" pitchFamily="18" charset="0"/>
            </a:endParaRPr>
          </a:p>
        </p:txBody>
      </p:sp>
      <p:sp>
        <p:nvSpPr>
          <p:cNvPr id="13" name="Slide Number Placeholder 12"/>
          <p:cNvSpPr>
            <a:spLocks noGrp="1"/>
          </p:cNvSpPr>
          <p:nvPr>
            <p:ph type="sldNum" sz="quarter" idx="12"/>
          </p:nvPr>
        </p:nvSpPr>
        <p:spPr/>
        <p:txBody>
          <a:bodyPr/>
          <a:lstStyle/>
          <a:p>
            <a:fld id="{6D22F896-40B5-4ADD-8801-0D06FADFA095}" type="slidenum">
              <a:rPr lang="en-US" smtClean="0"/>
              <a:t>4</a:t>
            </a:fld>
            <a:endParaRPr lang="en-US" dirty="0"/>
          </a:p>
        </p:txBody>
      </p:sp>
    </p:spTree>
    <p:extLst>
      <p:ext uri="{BB962C8B-B14F-4D97-AF65-F5344CB8AC3E}">
        <p14:creationId xmlns:p14="http://schemas.microsoft.com/office/powerpoint/2010/main" val="39115610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8076B33C-6DD7-457C-B93F-70DA1A278FCC}"/>
              </a:ext>
            </a:extLst>
          </p:cNvPr>
          <p:cNvSpPr>
            <a:spLocks noGrp="1"/>
          </p:cNvSpPr>
          <p:nvPr>
            <p:ph type="title"/>
          </p:nvPr>
        </p:nvSpPr>
        <p:spPr>
          <a:xfrm>
            <a:off x="0" y="0"/>
            <a:ext cx="12192000" cy="1325563"/>
          </a:xfrm>
        </p:spPr>
        <p:txBody>
          <a:bodyPr/>
          <a:lstStyle/>
          <a:p>
            <a:pPr algn="ctr"/>
            <a:r>
              <a:rPr lang="en-US" dirty="0">
                <a:solidFill>
                  <a:schemeClr val="bg1"/>
                </a:solidFill>
                <a:latin typeface="Cambria" panose="02040503050406030204" pitchFamily="18" charset="0"/>
                <a:ea typeface="Cambria" panose="02040503050406030204" pitchFamily="18" charset="0"/>
              </a:rPr>
              <a:t>Ch</a:t>
            </a:r>
            <a:r>
              <a:rPr lang="vi-VN" dirty="0">
                <a:solidFill>
                  <a:schemeClr val="bg1"/>
                </a:solidFill>
                <a:latin typeface="Cambria" panose="02040503050406030204" pitchFamily="18" charset="0"/>
                <a:ea typeface="Cambria" panose="02040503050406030204" pitchFamily="18" charset="0"/>
              </a:rPr>
              <a:t>ư</a:t>
            </a:r>
            <a:r>
              <a:rPr lang="en-US" dirty="0" err="1">
                <a:solidFill>
                  <a:schemeClr val="bg1"/>
                </a:solidFill>
                <a:latin typeface="Cambria" panose="02040503050406030204" pitchFamily="18" charset="0"/>
                <a:ea typeface="Cambria" panose="02040503050406030204" pitchFamily="18" charset="0"/>
              </a:rPr>
              <a:t>ơng</a:t>
            </a:r>
            <a:r>
              <a:rPr lang="en-US" dirty="0">
                <a:solidFill>
                  <a:schemeClr val="bg1"/>
                </a:solidFill>
                <a:latin typeface="Cambria" panose="02040503050406030204" pitchFamily="18" charset="0"/>
                <a:ea typeface="Cambria" panose="02040503050406030204" pitchFamily="18" charset="0"/>
              </a:rPr>
              <a:t> 2</a:t>
            </a:r>
            <a:r>
              <a:rPr lang="en-US" dirty="0" smtClean="0">
                <a:solidFill>
                  <a:schemeClr val="bg1"/>
                </a:solidFill>
                <a:latin typeface="Cambria" panose="02040503050406030204" pitchFamily="18" charset="0"/>
                <a:ea typeface="Cambria" panose="02040503050406030204" pitchFamily="18" charset="0"/>
              </a:rPr>
              <a:t>: </a:t>
            </a:r>
            <a:r>
              <a:rPr lang="en-US" dirty="0" err="1" smtClean="0">
                <a:solidFill>
                  <a:schemeClr val="bg1"/>
                </a:solidFill>
                <a:latin typeface="Cambria" panose="02040503050406030204" pitchFamily="18" charset="0"/>
                <a:ea typeface="Cambria" panose="02040503050406030204" pitchFamily="18" charset="0"/>
              </a:rPr>
              <a:t>Thiết</a:t>
            </a:r>
            <a:r>
              <a:rPr lang="en-US" dirty="0" smtClean="0">
                <a:solidFill>
                  <a:schemeClr val="bg1"/>
                </a:solidFill>
                <a:latin typeface="Cambria" panose="02040503050406030204" pitchFamily="18" charset="0"/>
                <a:ea typeface="Cambria" panose="02040503050406030204" pitchFamily="18" charset="0"/>
              </a:rPr>
              <a:t> </a:t>
            </a:r>
            <a:r>
              <a:rPr lang="en-US" dirty="0" err="1" smtClean="0">
                <a:solidFill>
                  <a:schemeClr val="bg1"/>
                </a:solidFill>
                <a:latin typeface="Cambria" panose="02040503050406030204" pitchFamily="18" charset="0"/>
                <a:ea typeface="Cambria" panose="02040503050406030204" pitchFamily="18" charset="0"/>
              </a:rPr>
              <a:t>kế</a:t>
            </a:r>
            <a:r>
              <a:rPr lang="en-US" dirty="0" smtClean="0">
                <a:solidFill>
                  <a:schemeClr val="bg1"/>
                </a:solidFill>
                <a:latin typeface="Cambria" panose="02040503050406030204" pitchFamily="18" charset="0"/>
                <a:ea typeface="Cambria" panose="02040503050406030204" pitchFamily="18" charset="0"/>
              </a:rPr>
              <a:t> </a:t>
            </a:r>
            <a:r>
              <a:rPr lang="en-US" dirty="0" err="1" smtClean="0">
                <a:solidFill>
                  <a:schemeClr val="bg1"/>
                </a:solidFill>
                <a:latin typeface="Cambria" panose="02040503050406030204" pitchFamily="18" charset="0"/>
                <a:ea typeface="Cambria" panose="02040503050406030204" pitchFamily="18" charset="0"/>
              </a:rPr>
              <a:t>hệ</a:t>
            </a:r>
            <a:r>
              <a:rPr lang="en-US" dirty="0" smtClean="0">
                <a:solidFill>
                  <a:schemeClr val="bg1"/>
                </a:solidFill>
                <a:latin typeface="Cambria" panose="02040503050406030204" pitchFamily="18" charset="0"/>
                <a:ea typeface="Cambria" panose="02040503050406030204" pitchFamily="18" charset="0"/>
              </a:rPr>
              <a:t> </a:t>
            </a:r>
            <a:r>
              <a:rPr lang="en-US" dirty="0" err="1" smtClean="0">
                <a:solidFill>
                  <a:schemeClr val="bg1"/>
                </a:solidFill>
                <a:latin typeface="Cambria" panose="02040503050406030204" pitchFamily="18" charset="0"/>
                <a:ea typeface="Cambria" panose="02040503050406030204" pitchFamily="18" charset="0"/>
              </a:rPr>
              <a:t>thống</a:t>
            </a:r>
            <a:endParaRPr lang="en-US" dirty="0">
              <a:solidFill>
                <a:schemeClr val="bg1"/>
              </a:solidFill>
              <a:latin typeface="Cambria" panose="02040503050406030204" pitchFamily="18" charset="0"/>
              <a:ea typeface="Cambria" panose="02040503050406030204" pitchFamily="18" charset="0"/>
            </a:endParaRPr>
          </a:p>
        </p:txBody>
      </p:sp>
      <p:sp>
        <p:nvSpPr>
          <p:cNvPr id="4" name="Rectangle 3"/>
          <p:cNvSpPr/>
          <p:nvPr/>
        </p:nvSpPr>
        <p:spPr>
          <a:xfrm>
            <a:off x="788059" y="916115"/>
            <a:ext cx="2400300" cy="818895"/>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r>
              <a:rPr lang="en-US" dirty="0" smtClean="0">
                <a:latin typeface="Times New Roman" panose="02020603050405020304" pitchFamily="18" charset="0"/>
                <a:cs typeface="Times New Roman" panose="02020603050405020304" pitchFamily="18" charset="0"/>
              </a:rPr>
              <a:t>2.2 </a:t>
            </a:r>
            <a:r>
              <a:rPr lang="en-US" dirty="0" err="1" smtClean="0">
                <a:latin typeface="Times New Roman" panose="02020603050405020304" pitchFamily="18" charset="0"/>
                <a:cs typeface="Times New Roman" panose="02020603050405020304" pitchFamily="18" charset="0"/>
              </a:rPr>
              <a:t>Sơ</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đồ</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hệ</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thống</a:t>
            </a:r>
            <a:endParaRPr lang="en-US" dirty="0">
              <a:latin typeface="Times New Roman" panose="02020603050405020304" pitchFamily="18" charset="0"/>
              <a:cs typeface="Times New Roman" panose="02020603050405020304" pitchFamily="18" charset="0"/>
            </a:endParaRPr>
          </a:p>
        </p:txBody>
      </p:sp>
      <p:sp>
        <p:nvSpPr>
          <p:cNvPr id="5" name="Rectangle 4"/>
          <p:cNvSpPr/>
          <p:nvPr/>
        </p:nvSpPr>
        <p:spPr>
          <a:xfrm>
            <a:off x="4934310" y="1735010"/>
            <a:ext cx="1431984" cy="646982"/>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Hệ Thống</a:t>
            </a:r>
            <a:endParaRPr lang="en-US" dirty="0">
              <a:solidFill>
                <a:schemeClr val="bg1"/>
              </a:solidFill>
            </a:endParaRPr>
          </a:p>
        </p:txBody>
      </p:sp>
      <p:sp>
        <p:nvSpPr>
          <p:cNvPr id="8" name="Rectangle 7"/>
          <p:cNvSpPr/>
          <p:nvPr/>
        </p:nvSpPr>
        <p:spPr>
          <a:xfrm>
            <a:off x="2855343" y="3420037"/>
            <a:ext cx="2078967" cy="646982"/>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Trang Người dùng</a:t>
            </a:r>
            <a:endParaRPr lang="en-US" dirty="0">
              <a:solidFill>
                <a:schemeClr val="bg1"/>
              </a:solidFill>
            </a:endParaRPr>
          </a:p>
        </p:txBody>
      </p:sp>
      <p:sp>
        <p:nvSpPr>
          <p:cNvPr id="9" name="Rectangle 8"/>
          <p:cNvSpPr/>
          <p:nvPr/>
        </p:nvSpPr>
        <p:spPr>
          <a:xfrm>
            <a:off x="6366294" y="3420037"/>
            <a:ext cx="2078966" cy="646982"/>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Trang Admin</a:t>
            </a:r>
            <a:endParaRPr lang="en-US" dirty="0">
              <a:solidFill>
                <a:schemeClr val="bg1"/>
              </a:solidFill>
            </a:endParaRPr>
          </a:p>
        </p:txBody>
      </p:sp>
      <p:cxnSp>
        <p:nvCxnSpPr>
          <p:cNvPr id="20" name="Elbow Connector 19"/>
          <p:cNvCxnSpPr>
            <a:stCxn id="5" idx="2"/>
            <a:endCxn id="9" idx="0"/>
          </p:cNvCxnSpPr>
          <p:nvPr/>
        </p:nvCxnSpPr>
        <p:spPr>
          <a:xfrm rot="16200000" flipH="1">
            <a:off x="6009017" y="2023276"/>
            <a:ext cx="1038045" cy="1755475"/>
          </a:xfrm>
          <a:prstGeom prst="bentConnector3">
            <a:avLst>
              <a:gd name="adj1" fmla="val 50000"/>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Elbow Connector 27"/>
          <p:cNvCxnSpPr>
            <a:stCxn id="5" idx="2"/>
            <a:endCxn id="8" idx="0"/>
          </p:cNvCxnSpPr>
          <p:nvPr/>
        </p:nvCxnSpPr>
        <p:spPr>
          <a:xfrm rot="5400000">
            <a:off x="4253543" y="2023277"/>
            <a:ext cx="1038045" cy="1755475"/>
          </a:xfrm>
          <a:prstGeom prst="bentConnector3">
            <a:avLst>
              <a:gd name="adj1" fmla="val 50000"/>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36" name="Rectangle 35"/>
          <p:cNvSpPr/>
          <p:nvPr/>
        </p:nvSpPr>
        <p:spPr>
          <a:xfrm>
            <a:off x="2892814" y="4597281"/>
            <a:ext cx="5514975" cy="723900"/>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US" dirty="0" smtClean="0">
                <a:solidFill>
                  <a:schemeClr val="tx1"/>
                </a:solidFill>
              </a:rPr>
              <a:t>Sơ </a:t>
            </a:r>
            <a:r>
              <a:rPr lang="en-US" dirty="0" smtClean="0">
                <a:solidFill>
                  <a:schemeClr val="tx1"/>
                </a:solidFill>
              </a:rPr>
              <a:t>đồ hệ thống </a:t>
            </a:r>
            <a:r>
              <a:rPr lang="en-US" dirty="0" smtClean="0">
                <a:solidFill>
                  <a:schemeClr val="tx1"/>
                </a:solidFill>
              </a:rPr>
              <a:t>website</a:t>
            </a:r>
            <a:endParaRPr lang="en-US" dirty="0">
              <a:solidFill>
                <a:schemeClr val="tx1"/>
              </a:solidFill>
            </a:endParaRPr>
          </a:p>
        </p:txBody>
      </p:sp>
      <p:sp>
        <p:nvSpPr>
          <p:cNvPr id="37" name="Slide Number Placeholder 36"/>
          <p:cNvSpPr>
            <a:spLocks noGrp="1"/>
          </p:cNvSpPr>
          <p:nvPr>
            <p:ph type="sldNum" sz="quarter" idx="12"/>
          </p:nvPr>
        </p:nvSpPr>
        <p:spPr/>
        <p:txBody>
          <a:bodyPr/>
          <a:lstStyle/>
          <a:p>
            <a:fld id="{6D22F896-40B5-4ADD-8801-0D06FADFA095}" type="slidenum">
              <a:rPr lang="en-US" smtClean="0"/>
              <a:t>5</a:t>
            </a:fld>
            <a:endParaRPr lang="en-US" dirty="0"/>
          </a:p>
        </p:txBody>
      </p:sp>
    </p:spTree>
    <p:extLst>
      <p:ext uri="{BB962C8B-B14F-4D97-AF65-F5344CB8AC3E}">
        <p14:creationId xmlns:p14="http://schemas.microsoft.com/office/powerpoint/2010/main" val="28955327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76B33C-6DD7-457C-B93F-70DA1A278FCC}"/>
              </a:ext>
            </a:extLst>
          </p:cNvPr>
          <p:cNvSpPr>
            <a:spLocks noGrp="1"/>
          </p:cNvSpPr>
          <p:nvPr>
            <p:ph type="title"/>
          </p:nvPr>
        </p:nvSpPr>
        <p:spPr>
          <a:xfrm>
            <a:off x="0" y="0"/>
            <a:ext cx="12192000" cy="1325563"/>
          </a:xfrm>
        </p:spPr>
        <p:txBody>
          <a:bodyPr/>
          <a:lstStyle/>
          <a:p>
            <a:pPr algn="ctr"/>
            <a:r>
              <a:rPr lang="en-US" dirty="0">
                <a:solidFill>
                  <a:schemeClr val="bg1"/>
                </a:solidFill>
                <a:latin typeface="Cambria" panose="02040503050406030204" pitchFamily="18" charset="0"/>
                <a:ea typeface="Cambria" panose="02040503050406030204" pitchFamily="18" charset="0"/>
              </a:rPr>
              <a:t>Ch</a:t>
            </a:r>
            <a:r>
              <a:rPr lang="vi-VN" dirty="0">
                <a:solidFill>
                  <a:schemeClr val="bg1"/>
                </a:solidFill>
                <a:latin typeface="Cambria" panose="02040503050406030204" pitchFamily="18" charset="0"/>
                <a:ea typeface="Cambria" panose="02040503050406030204" pitchFamily="18" charset="0"/>
              </a:rPr>
              <a:t>ư</a:t>
            </a:r>
            <a:r>
              <a:rPr lang="en-US" dirty="0" err="1">
                <a:solidFill>
                  <a:schemeClr val="bg1"/>
                </a:solidFill>
                <a:latin typeface="Cambria" panose="02040503050406030204" pitchFamily="18" charset="0"/>
                <a:ea typeface="Cambria" panose="02040503050406030204" pitchFamily="18" charset="0"/>
              </a:rPr>
              <a:t>ơng</a:t>
            </a:r>
            <a:r>
              <a:rPr lang="en-US" dirty="0">
                <a:solidFill>
                  <a:schemeClr val="bg1"/>
                </a:solidFill>
                <a:latin typeface="Cambria" panose="02040503050406030204" pitchFamily="18" charset="0"/>
                <a:ea typeface="Cambria" panose="02040503050406030204" pitchFamily="18" charset="0"/>
              </a:rPr>
              <a:t> 2</a:t>
            </a:r>
            <a:r>
              <a:rPr lang="en-US" dirty="0" smtClean="0">
                <a:solidFill>
                  <a:schemeClr val="bg1"/>
                </a:solidFill>
                <a:latin typeface="Cambria" panose="02040503050406030204" pitchFamily="18" charset="0"/>
                <a:ea typeface="Cambria" panose="02040503050406030204" pitchFamily="18" charset="0"/>
              </a:rPr>
              <a:t>: </a:t>
            </a:r>
            <a:r>
              <a:rPr lang="en-US" dirty="0" err="1" smtClean="0">
                <a:solidFill>
                  <a:schemeClr val="bg1"/>
                </a:solidFill>
                <a:latin typeface="Cambria" panose="02040503050406030204" pitchFamily="18" charset="0"/>
                <a:ea typeface="Cambria" panose="02040503050406030204" pitchFamily="18" charset="0"/>
              </a:rPr>
              <a:t>Thiết</a:t>
            </a:r>
            <a:r>
              <a:rPr lang="en-US" dirty="0" smtClean="0">
                <a:solidFill>
                  <a:schemeClr val="bg1"/>
                </a:solidFill>
                <a:latin typeface="Cambria" panose="02040503050406030204" pitchFamily="18" charset="0"/>
                <a:ea typeface="Cambria" panose="02040503050406030204" pitchFamily="18" charset="0"/>
              </a:rPr>
              <a:t> </a:t>
            </a:r>
            <a:r>
              <a:rPr lang="en-US" dirty="0" err="1" smtClean="0">
                <a:solidFill>
                  <a:schemeClr val="bg1"/>
                </a:solidFill>
                <a:latin typeface="Cambria" panose="02040503050406030204" pitchFamily="18" charset="0"/>
                <a:ea typeface="Cambria" panose="02040503050406030204" pitchFamily="18" charset="0"/>
              </a:rPr>
              <a:t>kế</a:t>
            </a:r>
            <a:r>
              <a:rPr lang="en-US" dirty="0" smtClean="0">
                <a:solidFill>
                  <a:schemeClr val="bg1"/>
                </a:solidFill>
                <a:latin typeface="Cambria" panose="02040503050406030204" pitchFamily="18" charset="0"/>
                <a:ea typeface="Cambria" panose="02040503050406030204" pitchFamily="18" charset="0"/>
              </a:rPr>
              <a:t> </a:t>
            </a:r>
            <a:r>
              <a:rPr lang="en-US" dirty="0" err="1" smtClean="0">
                <a:solidFill>
                  <a:schemeClr val="bg1"/>
                </a:solidFill>
                <a:latin typeface="Cambria" panose="02040503050406030204" pitchFamily="18" charset="0"/>
                <a:ea typeface="Cambria" panose="02040503050406030204" pitchFamily="18" charset="0"/>
              </a:rPr>
              <a:t>hệ</a:t>
            </a:r>
            <a:r>
              <a:rPr lang="en-US" dirty="0" smtClean="0">
                <a:solidFill>
                  <a:schemeClr val="bg1"/>
                </a:solidFill>
                <a:latin typeface="Cambria" panose="02040503050406030204" pitchFamily="18" charset="0"/>
                <a:ea typeface="Cambria" panose="02040503050406030204" pitchFamily="18" charset="0"/>
              </a:rPr>
              <a:t> </a:t>
            </a:r>
            <a:r>
              <a:rPr lang="en-US" dirty="0" err="1" smtClean="0">
                <a:solidFill>
                  <a:schemeClr val="bg1"/>
                </a:solidFill>
                <a:latin typeface="Cambria" panose="02040503050406030204" pitchFamily="18" charset="0"/>
                <a:ea typeface="Cambria" panose="02040503050406030204" pitchFamily="18" charset="0"/>
              </a:rPr>
              <a:t>thống</a:t>
            </a:r>
            <a:endParaRPr lang="en-US" dirty="0">
              <a:solidFill>
                <a:schemeClr val="bg1"/>
              </a:solidFill>
              <a:latin typeface="Cambria" panose="02040503050406030204" pitchFamily="18" charset="0"/>
              <a:ea typeface="Cambria" panose="02040503050406030204" pitchFamily="18" charset="0"/>
            </a:endParaRPr>
          </a:p>
        </p:txBody>
      </p:sp>
      <p:sp>
        <p:nvSpPr>
          <p:cNvPr id="3" name="Rectangle 2"/>
          <p:cNvSpPr/>
          <p:nvPr/>
        </p:nvSpPr>
        <p:spPr>
          <a:xfrm>
            <a:off x="5004758" y="2188205"/>
            <a:ext cx="2199736" cy="73615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Trang Người Dùng</a:t>
            </a:r>
            <a:endParaRPr lang="en-US" dirty="0">
              <a:solidFill>
                <a:schemeClr val="bg1"/>
              </a:solidFill>
            </a:endParaRPr>
          </a:p>
        </p:txBody>
      </p:sp>
      <p:sp>
        <p:nvSpPr>
          <p:cNvPr id="6" name="Rectangle 5"/>
          <p:cNvSpPr/>
          <p:nvPr/>
        </p:nvSpPr>
        <p:spPr>
          <a:xfrm>
            <a:off x="320613" y="3663293"/>
            <a:ext cx="1741099" cy="73615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bg1"/>
                </a:solidFill>
              </a:rPr>
              <a:t>Trang chủ(danh sách sản phẩm) </a:t>
            </a:r>
            <a:endParaRPr lang="en-US" sz="1600" dirty="0">
              <a:solidFill>
                <a:schemeClr val="bg1"/>
              </a:solidFill>
            </a:endParaRPr>
          </a:p>
        </p:txBody>
      </p:sp>
      <p:sp>
        <p:nvSpPr>
          <p:cNvPr id="12" name="Rectangle 11"/>
          <p:cNvSpPr/>
          <p:nvPr/>
        </p:nvSpPr>
        <p:spPr>
          <a:xfrm>
            <a:off x="10111593" y="3663293"/>
            <a:ext cx="1741099" cy="73615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bg1"/>
                </a:solidFill>
              </a:rPr>
              <a:t>Trang đơn hàng </a:t>
            </a:r>
            <a:endParaRPr lang="en-US" sz="1600" dirty="0">
              <a:solidFill>
                <a:schemeClr val="bg1"/>
              </a:solidFill>
            </a:endParaRPr>
          </a:p>
        </p:txBody>
      </p:sp>
      <p:sp>
        <p:nvSpPr>
          <p:cNvPr id="13" name="Rectangle 12"/>
          <p:cNvSpPr/>
          <p:nvPr/>
        </p:nvSpPr>
        <p:spPr>
          <a:xfrm>
            <a:off x="6195201" y="3663293"/>
            <a:ext cx="1741099" cy="73615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bg1"/>
                </a:solidFill>
              </a:rPr>
              <a:t>Trang giỏ hàng </a:t>
            </a:r>
            <a:endParaRPr lang="en-US" sz="1600" dirty="0">
              <a:solidFill>
                <a:schemeClr val="bg1"/>
              </a:solidFill>
            </a:endParaRPr>
          </a:p>
        </p:txBody>
      </p:sp>
      <p:sp>
        <p:nvSpPr>
          <p:cNvPr id="14" name="Rectangle 13"/>
          <p:cNvSpPr/>
          <p:nvPr/>
        </p:nvSpPr>
        <p:spPr>
          <a:xfrm>
            <a:off x="2278809" y="3663293"/>
            <a:ext cx="1741099" cy="73615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bg1"/>
                </a:solidFill>
              </a:rPr>
              <a:t>Trang chi tiết sản phẩm </a:t>
            </a:r>
            <a:endParaRPr lang="en-US" sz="1600" dirty="0">
              <a:solidFill>
                <a:schemeClr val="bg1"/>
              </a:solidFill>
            </a:endParaRPr>
          </a:p>
        </p:txBody>
      </p:sp>
      <p:sp>
        <p:nvSpPr>
          <p:cNvPr id="15" name="Rectangle 14"/>
          <p:cNvSpPr/>
          <p:nvPr/>
        </p:nvSpPr>
        <p:spPr>
          <a:xfrm>
            <a:off x="4237005" y="3663293"/>
            <a:ext cx="1741099" cy="73615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bg1"/>
                </a:solidFill>
              </a:rPr>
              <a:t>Thông tin cá nhân </a:t>
            </a:r>
            <a:endParaRPr lang="en-US" sz="1600" dirty="0">
              <a:solidFill>
                <a:schemeClr val="bg1"/>
              </a:solidFill>
            </a:endParaRPr>
          </a:p>
        </p:txBody>
      </p:sp>
      <p:sp>
        <p:nvSpPr>
          <p:cNvPr id="16" name="Rectangle 15"/>
          <p:cNvSpPr/>
          <p:nvPr/>
        </p:nvSpPr>
        <p:spPr>
          <a:xfrm>
            <a:off x="8153397" y="3663293"/>
            <a:ext cx="1741099" cy="73615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bg1"/>
                </a:solidFill>
              </a:rPr>
              <a:t>Trang thanh toán </a:t>
            </a:r>
            <a:endParaRPr lang="en-US" sz="1600" dirty="0">
              <a:solidFill>
                <a:schemeClr val="bg1"/>
              </a:solidFill>
            </a:endParaRPr>
          </a:p>
        </p:txBody>
      </p:sp>
      <p:cxnSp>
        <p:nvCxnSpPr>
          <p:cNvPr id="21" name="Elbow Connector 20"/>
          <p:cNvCxnSpPr>
            <a:stCxn id="3" idx="2"/>
            <a:endCxn id="13" idx="0"/>
          </p:cNvCxnSpPr>
          <p:nvPr/>
        </p:nvCxnSpPr>
        <p:spPr>
          <a:xfrm rot="16200000" flipH="1">
            <a:off x="6215719" y="2813261"/>
            <a:ext cx="738938" cy="961125"/>
          </a:xfrm>
          <a:prstGeom prst="bentConnector3">
            <a:avLst>
              <a:gd name="adj1" fmla="val 50000"/>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Elbow Connector 21"/>
          <p:cNvCxnSpPr>
            <a:stCxn id="3" idx="2"/>
            <a:endCxn id="16" idx="0"/>
          </p:cNvCxnSpPr>
          <p:nvPr/>
        </p:nvCxnSpPr>
        <p:spPr>
          <a:xfrm rot="16200000" flipH="1">
            <a:off x="7194817" y="1834163"/>
            <a:ext cx="738938" cy="2919321"/>
          </a:xfrm>
          <a:prstGeom prst="bentConnector3">
            <a:avLst>
              <a:gd name="adj1" fmla="val 50000"/>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Elbow Connector 22"/>
          <p:cNvCxnSpPr>
            <a:stCxn id="3" idx="2"/>
            <a:endCxn id="12" idx="0"/>
          </p:cNvCxnSpPr>
          <p:nvPr/>
        </p:nvCxnSpPr>
        <p:spPr>
          <a:xfrm rot="16200000" flipH="1">
            <a:off x="8173915" y="855065"/>
            <a:ext cx="738938" cy="4877517"/>
          </a:xfrm>
          <a:prstGeom prst="bentConnector3">
            <a:avLst>
              <a:gd name="adj1" fmla="val 50000"/>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Elbow Connector 23"/>
          <p:cNvCxnSpPr>
            <a:stCxn id="3" idx="2"/>
            <a:endCxn id="15" idx="0"/>
          </p:cNvCxnSpPr>
          <p:nvPr/>
        </p:nvCxnSpPr>
        <p:spPr>
          <a:xfrm rot="5400000">
            <a:off x="5236622" y="2795289"/>
            <a:ext cx="738938" cy="997071"/>
          </a:xfrm>
          <a:prstGeom prst="bentConnector3">
            <a:avLst>
              <a:gd name="adj1" fmla="val 50000"/>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Elbow Connector 24"/>
          <p:cNvCxnSpPr>
            <a:stCxn id="3" idx="2"/>
            <a:endCxn id="14" idx="0"/>
          </p:cNvCxnSpPr>
          <p:nvPr/>
        </p:nvCxnSpPr>
        <p:spPr>
          <a:xfrm rot="5400000">
            <a:off x="4257524" y="1816191"/>
            <a:ext cx="738938" cy="2955267"/>
          </a:xfrm>
          <a:prstGeom prst="bentConnector3">
            <a:avLst>
              <a:gd name="adj1" fmla="val 50000"/>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Elbow Connector 25"/>
          <p:cNvCxnSpPr>
            <a:stCxn id="3" idx="2"/>
            <a:endCxn id="6" idx="0"/>
          </p:cNvCxnSpPr>
          <p:nvPr/>
        </p:nvCxnSpPr>
        <p:spPr>
          <a:xfrm rot="5400000">
            <a:off x="3278426" y="837093"/>
            <a:ext cx="738938" cy="4913463"/>
          </a:xfrm>
          <a:prstGeom prst="bentConnector3">
            <a:avLst>
              <a:gd name="adj1" fmla="val 50000"/>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482538" y="1326865"/>
            <a:ext cx="2666820" cy="428625"/>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US" dirty="0" smtClean="0">
                <a:latin typeface="Times New Roman" panose="02020603050405020304" pitchFamily="18" charset="0"/>
                <a:cs typeface="Times New Roman" panose="02020603050405020304" pitchFamily="18" charset="0"/>
              </a:rPr>
              <a:t>2.3 </a:t>
            </a:r>
            <a:r>
              <a:rPr lang="en-US" dirty="0" smtClean="0">
                <a:latin typeface="Times New Roman" panose="02020603050405020304" pitchFamily="18" charset="0"/>
                <a:cs typeface="Times New Roman" panose="02020603050405020304" pitchFamily="18" charset="0"/>
              </a:rPr>
              <a:t>Sơ đồ </a:t>
            </a:r>
            <a:r>
              <a:rPr lang="en-US" dirty="0" smtClean="0">
                <a:latin typeface="Times New Roman" panose="02020603050405020304" pitchFamily="18" charset="0"/>
                <a:cs typeface="Times New Roman" panose="02020603050405020304" pitchFamily="18" charset="0"/>
              </a:rPr>
              <a:t>trang</a:t>
            </a:r>
            <a:r>
              <a:rPr lang="en-US" dirty="0" smtClean="0">
                <a:latin typeface="Times New Roman" panose="02020603050405020304" pitchFamily="18" charset="0"/>
                <a:cs typeface="Times New Roman" panose="02020603050405020304" pitchFamily="18" charset="0"/>
              </a:rPr>
              <a:t> user</a:t>
            </a:r>
            <a:endParaRPr lang="en-US" dirty="0">
              <a:latin typeface="Times New Roman" panose="02020603050405020304" pitchFamily="18" charset="0"/>
              <a:cs typeface="Times New Roman" panose="02020603050405020304" pitchFamily="18" charset="0"/>
            </a:endParaRPr>
          </a:p>
        </p:txBody>
      </p:sp>
      <p:sp>
        <p:nvSpPr>
          <p:cNvPr id="40" name="Rectangle 39"/>
          <p:cNvSpPr/>
          <p:nvPr/>
        </p:nvSpPr>
        <p:spPr>
          <a:xfrm>
            <a:off x="3219178" y="4933712"/>
            <a:ext cx="5514975" cy="723900"/>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US" dirty="0" smtClean="0">
                <a:solidFill>
                  <a:schemeClr val="tx1"/>
                </a:solidFill>
              </a:rPr>
              <a:t>Sơ </a:t>
            </a:r>
            <a:r>
              <a:rPr lang="en-US" dirty="0" smtClean="0">
                <a:solidFill>
                  <a:schemeClr val="tx1"/>
                </a:solidFill>
              </a:rPr>
              <a:t>đồ trang user</a:t>
            </a:r>
            <a:endParaRPr lang="en-US" dirty="0">
              <a:solidFill>
                <a:schemeClr val="tx1"/>
              </a:solidFill>
            </a:endParaRPr>
          </a:p>
        </p:txBody>
      </p:sp>
      <p:sp>
        <p:nvSpPr>
          <p:cNvPr id="41" name="Slide Number Placeholder 40"/>
          <p:cNvSpPr>
            <a:spLocks noGrp="1"/>
          </p:cNvSpPr>
          <p:nvPr>
            <p:ph type="sldNum" sz="quarter" idx="12"/>
          </p:nvPr>
        </p:nvSpPr>
        <p:spPr/>
        <p:txBody>
          <a:bodyPr/>
          <a:lstStyle/>
          <a:p>
            <a:fld id="{6D22F896-40B5-4ADD-8801-0D06FADFA095}" type="slidenum">
              <a:rPr lang="en-US" smtClean="0"/>
              <a:t>6</a:t>
            </a:fld>
            <a:endParaRPr lang="en-US" dirty="0"/>
          </a:p>
        </p:txBody>
      </p:sp>
    </p:spTree>
    <p:extLst>
      <p:ext uri="{BB962C8B-B14F-4D97-AF65-F5344CB8AC3E}">
        <p14:creationId xmlns:p14="http://schemas.microsoft.com/office/powerpoint/2010/main" val="18031918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76B33C-6DD7-457C-B93F-70DA1A278FCC}"/>
              </a:ext>
            </a:extLst>
          </p:cNvPr>
          <p:cNvSpPr>
            <a:spLocks noGrp="1"/>
          </p:cNvSpPr>
          <p:nvPr>
            <p:ph type="title"/>
          </p:nvPr>
        </p:nvSpPr>
        <p:spPr>
          <a:xfrm>
            <a:off x="17252" y="0"/>
            <a:ext cx="12192000" cy="1325563"/>
          </a:xfrm>
        </p:spPr>
        <p:txBody>
          <a:bodyPr/>
          <a:lstStyle/>
          <a:p>
            <a:pPr algn="ctr"/>
            <a:r>
              <a:rPr lang="en-US" dirty="0">
                <a:solidFill>
                  <a:schemeClr val="bg1"/>
                </a:solidFill>
                <a:latin typeface="Cambria" panose="02040503050406030204" pitchFamily="18" charset="0"/>
                <a:ea typeface="Cambria" panose="02040503050406030204" pitchFamily="18" charset="0"/>
              </a:rPr>
              <a:t>Ch</a:t>
            </a:r>
            <a:r>
              <a:rPr lang="vi-VN" dirty="0">
                <a:solidFill>
                  <a:schemeClr val="bg1"/>
                </a:solidFill>
                <a:latin typeface="Cambria" panose="02040503050406030204" pitchFamily="18" charset="0"/>
                <a:ea typeface="Cambria" panose="02040503050406030204" pitchFamily="18" charset="0"/>
              </a:rPr>
              <a:t>ư</a:t>
            </a:r>
            <a:r>
              <a:rPr lang="en-US" dirty="0" err="1">
                <a:solidFill>
                  <a:schemeClr val="bg1"/>
                </a:solidFill>
                <a:latin typeface="Cambria" panose="02040503050406030204" pitchFamily="18" charset="0"/>
                <a:ea typeface="Cambria" panose="02040503050406030204" pitchFamily="18" charset="0"/>
              </a:rPr>
              <a:t>ơng</a:t>
            </a:r>
            <a:r>
              <a:rPr lang="en-US" dirty="0">
                <a:solidFill>
                  <a:schemeClr val="bg1"/>
                </a:solidFill>
                <a:latin typeface="Cambria" panose="02040503050406030204" pitchFamily="18" charset="0"/>
                <a:ea typeface="Cambria" panose="02040503050406030204" pitchFamily="18" charset="0"/>
              </a:rPr>
              <a:t> 2</a:t>
            </a:r>
            <a:r>
              <a:rPr lang="en-US" dirty="0" smtClean="0">
                <a:solidFill>
                  <a:schemeClr val="bg1"/>
                </a:solidFill>
                <a:latin typeface="Cambria" panose="02040503050406030204" pitchFamily="18" charset="0"/>
                <a:ea typeface="Cambria" panose="02040503050406030204" pitchFamily="18" charset="0"/>
              </a:rPr>
              <a:t>: </a:t>
            </a:r>
            <a:r>
              <a:rPr lang="en-US" dirty="0" err="1" smtClean="0">
                <a:solidFill>
                  <a:schemeClr val="bg1"/>
                </a:solidFill>
                <a:latin typeface="Cambria" panose="02040503050406030204" pitchFamily="18" charset="0"/>
                <a:ea typeface="Cambria" panose="02040503050406030204" pitchFamily="18" charset="0"/>
              </a:rPr>
              <a:t>Thiết</a:t>
            </a:r>
            <a:r>
              <a:rPr lang="en-US" dirty="0" smtClean="0">
                <a:solidFill>
                  <a:schemeClr val="bg1"/>
                </a:solidFill>
                <a:latin typeface="Cambria" panose="02040503050406030204" pitchFamily="18" charset="0"/>
                <a:ea typeface="Cambria" panose="02040503050406030204" pitchFamily="18" charset="0"/>
              </a:rPr>
              <a:t> </a:t>
            </a:r>
            <a:r>
              <a:rPr lang="en-US" dirty="0" err="1" smtClean="0">
                <a:solidFill>
                  <a:schemeClr val="bg1"/>
                </a:solidFill>
                <a:latin typeface="Cambria" panose="02040503050406030204" pitchFamily="18" charset="0"/>
                <a:ea typeface="Cambria" panose="02040503050406030204" pitchFamily="18" charset="0"/>
              </a:rPr>
              <a:t>kế</a:t>
            </a:r>
            <a:r>
              <a:rPr lang="en-US" dirty="0" smtClean="0">
                <a:solidFill>
                  <a:schemeClr val="bg1"/>
                </a:solidFill>
                <a:latin typeface="Cambria" panose="02040503050406030204" pitchFamily="18" charset="0"/>
                <a:ea typeface="Cambria" panose="02040503050406030204" pitchFamily="18" charset="0"/>
              </a:rPr>
              <a:t> </a:t>
            </a:r>
            <a:r>
              <a:rPr lang="en-US" dirty="0" err="1" smtClean="0">
                <a:solidFill>
                  <a:schemeClr val="bg1"/>
                </a:solidFill>
                <a:latin typeface="Cambria" panose="02040503050406030204" pitchFamily="18" charset="0"/>
                <a:ea typeface="Cambria" panose="02040503050406030204" pitchFamily="18" charset="0"/>
              </a:rPr>
              <a:t>hệ</a:t>
            </a:r>
            <a:r>
              <a:rPr lang="en-US" dirty="0" smtClean="0">
                <a:solidFill>
                  <a:schemeClr val="bg1"/>
                </a:solidFill>
                <a:latin typeface="Cambria" panose="02040503050406030204" pitchFamily="18" charset="0"/>
                <a:ea typeface="Cambria" panose="02040503050406030204" pitchFamily="18" charset="0"/>
              </a:rPr>
              <a:t> </a:t>
            </a:r>
            <a:r>
              <a:rPr lang="en-US" dirty="0" err="1" smtClean="0">
                <a:solidFill>
                  <a:schemeClr val="bg1"/>
                </a:solidFill>
                <a:latin typeface="Cambria" panose="02040503050406030204" pitchFamily="18" charset="0"/>
                <a:ea typeface="Cambria" panose="02040503050406030204" pitchFamily="18" charset="0"/>
              </a:rPr>
              <a:t>thống</a:t>
            </a:r>
            <a:endParaRPr lang="en-US" dirty="0">
              <a:solidFill>
                <a:schemeClr val="bg1"/>
              </a:solidFill>
              <a:latin typeface="Cambria" panose="02040503050406030204" pitchFamily="18" charset="0"/>
              <a:ea typeface="Cambria" panose="02040503050406030204" pitchFamily="18" charset="0"/>
            </a:endParaRPr>
          </a:p>
        </p:txBody>
      </p:sp>
      <p:cxnSp>
        <p:nvCxnSpPr>
          <p:cNvPr id="3" name="Elbow Connector 2"/>
          <p:cNvCxnSpPr>
            <a:stCxn id="4" idx="2"/>
            <a:endCxn id="10" idx="0"/>
          </p:cNvCxnSpPr>
          <p:nvPr/>
        </p:nvCxnSpPr>
        <p:spPr>
          <a:xfrm rot="5400000">
            <a:off x="4468489" y="2106246"/>
            <a:ext cx="900008" cy="2116348"/>
          </a:xfrm>
          <a:prstGeom prst="bentConnector3">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5170096" y="2007050"/>
            <a:ext cx="1613141" cy="707366"/>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Trang Admin </a:t>
            </a:r>
            <a:endParaRPr lang="en-US" dirty="0">
              <a:solidFill>
                <a:schemeClr val="bg1"/>
              </a:solidFill>
            </a:endParaRPr>
          </a:p>
        </p:txBody>
      </p:sp>
      <p:sp>
        <p:nvSpPr>
          <p:cNvPr id="8" name="Rectangle 7"/>
          <p:cNvSpPr/>
          <p:nvPr/>
        </p:nvSpPr>
        <p:spPr>
          <a:xfrm>
            <a:off x="7412966" y="3614424"/>
            <a:ext cx="1423358" cy="707366"/>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Trang quản lý đơn hàng</a:t>
            </a:r>
            <a:endParaRPr lang="en-US" dirty="0">
              <a:solidFill>
                <a:schemeClr val="bg1"/>
              </a:solidFill>
            </a:endParaRPr>
          </a:p>
        </p:txBody>
      </p:sp>
      <p:sp>
        <p:nvSpPr>
          <p:cNvPr id="9" name="Rectangle 8"/>
          <p:cNvSpPr/>
          <p:nvPr/>
        </p:nvSpPr>
        <p:spPr>
          <a:xfrm>
            <a:off x="5264987" y="3614424"/>
            <a:ext cx="1423358" cy="707366"/>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Trang quản lý sản phẩm</a:t>
            </a:r>
            <a:endParaRPr lang="en-US" dirty="0">
              <a:solidFill>
                <a:schemeClr val="bg1"/>
              </a:solidFill>
            </a:endParaRPr>
          </a:p>
        </p:txBody>
      </p:sp>
      <p:sp>
        <p:nvSpPr>
          <p:cNvPr id="10" name="Rectangle 9"/>
          <p:cNvSpPr/>
          <p:nvPr/>
        </p:nvSpPr>
        <p:spPr>
          <a:xfrm>
            <a:off x="3148640" y="3614424"/>
            <a:ext cx="1423358" cy="707366"/>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Trang Chủ </a:t>
            </a:r>
            <a:endParaRPr lang="en-US" dirty="0">
              <a:solidFill>
                <a:schemeClr val="bg1"/>
              </a:solidFill>
            </a:endParaRPr>
          </a:p>
        </p:txBody>
      </p:sp>
      <p:cxnSp>
        <p:nvCxnSpPr>
          <p:cNvPr id="11" name="Elbow Connector 10"/>
          <p:cNvCxnSpPr>
            <a:stCxn id="4" idx="2"/>
            <a:endCxn id="9" idx="0"/>
          </p:cNvCxnSpPr>
          <p:nvPr/>
        </p:nvCxnSpPr>
        <p:spPr>
          <a:xfrm rot="5400000">
            <a:off x="5526663" y="3164420"/>
            <a:ext cx="900008" cy="1"/>
          </a:xfrm>
          <a:prstGeom prst="bentConnector3">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Elbow Connector 11"/>
          <p:cNvCxnSpPr>
            <a:stCxn id="4" idx="2"/>
            <a:endCxn id="8" idx="0"/>
          </p:cNvCxnSpPr>
          <p:nvPr/>
        </p:nvCxnSpPr>
        <p:spPr>
          <a:xfrm rot="16200000" flipH="1">
            <a:off x="6600652" y="2090431"/>
            <a:ext cx="900008" cy="2147978"/>
          </a:xfrm>
          <a:prstGeom prst="bentConnector3">
            <a:avLst>
              <a:gd name="adj1" fmla="val 50000"/>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447316" y="934347"/>
            <a:ext cx="2666820" cy="428625"/>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US" dirty="0" smtClean="0">
                <a:latin typeface="Times New Roman" panose="02020603050405020304" pitchFamily="18" charset="0"/>
                <a:cs typeface="Times New Roman" panose="02020603050405020304" pitchFamily="18" charset="0"/>
              </a:rPr>
              <a:t>2.4 </a:t>
            </a:r>
            <a:r>
              <a:rPr lang="en-US" dirty="0" smtClean="0">
                <a:latin typeface="Times New Roman" panose="02020603050405020304" pitchFamily="18" charset="0"/>
                <a:cs typeface="Times New Roman" panose="02020603050405020304" pitchFamily="18" charset="0"/>
              </a:rPr>
              <a:t>Sơ đồ </a:t>
            </a:r>
            <a:r>
              <a:rPr lang="en-US" dirty="0" smtClean="0">
                <a:latin typeface="Times New Roman" panose="02020603050405020304" pitchFamily="18" charset="0"/>
                <a:cs typeface="Times New Roman" panose="02020603050405020304" pitchFamily="18" charset="0"/>
              </a:rPr>
              <a:t>trang admin</a:t>
            </a:r>
            <a:endParaRPr 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3219178" y="4933712"/>
            <a:ext cx="5514975" cy="723900"/>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US" dirty="0" smtClean="0">
                <a:solidFill>
                  <a:schemeClr val="tx1"/>
                </a:solidFill>
              </a:rPr>
              <a:t>Sơ </a:t>
            </a:r>
            <a:r>
              <a:rPr lang="en-US" dirty="0" smtClean="0">
                <a:solidFill>
                  <a:schemeClr val="tx1"/>
                </a:solidFill>
              </a:rPr>
              <a:t>đồ trang admin</a:t>
            </a:r>
            <a:endParaRPr lang="en-US" dirty="0">
              <a:solidFill>
                <a:schemeClr val="tx1"/>
              </a:solidFill>
            </a:endParaRPr>
          </a:p>
        </p:txBody>
      </p:sp>
      <p:sp>
        <p:nvSpPr>
          <p:cNvPr id="23" name="Slide Number Placeholder 22"/>
          <p:cNvSpPr>
            <a:spLocks noGrp="1"/>
          </p:cNvSpPr>
          <p:nvPr>
            <p:ph type="sldNum" sz="quarter" idx="12"/>
          </p:nvPr>
        </p:nvSpPr>
        <p:spPr/>
        <p:txBody>
          <a:bodyPr/>
          <a:lstStyle/>
          <a:p>
            <a:fld id="{6D22F896-40B5-4ADD-8801-0D06FADFA095}" type="slidenum">
              <a:rPr lang="en-US" smtClean="0"/>
              <a:t>7</a:t>
            </a:fld>
            <a:endParaRPr lang="en-US" dirty="0"/>
          </a:p>
        </p:txBody>
      </p:sp>
    </p:spTree>
    <p:extLst>
      <p:ext uri="{BB962C8B-B14F-4D97-AF65-F5344CB8AC3E}">
        <p14:creationId xmlns:p14="http://schemas.microsoft.com/office/powerpoint/2010/main" val="7315282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564178" y="1438859"/>
            <a:ext cx="8859480" cy="4157933"/>
          </a:xfrm>
          <a:prstGeom prst="rect">
            <a:avLst/>
          </a:prstGeom>
        </p:spPr>
      </p:pic>
      <p:sp>
        <p:nvSpPr>
          <p:cNvPr id="5" name="Rectangle 4"/>
          <p:cNvSpPr/>
          <p:nvPr/>
        </p:nvSpPr>
        <p:spPr>
          <a:xfrm>
            <a:off x="447316" y="934347"/>
            <a:ext cx="2666820" cy="428625"/>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US" dirty="0" smtClean="0">
                <a:latin typeface="Times New Roman" panose="02020603050405020304" pitchFamily="18" charset="0"/>
                <a:cs typeface="Times New Roman" panose="02020603050405020304" pitchFamily="18" charset="0"/>
              </a:rPr>
              <a:t>2.5 </a:t>
            </a:r>
            <a:r>
              <a:rPr lang="en-US" dirty="0" smtClean="0">
                <a:latin typeface="Times New Roman" panose="02020603050405020304" pitchFamily="18" charset="0"/>
                <a:cs typeface="Times New Roman" panose="02020603050405020304" pitchFamily="18" charset="0"/>
              </a:rPr>
              <a:t>Sơ đồ </a:t>
            </a:r>
            <a:r>
              <a:rPr lang="en-US" dirty="0" smtClean="0">
                <a:latin typeface="Times New Roman" panose="02020603050405020304" pitchFamily="18" charset="0"/>
                <a:cs typeface="Times New Roman" panose="02020603050405020304" pitchFamily="18" charset="0"/>
              </a:rPr>
              <a:t>Use-case user</a:t>
            </a:r>
            <a:endParaRPr lang="en-US" dirty="0">
              <a:latin typeface="Times New Roman" panose="02020603050405020304" pitchFamily="18" charset="0"/>
              <a:cs typeface="Times New Roman" panose="02020603050405020304" pitchFamily="18" charset="0"/>
            </a:endParaRPr>
          </a:p>
        </p:txBody>
      </p:sp>
      <p:sp>
        <p:nvSpPr>
          <p:cNvPr id="6" name="Title 1">
            <a:extLst>
              <a:ext uri="{FF2B5EF4-FFF2-40B4-BE49-F238E27FC236}">
                <a16:creationId xmlns:a16="http://schemas.microsoft.com/office/drawing/2014/main" id="{8076B33C-6DD7-457C-B93F-70DA1A278FCC}"/>
              </a:ext>
            </a:extLst>
          </p:cNvPr>
          <p:cNvSpPr>
            <a:spLocks noGrp="1"/>
          </p:cNvSpPr>
          <p:nvPr>
            <p:ph type="title"/>
          </p:nvPr>
        </p:nvSpPr>
        <p:spPr>
          <a:xfrm>
            <a:off x="17252" y="0"/>
            <a:ext cx="12192000" cy="1325563"/>
          </a:xfrm>
        </p:spPr>
        <p:txBody>
          <a:bodyPr/>
          <a:lstStyle/>
          <a:p>
            <a:pPr algn="ctr"/>
            <a:r>
              <a:rPr lang="en-US" dirty="0">
                <a:solidFill>
                  <a:schemeClr val="bg1"/>
                </a:solidFill>
                <a:latin typeface="Cambria" panose="02040503050406030204" pitchFamily="18" charset="0"/>
                <a:ea typeface="Cambria" panose="02040503050406030204" pitchFamily="18" charset="0"/>
              </a:rPr>
              <a:t>Ch</a:t>
            </a:r>
            <a:r>
              <a:rPr lang="vi-VN" dirty="0">
                <a:solidFill>
                  <a:schemeClr val="bg1"/>
                </a:solidFill>
                <a:latin typeface="Cambria" panose="02040503050406030204" pitchFamily="18" charset="0"/>
                <a:ea typeface="Cambria" panose="02040503050406030204" pitchFamily="18" charset="0"/>
              </a:rPr>
              <a:t>ư</a:t>
            </a:r>
            <a:r>
              <a:rPr lang="en-US" dirty="0" err="1">
                <a:solidFill>
                  <a:schemeClr val="bg1"/>
                </a:solidFill>
                <a:latin typeface="Cambria" panose="02040503050406030204" pitchFamily="18" charset="0"/>
                <a:ea typeface="Cambria" panose="02040503050406030204" pitchFamily="18" charset="0"/>
              </a:rPr>
              <a:t>ơng</a:t>
            </a:r>
            <a:r>
              <a:rPr lang="en-US" dirty="0">
                <a:solidFill>
                  <a:schemeClr val="bg1"/>
                </a:solidFill>
                <a:latin typeface="Cambria" panose="02040503050406030204" pitchFamily="18" charset="0"/>
                <a:ea typeface="Cambria" panose="02040503050406030204" pitchFamily="18" charset="0"/>
              </a:rPr>
              <a:t> 2</a:t>
            </a:r>
            <a:r>
              <a:rPr lang="en-US" dirty="0" smtClean="0">
                <a:solidFill>
                  <a:schemeClr val="bg1"/>
                </a:solidFill>
                <a:latin typeface="Cambria" panose="02040503050406030204" pitchFamily="18" charset="0"/>
                <a:ea typeface="Cambria" panose="02040503050406030204" pitchFamily="18" charset="0"/>
              </a:rPr>
              <a:t>: </a:t>
            </a:r>
            <a:r>
              <a:rPr lang="en-US" dirty="0" err="1" smtClean="0">
                <a:solidFill>
                  <a:schemeClr val="bg1"/>
                </a:solidFill>
                <a:latin typeface="Cambria" panose="02040503050406030204" pitchFamily="18" charset="0"/>
                <a:ea typeface="Cambria" panose="02040503050406030204" pitchFamily="18" charset="0"/>
              </a:rPr>
              <a:t>Thiết</a:t>
            </a:r>
            <a:r>
              <a:rPr lang="en-US" dirty="0" smtClean="0">
                <a:solidFill>
                  <a:schemeClr val="bg1"/>
                </a:solidFill>
                <a:latin typeface="Cambria" panose="02040503050406030204" pitchFamily="18" charset="0"/>
                <a:ea typeface="Cambria" panose="02040503050406030204" pitchFamily="18" charset="0"/>
              </a:rPr>
              <a:t> </a:t>
            </a:r>
            <a:r>
              <a:rPr lang="en-US" dirty="0" err="1" smtClean="0">
                <a:solidFill>
                  <a:schemeClr val="bg1"/>
                </a:solidFill>
                <a:latin typeface="Cambria" panose="02040503050406030204" pitchFamily="18" charset="0"/>
                <a:ea typeface="Cambria" panose="02040503050406030204" pitchFamily="18" charset="0"/>
              </a:rPr>
              <a:t>kế</a:t>
            </a:r>
            <a:r>
              <a:rPr lang="en-US" dirty="0" smtClean="0">
                <a:solidFill>
                  <a:schemeClr val="bg1"/>
                </a:solidFill>
                <a:latin typeface="Cambria" panose="02040503050406030204" pitchFamily="18" charset="0"/>
                <a:ea typeface="Cambria" panose="02040503050406030204" pitchFamily="18" charset="0"/>
              </a:rPr>
              <a:t> </a:t>
            </a:r>
            <a:r>
              <a:rPr lang="en-US" dirty="0" err="1" smtClean="0">
                <a:solidFill>
                  <a:schemeClr val="bg1"/>
                </a:solidFill>
                <a:latin typeface="Cambria" panose="02040503050406030204" pitchFamily="18" charset="0"/>
                <a:ea typeface="Cambria" panose="02040503050406030204" pitchFamily="18" charset="0"/>
              </a:rPr>
              <a:t>hệ</a:t>
            </a:r>
            <a:r>
              <a:rPr lang="en-US" dirty="0" smtClean="0">
                <a:solidFill>
                  <a:schemeClr val="bg1"/>
                </a:solidFill>
                <a:latin typeface="Cambria" panose="02040503050406030204" pitchFamily="18" charset="0"/>
                <a:ea typeface="Cambria" panose="02040503050406030204" pitchFamily="18" charset="0"/>
              </a:rPr>
              <a:t> </a:t>
            </a:r>
            <a:r>
              <a:rPr lang="en-US" dirty="0" err="1" smtClean="0">
                <a:solidFill>
                  <a:schemeClr val="bg1"/>
                </a:solidFill>
                <a:latin typeface="Cambria" panose="02040503050406030204" pitchFamily="18" charset="0"/>
                <a:ea typeface="Cambria" panose="02040503050406030204" pitchFamily="18" charset="0"/>
              </a:rPr>
              <a:t>thống</a:t>
            </a:r>
            <a:endParaRPr lang="en-US" dirty="0">
              <a:solidFill>
                <a:schemeClr val="bg1"/>
              </a:solidFill>
              <a:latin typeface="Cambria" panose="02040503050406030204" pitchFamily="18" charset="0"/>
              <a:ea typeface="Cambria" panose="02040503050406030204" pitchFamily="18" charset="0"/>
            </a:endParaRPr>
          </a:p>
        </p:txBody>
      </p:sp>
      <p:sp>
        <p:nvSpPr>
          <p:cNvPr id="9" name="Rectangle 8"/>
          <p:cNvSpPr/>
          <p:nvPr/>
        </p:nvSpPr>
        <p:spPr>
          <a:xfrm>
            <a:off x="3236431" y="5710089"/>
            <a:ext cx="5514975" cy="723900"/>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US" dirty="0" smtClean="0">
                <a:solidFill>
                  <a:schemeClr val="tx1"/>
                </a:solidFill>
              </a:rPr>
              <a:t>Sơ </a:t>
            </a:r>
            <a:r>
              <a:rPr lang="en-US" dirty="0" smtClean="0">
                <a:solidFill>
                  <a:schemeClr val="tx1"/>
                </a:solidFill>
              </a:rPr>
              <a:t>đồ Use-case user</a:t>
            </a:r>
            <a:endParaRPr lang="en-US" dirty="0">
              <a:solidFill>
                <a:schemeClr val="tx1"/>
              </a:solidFill>
            </a:endParaRPr>
          </a:p>
        </p:txBody>
      </p:sp>
      <p:sp>
        <p:nvSpPr>
          <p:cNvPr id="10" name="Slide Number Placeholder 9"/>
          <p:cNvSpPr>
            <a:spLocks noGrp="1"/>
          </p:cNvSpPr>
          <p:nvPr>
            <p:ph type="sldNum" sz="quarter" idx="12"/>
          </p:nvPr>
        </p:nvSpPr>
        <p:spPr/>
        <p:txBody>
          <a:bodyPr/>
          <a:lstStyle/>
          <a:p>
            <a:fld id="{6D22F896-40B5-4ADD-8801-0D06FADFA095}" type="slidenum">
              <a:rPr lang="en-US" smtClean="0"/>
              <a:t>8</a:t>
            </a:fld>
            <a:endParaRPr lang="en-US" dirty="0"/>
          </a:p>
        </p:txBody>
      </p:sp>
    </p:spTree>
    <p:extLst>
      <p:ext uri="{BB962C8B-B14F-4D97-AF65-F5344CB8AC3E}">
        <p14:creationId xmlns:p14="http://schemas.microsoft.com/office/powerpoint/2010/main" val="3391954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933257" y="2331981"/>
            <a:ext cx="8411749" cy="2953162"/>
          </a:xfrm>
          <a:prstGeom prst="rect">
            <a:avLst/>
          </a:prstGeom>
        </p:spPr>
      </p:pic>
      <p:sp>
        <p:nvSpPr>
          <p:cNvPr id="3" name="Rectangle 2"/>
          <p:cNvSpPr/>
          <p:nvPr/>
        </p:nvSpPr>
        <p:spPr>
          <a:xfrm>
            <a:off x="447315" y="934347"/>
            <a:ext cx="2822095" cy="428625"/>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US" dirty="0" smtClean="0">
                <a:latin typeface="Times New Roman" panose="02020603050405020304" pitchFamily="18" charset="0"/>
                <a:cs typeface="Times New Roman" panose="02020603050405020304" pitchFamily="18" charset="0"/>
              </a:rPr>
              <a:t>2.6 </a:t>
            </a:r>
            <a:r>
              <a:rPr lang="en-US" dirty="0" smtClean="0">
                <a:latin typeface="Times New Roman" panose="02020603050405020304" pitchFamily="18" charset="0"/>
                <a:cs typeface="Times New Roman" panose="02020603050405020304" pitchFamily="18" charset="0"/>
              </a:rPr>
              <a:t>Sơ đồ </a:t>
            </a:r>
            <a:r>
              <a:rPr lang="en-US" dirty="0" smtClean="0">
                <a:latin typeface="Times New Roman" panose="02020603050405020304" pitchFamily="18" charset="0"/>
                <a:cs typeface="Times New Roman" panose="02020603050405020304" pitchFamily="18" charset="0"/>
              </a:rPr>
              <a:t>Use-case Admin</a:t>
            </a:r>
            <a:endParaRPr lang="en-US" dirty="0">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8076B33C-6DD7-457C-B93F-70DA1A278FCC}"/>
              </a:ext>
            </a:extLst>
          </p:cNvPr>
          <p:cNvSpPr>
            <a:spLocks noGrp="1"/>
          </p:cNvSpPr>
          <p:nvPr>
            <p:ph type="title"/>
          </p:nvPr>
        </p:nvSpPr>
        <p:spPr>
          <a:xfrm>
            <a:off x="17252" y="0"/>
            <a:ext cx="12192000" cy="1325563"/>
          </a:xfrm>
        </p:spPr>
        <p:txBody>
          <a:bodyPr/>
          <a:lstStyle/>
          <a:p>
            <a:pPr algn="ctr"/>
            <a:r>
              <a:rPr lang="en-US" dirty="0">
                <a:solidFill>
                  <a:schemeClr val="bg1"/>
                </a:solidFill>
                <a:latin typeface="Cambria" panose="02040503050406030204" pitchFamily="18" charset="0"/>
                <a:ea typeface="Cambria" panose="02040503050406030204" pitchFamily="18" charset="0"/>
              </a:rPr>
              <a:t>Ch</a:t>
            </a:r>
            <a:r>
              <a:rPr lang="vi-VN" dirty="0">
                <a:solidFill>
                  <a:schemeClr val="bg1"/>
                </a:solidFill>
                <a:latin typeface="Cambria" panose="02040503050406030204" pitchFamily="18" charset="0"/>
                <a:ea typeface="Cambria" panose="02040503050406030204" pitchFamily="18" charset="0"/>
              </a:rPr>
              <a:t>ư</a:t>
            </a:r>
            <a:r>
              <a:rPr lang="en-US" dirty="0" err="1">
                <a:solidFill>
                  <a:schemeClr val="bg1"/>
                </a:solidFill>
                <a:latin typeface="Cambria" panose="02040503050406030204" pitchFamily="18" charset="0"/>
                <a:ea typeface="Cambria" panose="02040503050406030204" pitchFamily="18" charset="0"/>
              </a:rPr>
              <a:t>ơng</a:t>
            </a:r>
            <a:r>
              <a:rPr lang="en-US" dirty="0">
                <a:solidFill>
                  <a:schemeClr val="bg1"/>
                </a:solidFill>
                <a:latin typeface="Cambria" panose="02040503050406030204" pitchFamily="18" charset="0"/>
                <a:ea typeface="Cambria" panose="02040503050406030204" pitchFamily="18" charset="0"/>
              </a:rPr>
              <a:t> 2</a:t>
            </a:r>
            <a:r>
              <a:rPr lang="en-US" dirty="0" smtClean="0">
                <a:solidFill>
                  <a:schemeClr val="bg1"/>
                </a:solidFill>
                <a:latin typeface="Cambria" panose="02040503050406030204" pitchFamily="18" charset="0"/>
                <a:ea typeface="Cambria" panose="02040503050406030204" pitchFamily="18" charset="0"/>
              </a:rPr>
              <a:t>: </a:t>
            </a:r>
            <a:r>
              <a:rPr lang="en-US" dirty="0" err="1" smtClean="0">
                <a:solidFill>
                  <a:schemeClr val="bg1"/>
                </a:solidFill>
                <a:latin typeface="Cambria" panose="02040503050406030204" pitchFamily="18" charset="0"/>
                <a:ea typeface="Cambria" panose="02040503050406030204" pitchFamily="18" charset="0"/>
              </a:rPr>
              <a:t>Thiết</a:t>
            </a:r>
            <a:r>
              <a:rPr lang="en-US" dirty="0" smtClean="0">
                <a:solidFill>
                  <a:schemeClr val="bg1"/>
                </a:solidFill>
                <a:latin typeface="Cambria" panose="02040503050406030204" pitchFamily="18" charset="0"/>
                <a:ea typeface="Cambria" panose="02040503050406030204" pitchFamily="18" charset="0"/>
              </a:rPr>
              <a:t> </a:t>
            </a:r>
            <a:r>
              <a:rPr lang="en-US" dirty="0" err="1" smtClean="0">
                <a:solidFill>
                  <a:schemeClr val="bg1"/>
                </a:solidFill>
                <a:latin typeface="Cambria" panose="02040503050406030204" pitchFamily="18" charset="0"/>
                <a:ea typeface="Cambria" panose="02040503050406030204" pitchFamily="18" charset="0"/>
              </a:rPr>
              <a:t>kế</a:t>
            </a:r>
            <a:r>
              <a:rPr lang="en-US" dirty="0" smtClean="0">
                <a:solidFill>
                  <a:schemeClr val="bg1"/>
                </a:solidFill>
                <a:latin typeface="Cambria" panose="02040503050406030204" pitchFamily="18" charset="0"/>
                <a:ea typeface="Cambria" panose="02040503050406030204" pitchFamily="18" charset="0"/>
              </a:rPr>
              <a:t> </a:t>
            </a:r>
            <a:r>
              <a:rPr lang="en-US" dirty="0" err="1" smtClean="0">
                <a:solidFill>
                  <a:schemeClr val="bg1"/>
                </a:solidFill>
                <a:latin typeface="Cambria" panose="02040503050406030204" pitchFamily="18" charset="0"/>
                <a:ea typeface="Cambria" panose="02040503050406030204" pitchFamily="18" charset="0"/>
              </a:rPr>
              <a:t>hệ</a:t>
            </a:r>
            <a:r>
              <a:rPr lang="en-US" dirty="0" smtClean="0">
                <a:solidFill>
                  <a:schemeClr val="bg1"/>
                </a:solidFill>
                <a:latin typeface="Cambria" panose="02040503050406030204" pitchFamily="18" charset="0"/>
                <a:ea typeface="Cambria" panose="02040503050406030204" pitchFamily="18" charset="0"/>
              </a:rPr>
              <a:t> </a:t>
            </a:r>
            <a:r>
              <a:rPr lang="en-US" dirty="0" err="1" smtClean="0">
                <a:solidFill>
                  <a:schemeClr val="bg1"/>
                </a:solidFill>
                <a:latin typeface="Cambria" panose="02040503050406030204" pitchFamily="18" charset="0"/>
                <a:ea typeface="Cambria" panose="02040503050406030204" pitchFamily="18" charset="0"/>
              </a:rPr>
              <a:t>thống</a:t>
            </a:r>
            <a:endParaRPr lang="en-US" dirty="0">
              <a:solidFill>
                <a:schemeClr val="bg1"/>
              </a:solidFill>
              <a:latin typeface="Cambria" panose="02040503050406030204" pitchFamily="18" charset="0"/>
              <a:ea typeface="Cambria" panose="02040503050406030204" pitchFamily="18" charset="0"/>
            </a:endParaRPr>
          </a:p>
        </p:txBody>
      </p:sp>
      <p:sp>
        <p:nvSpPr>
          <p:cNvPr id="5" name="Rectangle 4"/>
          <p:cNvSpPr/>
          <p:nvPr/>
        </p:nvSpPr>
        <p:spPr>
          <a:xfrm>
            <a:off x="3269410" y="5468549"/>
            <a:ext cx="5514975" cy="723900"/>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US" dirty="0" smtClean="0">
                <a:solidFill>
                  <a:schemeClr val="tx1"/>
                </a:solidFill>
              </a:rPr>
              <a:t>Sơ </a:t>
            </a:r>
            <a:r>
              <a:rPr lang="en-US" dirty="0" smtClean="0">
                <a:solidFill>
                  <a:schemeClr val="tx1"/>
                </a:solidFill>
              </a:rPr>
              <a:t>đồ Use-case Admin</a:t>
            </a:r>
            <a:endParaRPr lang="en-US" dirty="0">
              <a:solidFill>
                <a:schemeClr val="tx1"/>
              </a:solidFill>
            </a:endParaRPr>
          </a:p>
        </p:txBody>
      </p:sp>
      <p:sp>
        <p:nvSpPr>
          <p:cNvPr id="6" name="Slide Number Placeholder 5"/>
          <p:cNvSpPr>
            <a:spLocks noGrp="1"/>
          </p:cNvSpPr>
          <p:nvPr>
            <p:ph type="sldNum" sz="quarter" idx="12"/>
          </p:nvPr>
        </p:nvSpPr>
        <p:spPr/>
        <p:txBody>
          <a:bodyPr/>
          <a:lstStyle/>
          <a:p>
            <a:fld id="{6D22F896-40B5-4ADD-8801-0D06FADFA095}" type="slidenum">
              <a:rPr lang="en-US" smtClean="0"/>
              <a:t>9</a:t>
            </a:fld>
            <a:endParaRPr lang="en-US" dirty="0"/>
          </a:p>
        </p:txBody>
      </p:sp>
    </p:spTree>
    <p:extLst>
      <p:ext uri="{BB962C8B-B14F-4D97-AF65-F5344CB8AC3E}">
        <p14:creationId xmlns:p14="http://schemas.microsoft.com/office/powerpoint/2010/main" val="230633977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83</TotalTime>
  <Words>532</Words>
  <Application>Microsoft Office PowerPoint</Application>
  <PresentationFormat>Widescreen</PresentationFormat>
  <Paragraphs>77</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Cambria</vt:lpstr>
      <vt:lpstr>Times New Roman</vt:lpstr>
      <vt:lpstr>Trebuchet MS</vt:lpstr>
      <vt:lpstr>Tw Cen MT</vt:lpstr>
      <vt:lpstr>Circuit</vt:lpstr>
      <vt:lpstr>PowerPoint Presentation</vt:lpstr>
      <vt:lpstr>Nội Dung</vt:lpstr>
      <vt:lpstr>Chương 1: Đặt vấn đề, giải pháp</vt:lpstr>
      <vt:lpstr>Chương 2: Thiết kế hệ thống</vt:lpstr>
      <vt:lpstr>Chương 2: Thiết kế hệ thống</vt:lpstr>
      <vt:lpstr>Chương 2: Thiết kế hệ thống</vt:lpstr>
      <vt:lpstr>Chương 2: Thiết kế hệ thống</vt:lpstr>
      <vt:lpstr>Chương 2: Thiết kế hệ thống</vt:lpstr>
      <vt:lpstr>Chương 2: Thiết kế hệ thống</vt:lpstr>
      <vt:lpstr>Chương 3: Sản phẩm thực tế </vt:lpstr>
      <vt:lpstr>Chương 3: Sản phẩm thực tế </vt:lpstr>
      <vt:lpstr>Chương 4: Kết luận, hướng phát triển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Thinh Dam</dc:creator>
  <cp:lastModifiedBy>Thinh Dam</cp:lastModifiedBy>
  <cp:revision>9</cp:revision>
  <dcterms:created xsi:type="dcterms:W3CDTF">2022-05-17T13:57:18Z</dcterms:created>
  <dcterms:modified xsi:type="dcterms:W3CDTF">2022-05-17T15:21:15Z</dcterms:modified>
</cp:coreProperties>
</file>