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36519-DF0C-4F92-80A5-04D73D54CAF5}" v="6" dt="2021-08-04T16:24:5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àm Quang Tiến" userId="a019f4c5-124f-42a7-b110-4208e6103ff5" providerId="ADAL" clId="{E9536519-DF0C-4F92-80A5-04D73D54CAF5}"/>
    <pc:docChg chg="custSel addSld modSld">
      <pc:chgData name="Đàm Quang Tiến" userId="a019f4c5-124f-42a7-b110-4208e6103ff5" providerId="ADAL" clId="{E9536519-DF0C-4F92-80A5-04D73D54CAF5}" dt="2021-08-05T03:56:27.226" v="1588" actId="20577"/>
      <pc:docMkLst>
        <pc:docMk/>
      </pc:docMkLst>
      <pc:sldChg chg="modSp mod">
        <pc:chgData name="Đàm Quang Tiến" userId="a019f4c5-124f-42a7-b110-4208e6103ff5" providerId="ADAL" clId="{E9536519-DF0C-4F92-80A5-04D73D54CAF5}" dt="2021-08-04T12:55:00.268" v="0" actId="1076"/>
        <pc:sldMkLst>
          <pc:docMk/>
          <pc:sldMk cId="1518493943" sldId="256"/>
        </pc:sldMkLst>
        <pc:spChg chg="mod">
          <ac:chgData name="Đàm Quang Tiến" userId="a019f4c5-124f-42a7-b110-4208e6103ff5" providerId="ADAL" clId="{E9536519-DF0C-4F92-80A5-04D73D54CAF5}" dt="2021-08-04T12:55:00.268" v="0" actId="1076"/>
          <ac:spMkLst>
            <pc:docMk/>
            <pc:sldMk cId="1518493943" sldId="256"/>
            <ac:spMk id="5" creationId="{6EF02C6A-BBB9-48E1-B23E-E4B7F4DAD6D1}"/>
          </ac:spMkLst>
        </pc:spChg>
        <pc:cxnChg chg="mod">
          <ac:chgData name="Đàm Quang Tiến" userId="a019f4c5-124f-42a7-b110-4208e6103ff5" providerId="ADAL" clId="{E9536519-DF0C-4F92-80A5-04D73D54CAF5}" dt="2021-08-04T12:55:00.268" v="0" actId="1076"/>
          <ac:cxnSpMkLst>
            <pc:docMk/>
            <pc:sldMk cId="1518493943" sldId="256"/>
            <ac:cxnSpMk id="41" creationId="{32C8A5C3-DF8A-4C8E-8D6B-1BFE7ADCBDF3}"/>
          </ac:cxnSpMkLst>
        </pc:cxnChg>
      </pc:sldChg>
      <pc:sldChg chg="addSp modSp new mod">
        <pc:chgData name="Đàm Quang Tiến" userId="a019f4c5-124f-42a7-b110-4208e6103ff5" providerId="ADAL" clId="{E9536519-DF0C-4F92-80A5-04D73D54CAF5}" dt="2021-08-05T03:56:27.226" v="1588" actId="20577"/>
        <pc:sldMkLst>
          <pc:docMk/>
          <pc:sldMk cId="1735040915" sldId="257"/>
        </pc:sldMkLst>
        <pc:spChg chg="add mod">
          <ac:chgData name="Đàm Quang Tiến" userId="a019f4c5-124f-42a7-b110-4208e6103ff5" providerId="ADAL" clId="{E9536519-DF0C-4F92-80A5-04D73D54CAF5}" dt="2021-08-04T15:25:21.576" v="706" actId="14100"/>
          <ac:spMkLst>
            <pc:docMk/>
            <pc:sldMk cId="1735040915" sldId="257"/>
            <ac:spMk id="2" creationId="{F4C295C8-FA00-4675-A29B-8E2C80738789}"/>
          </ac:spMkLst>
        </pc:spChg>
        <pc:spChg chg="add mod">
          <ac:chgData name="Đàm Quang Tiến" userId="a019f4c5-124f-42a7-b110-4208e6103ff5" providerId="ADAL" clId="{E9536519-DF0C-4F92-80A5-04D73D54CAF5}" dt="2021-08-05T03:56:27.226" v="1588" actId="20577"/>
          <ac:spMkLst>
            <pc:docMk/>
            <pc:sldMk cId="1735040915" sldId="257"/>
            <ac:spMk id="12" creationId="{56AC1675-6AA1-4D16-9E8B-C19C7EC69244}"/>
          </ac:spMkLst>
        </pc:spChg>
        <pc:cxnChg chg="add mod">
          <ac:chgData name="Đàm Quang Tiến" userId="a019f4c5-124f-42a7-b110-4208e6103ff5" providerId="ADAL" clId="{E9536519-DF0C-4F92-80A5-04D73D54CAF5}" dt="2021-08-04T15:07:24.587" v="693" actId="1076"/>
          <ac:cxnSpMkLst>
            <pc:docMk/>
            <pc:sldMk cId="1735040915" sldId="257"/>
            <ac:cxnSpMk id="4" creationId="{4B08161C-B09C-4393-B7E3-FE0D024C96F4}"/>
          </ac:cxnSpMkLst>
        </pc:cxnChg>
        <pc:cxnChg chg="add mod">
          <ac:chgData name="Đàm Quang Tiến" userId="a019f4c5-124f-42a7-b110-4208e6103ff5" providerId="ADAL" clId="{E9536519-DF0C-4F92-80A5-04D73D54CAF5}" dt="2021-08-04T15:07:32.906" v="697" actId="1076"/>
          <ac:cxnSpMkLst>
            <pc:docMk/>
            <pc:sldMk cId="1735040915" sldId="257"/>
            <ac:cxnSpMk id="6" creationId="{94A5B202-40F3-47EC-8A23-A0846C5410B4}"/>
          </ac:cxnSpMkLst>
        </pc:cxnChg>
        <pc:cxnChg chg="add mod">
          <ac:chgData name="Đàm Quang Tiến" userId="a019f4c5-124f-42a7-b110-4208e6103ff5" providerId="ADAL" clId="{E9536519-DF0C-4F92-80A5-04D73D54CAF5}" dt="2021-08-04T15:20:51.862" v="702" actId="1076"/>
          <ac:cxnSpMkLst>
            <pc:docMk/>
            <pc:sldMk cId="1735040915" sldId="257"/>
            <ac:cxnSpMk id="9" creationId="{513DAA32-66FC-4C80-B637-ADBA52920661}"/>
          </ac:cxnSpMkLst>
        </pc:cxnChg>
        <pc:cxnChg chg="add mod">
          <ac:chgData name="Đàm Quang Tiến" userId="a019f4c5-124f-42a7-b110-4208e6103ff5" providerId="ADAL" clId="{E9536519-DF0C-4F92-80A5-04D73D54CAF5}" dt="2021-08-04T15:07:39.727" v="699" actId="571"/>
          <ac:cxnSpMkLst>
            <pc:docMk/>
            <pc:sldMk cId="1735040915" sldId="257"/>
            <ac:cxnSpMk id="10" creationId="{23F40A4C-894C-4704-8D7E-88192F3436F5}"/>
          </ac:cxnSpMkLst>
        </pc:cxnChg>
        <pc:cxnChg chg="add mod">
          <ac:chgData name="Đàm Quang Tiến" userId="a019f4c5-124f-42a7-b110-4208e6103ff5" providerId="ADAL" clId="{E9536519-DF0C-4F92-80A5-04D73D54CAF5}" dt="2021-08-04T15:07:43.664" v="700" actId="571"/>
          <ac:cxnSpMkLst>
            <pc:docMk/>
            <pc:sldMk cId="1735040915" sldId="257"/>
            <ac:cxnSpMk id="11" creationId="{592B8184-0721-408D-94D2-D6DD5979BEEE}"/>
          </ac:cxnSpMkLst>
        </pc:cxnChg>
      </pc:sldChg>
      <pc:sldChg chg="addSp modSp new mod">
        <pc:chgData name="Đàm Quang Tiến" userId="a019f4c5-124f-42a7-b110-4208e6103ff5" providerId="ADAL" clId="{E9536519-DF0C-4F92-80A5-04D73D54CAF5}" dt="2021-08-04T16:26:34.873" v="1550" actId="20577"/>
        <pc:sldMkLst>
          <pc:docMk/>
          <pc:sldMk cId="3700272674" sldId="258"/>
        </pc:sldMkLst>
        <pc:spChg chg="add mod">
          <ac:chgData name="Đàm Quang Tiến" userId="a019f4c5-124f-42a7-b110-4208e6103ff5" providerId="ADAL" clId="{E9536519-DF0C-4F92-80A5-04D73D54CAF5}" dt="2021-08-04T16:26:34.873" v="1550" actId="20577"/>
          <ac:spMkLst>
            <pc:docMk/>
            <pc:sldMk cId="3700272674" sldId="258"/>
            <ac:spMk id="2" creationId="{C4FDCAD2-DFFD-418D-97D8-39230277B6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9E31-7397-4039-913E-A7F7262E6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AAA35-61CC-4459-809C-FB1D0F32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CB23-46E9-4E9F-9654-3202D7DB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7ACE-96F6-4151-8A03-080645B6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D54C-1996-4C8D-95E3-38CBDFC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082B-6046-4694-999E-6791B37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EE713-77A4-402E-BBED-C65DCFBE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EDA2-1ED0-465B-B04A-E9D73066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6843-3286-49E0-A879-E08E998E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6BC5-1D80-4EB7-A625-D108A174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DE180-6AC0-410B-A89B-30A54E3AF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2377-C78D-46C9-AEB3-51FDD22E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E3D8-AB54-473B-A4EA-D8E15E4F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BBC-DEE0-4ED2-9059-7C074126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0A19-FD92-4BD2-8F44-6A03FCA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E588-09B7-4722-B9B8-EE2EA5C2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B97B-9A2E-4B2E-A214-2EAC2537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96BF-7EAD-41A5-86E9-F8D1AB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15B9-3149-4F8A-8256-8AE581AB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5C3D-4708-4A67-A5F3-E44CCF0C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E2E4-7B02-4961-9C2D-5330E335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F54BC-A3B9-400B-9E1C-1368DFAD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96B9-FFB6-4CEA-83F7-9F1B667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2162-8807-4420-9108-19BB2798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10D-D115-46C7-A4D9-F4E02CE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6ACC-671B-42FB-B00A-335FB0E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E171-9A29-4AF8-860E-AEBFFB619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0971-FC37-4FE1-A782-99CCA684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32D87-C085-4C8E-9E87-59867FDF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716C-B3A5-45F2-883E-9962C080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880A-6A5D-4E85-8F1A-B4E34C39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1C03-2668-4611-B853-CE2899B9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7C396-61E3-4C15-883A-FFF58049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3B89-BA84-40B6-92D2-840F0B51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794D6-E481-4B0E-8BC9-3E147B5F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10CCC-7E27-471D-A4EB-8F045481D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21012-BD66-413F-9664-7A65560F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FDE1A-31B6-4D09-A0E3-F0662BBC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2E0CF-F058-44B6-975F-5105DA7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A8F4-0F77-45D0-A4C8-32661FE2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F64A-F3CA-4D44-A199-C1DAC97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6BC0-CA06-491D-86D3-058764E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ADC8-3041-4C24-B722-6D4DA9D4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25D4-01B9-4B30-8475-F956446E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4E90E-BFAE-423A-9238-5FA61AEE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01F44-1225-415A-9999-9D98EE8E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0717-F7BB-4B96-AC35-13A4018F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04BA-15B7-4230-BA2B-3B8F652D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FF26-08E1-4BF8-A9A4-2D11838C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AA82-D190-4A30-AB1B-FC611132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35F95-4493-4810-B945-E9B80611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C286-6677-4CC4-9E52-BA87B2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A313-B266-47D4-A9FB-1578A0CF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CAEC0-05EE-4624-AFAD-6FDB36C62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1CA6-7B33-4275-956E-B370B6C7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59E2-B43B-4FC5-A670-678D9C16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45DD-51FC-42C1-BABD-A81CA5ED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18883-9C53-4D4D-B9C2-551E6B99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F513B-37DA-4326-A003-53360D7A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A148-C3DC-44B5-8E85-D97BCC81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B046-824D-45C4-811E-156F1AF74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C79F-E798-4EF7-8296-A7590BF695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1A4-9CDE-428B-9678-B0956115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74A5-3BB8-4AB0-8480-E79D1004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02C6A-BBB9-48E1-B23E-E4B7F4DAD6D1}"/>
              </a:ext>
            </a:extLst>
          </p:cNvPr>
          <p:cNvSpPr/>
          <p:nvPr/>
        </p:nvSpPr>
        <p:spPr>
          <a:xfrm>
            <a:off x="801167" y="3822128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Chưa kết nối wifi</a:t>
            </a:r>
          </a:p>
          <a:p>
            <a:pPr algn="ctr"/>
            <a:endParaRPr lang="en-US"/>
          </a:p>
          <a:p>
            <a:pPr algn="ctr"/>
            <a:r>
              <a:rPr lang="en-US"/>
              <a:t>wifi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6CD70-BA1F-4235-90E5-D47F4920739E}"/>
              </a:ext>
            </a:extLst>
          </p:cNvPr>
          <p:cNvSpPr/>
          <p:nvPr/>
        </p:nvSpPr>
        <p:spPr>
          <a:xfrm>
            <a:off x="6979063" y="2731796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khóa app và vật lý</a:t>
            </a:r>
          </a:p>
          <a:p>
            <a:pPr algn="ctr"/>
            <a:endParaRPr lang="en-US"/>
          </a:p>
          <a:p>
            <a:pPr algn="ctr"/>
            <a:r>
              <a:rPr lang="en-US"/>
              <a:t>nút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FB13A-EB2B-4E74-B48B-7287879AF6B7}"/>
              </a:ext>
            </a:extLst>
          </p:cNvPr>
          <p:cNvSpPr/>
          <p:nvPr/>
        </p:nvSpPr>
        <p:spPr>
          <a:xfrm>
            <a:off x="6979063" y="4720945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Chưa mở khóa</a:t>
            </a:r>
          </a:p>
          <a:p>
            <a:pPr algn="ctr"/>
            <a:endParaRPr lang="en-US"/>
          </a:p>
          <a:p>
            <a:pPr algn="ctr"/>
            <a:r>
              <a:rPr lang="en-US"/>
              <a:t>nút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90A20-C08A-41D8-AA25-605410B924EF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5582006" y="3584284"/>
            <a:ext cx="1397057" cy="109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91495F-F130-4786-9199-7554F941A104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>
            <a:off x="5582006" y="4674616"/>
            <a:ext cx="1397057" cy="89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064F5-6DF5-4CD4-909A-1A754C53FAC8}"/>
              </a:ext>
            </a:extLst>
          </p:cNvPr>
          <p:cNvSpPr/>
          <p:nvPr/>
        </p:nvSpPr>
        <p:spPr>
          <a:xfrm>
            <a:off x="801167" y="812785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Đã kết nối wifi</a:t>
            </a:r>
          </a:p>
          <a:p>
            <a:pPr algn="ctr"/>
            <a:endParaRPr lang="en-US"/>
          </a:p>
          <a:p>
            <a:pPr algn="ctr"/>
            <a:r>
              <a:rPr lang="en-US"/>
              <a:t>wifi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B05B15-DA67-420D-8D6F-8E063FDC8A8F}"/>
              </a:ext>
            </a:extLst>
          </p:cNvPr>
          <p:cNvSpPr/>
          <p:nvPr/>
        </p:nvSpPr>
        <p:spPr>
          <a:xfrm>
            <a:off x="3550599" y="3822128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xác nhận về Điện thoại</a:t>
            </a:r>
          </a:p>
          <a:p>
            <a:pPr algn="ctr"/>
            <a:endParaRPr lang="en-US"/>
          </a:p>
          <a:p>
            <a:pPr algn="ctr"/>
            <a:r>
              <a:rPr lang="en-US"/>
              <a:t>sim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C8A5C3-DF8A-4C8E-8D6B-1BFE7ADCBDF3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2832574" y="4674616"/>
            <a:ext cx="71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580564-2C11-4AC1-AC38-6438CDD4ABA7}"/>
              </a:ext>
            </a:extLst>
          </p:cNvPr>
          <p:cNvCxnSpPr>
            <a:stCxn id="7" idx="3"/>
          </p:cNvCxnSpPr>
          <p:nvPr/>
        </p:nvCxnSpPr>
        <p:spPr>
          <a:xfrm>
            <a:off x="9010470" y="5573433"/>
            <a:ext cx="1116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35BD74C-6DC8-4B78-9883-93FD5A5887D1}"/>
              </a:ext>
            </a:extLst>
          </p:cNvPr>
          <p:cNvSpPr/>
          <p:nvPr/>
        </p:nvSpPr>
        <p:spPr>
          <a:xfrm>
            <a:off x="10126765" y="4674616"/>
            <a:ext cx="1803163" cy="170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Xe cảnh báo</a:t>
            </a:r>
          </a:p>
          <a:p>
            <a:pPr algn="ctr"/>
            <a:endParaRPr lang="en-US"/>
          </a:p>
          <a:p>
            <a:pPr algn="ctr"/>
            <a:r>
              <a:rPr lang="en-US"/>
              <a:t>loa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645CFE-95DF-4668-8173-D5250BEECA1F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2832574" y="1665273"/>
            <a:ext cx="71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F7B0DCB-24AA-4391-84CF-1948BB3824D4}"/>
              </a:ext>
            </a:extLst>
          </p:cNvPr>
          <p:cNvSpPr/>
          <p:nvPr/>
        </p:nvSpPr>
        <p:spPr>
          <a:xfrm>
            <a:off x="3550599" y="812785"/>
            <a:ext cx="2315910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Không cảnh báo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B12019-87E1-4EBE-8CD5-2F43FE39E41B}"/>
              </a:ext>
            </a:extLst>
          </p:cNvPr>
          <p:cNvCxnSpPr>
            <a:stCxn id="7" idx="3"/>
          </p:cNvCxnSpPr>
          <p:nvPr/>
        </p:nvCxnSpPr>
        <p:spPr>
          <a:xfrm flipV="1">
            <a:off x="9010470" y="3187581"/>
            <a:ext cx="1116295" cy="238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BC50DB3-E179-4F14-9272-DF8E3C9E1B68}"/>
              </a:ext>
            </a:extLst>
          </p:cNvPr>
          <p:cNvSpPr/>
          <p:nvPr/>
        </p:nvSpPr>
        <p:spPr>
          <a:xfrm>
            <a:off x="10126765" y="2059536"/>
            <a:ext cx="1734798" cy="219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định vị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67213-C2A5-43C1-ADEC-987E41C8FCE0}"/>
              </a:ext>
            </a:extLst>
          </p:cNvPr>
          <p:cNvSpPr txBox="1"/>
          <p:nvPr/>
        </p:nvSpPr>
        <p:spPr>
          <a:xfrm>
            <a:off x="6462400" y="287912"/>
            <a:ext cx="3840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Task</a:t>
            </a:r>
          </a:p>
          <a:p>
            <a:pPr marL="285750" indent="-285750">
              <a:buFontTx/>
              <a:buChar char="-"/>
            </a:pPr>
            <a:r>
              <a:rPr lang="en-US"/>
              <a:t>Code gửi/nhận tin nhắn SIM</a:t>
            </a:r>
          </a:p>
          <a:p>
            <a:pPr marL="285750" indent="-285750">
              <a:buFontTx/>
              <a:buChar char="-"/>
            </a:pPr>
            <a:r>
              <a:rPr lang="en-US"/>
              <a:t>Code kết nối wifi</a:t>
            </a:r>
          </a:p>
          <a:p>
            <a:pPr marL="285750" indent="-285750">
              <a:buFontTx/>
              <a:buChar char="-"/>
            </a:pPr>
            <a:r>
              <a:rPr lang="en-US"/>
              <a:t>Code lấy định vị </a:t>
            </a:r>
          </a:p>
          <a:p>
            <a:pPr marL="285750" indent="-285750">
              <a:buFontTx/>
              <a:buChar char="-"/>
            </a:pPr>
            <a:r>
              <a:rPr lang="en-US"/>
              <a:t>Xây dựng mô hình kết nối I2C, UART</a:t>
            </a:r>
          </a:p>
        </p:txBody>
      </p:sp>
    </p:spTree>
    <p:extLst>
      <p:ext uri="{BB962C8B-B14F-4D97-AF65-F5344CB8AC3E}">
        <p14:creationId xmlns:p14="http://schemas.microsoft.com/office/powerpoint/2010/main" val="151849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295C8-FA00-4675-A29B-8E2C80738789}"/>
              </a:ext>
            </a:extLst>
          </p:cNvPr>
          <p:cNvSpPr txBox="1"/>
          <p:nvPr/>
        </p:nvSpPr>
        <p:spPr>
          <a:xfrm>
            <a:off x="479961" y="626719"/>
            <a:ext cx="5015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Kiểm tra điều kiện wifi liên lục</a:t>
            </a:r>
          </a:p>
          <a:p>
            <a:pPr marL="285750" indent="-285750">
              <a:buFontTx/>
              <a:buChar char="-"/>
            </a:pPr>
            <a:r>
              <a:rPr lang="en-US"/>
              <a:t>Có kết nối: continue</a:t>
            </a:r>
          </a:p>
          <a:p>
            <a:pPr marL="285750" indent="-285750">
              <a:buFontTx/>
              <a:buChar char="-"/>
            </a:pPr>
            <a:r>
              <a:rPr lang="en-US"/>
              <a:t>Không kết nối:</a:t>
            </a:r>
          </a:p>
          <a:p>
            <a:pPr marL="742950" lvl="1" indent="-285750">
              <a:buFontTx/>
              <a:buChar char="-"/>
            </a:pPr>
            <a:r>
              <a:rPr lang="en-US"/>
              <a:t>Kiểm tra cảm biến chuyển động:</a:t>
            </a:r>
          </a:p>
          <a:p>
            <a:pPr marL="1200150" lvl="2" indent="-285750">
              <a:buFontTx/>
              <a:buChar char="-"/>
            </a:pPr>
            <a:r>
              <a:rPr lang="en-US"/>
              <a:t>Không có chuyển động: continue</a:t>
            </a:r>
          </a:p>
          <a:p>
            <a:pPr marL="1200150" lvl="2" indent="-285750">
              <a:buFontTx/>
              <a:buChar char="-"/>
            </a:pPr>
            <a:r>
              <a:rPr lang="en-US"/>
              <a:t>Có chuyển động:</a:t>
            </a:r>
          </a:p>
          <a:p>
            <a:pPr marL="1657350" lvl="3" indent="-285750">
              <a:buFontTx/>
              <a:buChar char="-"/>
            </a:pPr>
            <a:r>
              <a:rPr lang="en-US"/>
              <a:t>Nhắn tin cảnh báo:</a:t>
            </a:r>
          </a:p>
          <a:p>
            <a:pPr marL="1657350" lvl="3" indent="-285750">
              <a:buFontTx/>
              <a:buChar char="-"/>
            </a:pPr>
            <a:r>
              <a:rPr lang="en-US"/>
              <a:t>Chờ hiệu lệnh (cuộc gọi nhá máy):</a:t>
            </a:r>
          </a:p>
          <a:p>
            <a:pPr marL="2114550" lvl="4" indent="-285750">
              <a:buFontTx/>
              <a:buChar char="-"/>
            </a:pPr>
            <a:r>
              <a:rPr lang="en-US"/>
              <a:t>Quá thời gian chờ không nhận được: phát chuông cảnh báo, gửi vị trí qua tin nhắn.</a:t>
            </a:r>
          </a:p>
          <a:p>
            <a:pPr marL="2114550" lvl="4" indent="-285750">
              <a:buFontTx/>
              <a:buChar char="-"/>
            </a:pPr>
            <a:r>
              <a:rPr lang="en-US"/>
              <a:t>Nhận được cuộc gọi: continue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08161C-B09C-4393-B7E3-FE0D024C96F4}"/>
              </a:ext>
            </a:extLst>
          </p:cNvPr>
          <p:cNvCxnSpPr/>
          <p:nvPr/>
        </p:nvCxnSpPr>
        <p:spPr>
          <a:xfrm>
            <a:off x="1524000" y="5503492"/>
            <a:ext cx="9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A5B202-40F3-47EC-8A23-A0846C5410B4}"/>
              </a:ext>
            </a:extLst>
          </p:cNvPr>
          <p:cNvCxnSpPr>
            <a:cxnSpLocks/>
          </p:cNvCxnSpPr>
          <p:nvPr/>
        </p:nvCxnSpPr>
        <p:spPr>
          <a:xfrm>
            <a:off x="2717563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DAA32-66FC-4C80-B637-ADBA52920661}"/>
              </a:ext>
            </a:extLst>
          </p:cNvPr>
          <p:cNvCxnSpPr>
            <a:cxnSpLocks/>
          </p:cNvCxnSpPr>
          <p:nvPr/>
        </p:nvCxnSpPr>
        <p:spPr>
          <a:xfrm>
            <a:off x="4623276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40A4C-894C-4704-8D7E-88192F3436F5}"/>
              </a:ext>
            </a:extLst>
          </p:cNvPr>
          <p:cNvCxnSpPr>
            <a:cxnSpLocks/>
          </p:cNvCxnSpPr>
          <p:nvPr/>
        </p:nvCxnSpPr>
        <p:spPr>
          <a:xfrm>
            <a:off x="6682812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B8184-0721-408D-94D2-D6DD5979BEEE}"/>
              </a:ext>
            </a:extLst>
          </p:cNvPr>
          <p:cNvCxnSpPr>
            <a:cxnSpLocks/>
          </p:cNvCxnSpPr>
          <p:nvPr/>
        </p:nvCxnSpPr>
        <p:spPr>
          <a:xfrm>
            <a:off x="8767986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AC1675-6AA1-4D16-9E8B-C19C7EC69244}"/>
              </a:ext>
            </a:extLst>
          </p:cNvPr>
          <p:cNvSpPr txBox="1"/>
          <p:nvPr/>
        </p:nvSpPr>
        <p:spPr>
          <a:xfrm>
            <a:off x="6096000" y="1105639"/>
            <a:ext cx="54570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Sự kiện ngắt cảm biến chuyển động:</a:t>
            </a:r>
          </a:p>
          <a:p>
            <a:pPr lvl="2"/>
            <a:r>
              <a:rPr lang="en-US"/>
              <a:t>isOnGuarded -&gt; no: bỏ qua</a:t>
            </a:r>
          </a:p>
          <a:p>
            <a:pPr lvl="2"/>
            <a:r>
              <a:rPr lang="en-US"/>
              <a:t>isOnGuarded -&gt; yes:</a:t>
            </a:r>
          </a:p>
          <a:p>
            <a:pPr lvl="1"/>
            <a:r>
              <a:rPr lang="en-US"/>
              <a:t>		- kiểm tra wifi -&gt; đã kết nối: bỏ qua</a:t>
            </a:r>
          </a:p>
          <a:p>
            <a:pPr lvl="1"/>
            <a:r>
              <a:rPr lang="en-US"/>
              <a:t>		- Kiểm tra wifi -&gt; chưa kết nối</a:t>
            </a:r>
          </a:p>
          <a:p>
            <a:pPr marL="2571750" lvl="5" indent="-285750">
              <a:buFontTx/>
              <a:buChar char="-"/>
            </a:pPr>
            <a:r>
              <a:rPr lang="en-US"/>
              <a:t>Nhắn tin cảnh báo:</a:t>
            </a:r>
          </a:p>
          <a:p>
            <a:pPr marL="2571750" lvl="5" indent="-285750">
              <a:buFontTx/>
              <a:buChar char="-"/>
            </a:pPr>
            <a:r>
              <a:rPr lang="en-US"/>
              <a:t>Chờ hiệu lệnh (cuộc gọi nhá máy):</a:t>
            </a:r>
          </a:p>
          <a:p>
            <a:pPr marL="3028950" lvl="6" indent="-285750">
              <a:buFontTx/>
              <a:buChar char="-"/>
            </a:pPr>
            <a:r>
              <a:rPr lang="en-US"/>
              <a:t>Quá thời gian chờ không nhận được: phát chuông cảnh báo, gửi vị trí qua tin nhắn.</a:t>
            </a:r>
          </a:p>
          <a:p>
            <a:pPr marL="3028950" lvl="6" indent="-285750">
              <a:buFontTx/>
              <a:buChar char="-"/>
            </a:pPr>
            <a:r>
              <a:rPr lang="en-US"/>
              <a:t>Nhận được cuộc gọi: continue, set isOnGuarded về false</a:t>
            </a:r>
          </a:p>
          <a:p>
            <a:pPr lvl="4"/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504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DCAD2-DFFD-418D-97D8-39230277B691}"/>
              </a:ext>
            </a:extLst>
          </p:cNvPr>
          <p:cNvSpPr txBox="1"/>
          <p:nvPr/>
        </p:nvSpPr>
        <p:spPr>
          <a:xfrm>
            <a:off x="2153540" y="1666430"/>
            <a:ext cx="4498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TODO list: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Tối ưu điều kiện ngắt và vòng lặp</a:t>
            </a:r>
          </a:p>
          <a:p>
            <a:pPr marL="285750" indent="-285750">
              <a:buFontTx/>
              <a:buChar char="-"/>
            </a:pPr>
            <a:r>
              <a:rPr lang="en-US"/>
              <a:t>Nhắn tin cảnh báo</a:t>
            </a:r>
          </a:p>
          <a:p>
            <a:pPr marL="285750" indent="-285750">
              <a:buFontTx/>
              <a:buChar char="-"/>
            </a:pPr>
            <a:r>
              <a:rPr lang="en-US"/>
              <a:t>Chờ hiệu lệnh và xác nhận điều kiện bị mất</a:t>
            </a:r>
          </a:p>
          <a:p>
            <a:pPr lvl="1"/>
            <a:r>
              <a:rPr lang="en-US"/>
              <a:t>- Phát chuông cảnh báo và gửi tọa độ</a:t>
            </a:r>
          </a:p>
        </p:txBody>
      </p:sp>
    </p:spTree>
    <p:extLst>
      <p:ext uri="{BB962C8B-B14F-4D97-AF65-F5344CB8AC3E}">
        <p14:creationId xmlns:p14="http://schemas.microsoft.com/office/powerpoint/2010/main" val="370027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257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Đàm Quang Tiến</dc:creator>
  <cp:lastModifiedBy>Đàm Quang Tiến</cp:lastModifiedBy>
  <cp:revision>1</cp:revision>
  <dcterms:created xsi:type="dcterms:W3CDTF">2021-07-31T15:38:34Z</dcterms:created>
  <dcterms:modified xsi:type="dcterms:W3CDTF">2021-08-05T03:56:47Z</dcterms:modified>
</cp:coreProperties>
</file>