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536519-DF0C-4F92-80A5-04D73D54CAF5}" v="6" dt="2021-08-04T16:24:52.2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Đàm Quang Tiến" userId="a019f4c5-124f-42a7-b110-4208e6103ff5" providerId="ADAL" clId="{E9536519-DF0C-4F92-80A5-04D73D54CAF5}"/>
    <pc:docChg chg="custSel addSld modSld">
      <pc:chgData name="Đàm Quang Tiến" userId="a019f4c5-124f-42a7-b110-4208e6103ff5" providerId="ADAL" clId="{E9536519-DF0C-4F92-80A5-04D73D54CAF5}" dt="2021-08-20T14:54:27.106" v="1595" actId="20577"/>
      <pc:docMkLst>
        <pc:docMk/>
      </pc:docMkLst>
      <pc:sldChg chg="modSp mod">
        <pc:chgData name="Đàm Quang Tiến" userId="a019f4c5-124f-42a7-b110-4208e6103ff5" providerId="ADAL" clId="{E9536519-DF0C-4F92-80A5-04D73D54CAF5}" dt="2021-08-04T12:55:00.268" v="0" actId="1076"/>
        <pc:sldMkLst>
          <pc:docMk/>
          <pc:sldMk cId="1518493943" sldId="256"/>
        </pc:sldMkLst>
        <pc:spChg chg="mod">
          <ac:chgData name="Đàm Quang Tiến" userId="a019f4c5-124f-42a7-b110-4208e6103ff5" providerId="ADAL" clId="{E9536519-DF0C-4F92-80A5-04D73D54CAF5}" dt="2021-08-04T12:55:00.268" v="0" actId="1076"/>
          <ac:spMkLst>
            <pc:docMk/>
            <pc:sldMk cId="1518493943" sldId="256"/>
            <ac:spMk id="5" creationId="{6EF02C6A-BBB9-48E1-B23E-E4B7F4DAD6D1}"/>
          </ac:spMkLst>
        </pc:spChg>
        <pc:cxnChg chg="mod">
          <ac:chgData name="Đàm Quang Tiến" userId="a019f4c5-124f-42a7-b110-4208e6103ff5" providerId="ADAL" clId="{E9536519-DF0C-4F92-80A5-04D73D54CAF5}" dt="2021-08-04T12:55:00.268" v="0" actId="1076"/>
          <ac:cxnSpMkLst>
            <pc:docMk/>
            <pc:sldMk cId="1518493943" sldId="256"/>
            <ac:cxnSpMk id="41" creationId="{32C8A5C3-DF8A-4C8E-8D6B-1BFE7ADCBDF3}"/>
          </ac:cxnSpMkLst>
        </pc:cxnChg>
      </pc:sldChg>
      <pc:sldChg chg="addSp modSp new mod">
        <pc:chgData name="Đàm Quang Tiến" userId="a019f4c5-124f-42a7-b110-4208e6103ff5" providerId="ADAL" clId="{E9536519-DF0C-4F92-80A5-04D73D54CAF5}" dt="2021-08-20T14:54:27.106" v="1595" actId="20577"/>
        <pc:sldMkLst>
          <pc:docMk/>
          <pc:sldMk cId="1735040915" sldId="257"/>
        </pc:sldMkLst>
        <pc:spChg chg="add mod">
          <ac:chgData name="Đàm Quang Tiến" userId="a019f4c5-124f-42a7-b110-4208e6103ff5" providerId="ADAL" clId="{E9536519-DF0C-4F92-80A5-04D73D54CAF5}" dt="2021-08-04T15:25:21.576" v="706" actId="14100"/>
          <ac:spMkLst>
            <pc:docMk/>
            <pc:sldMk cId="1735040915" sldId="257"/>
            <ac:spMk id="2" creationId="{F4C295C8-FA00-4675-A29B-8E2C80738789}"/>
          </ac:spMkLst>
        </pc:spChg>
        <pc:spChg chg="add mod">
          <ac:chgData name="Đàm Quang Tiến" userId="a019f4c5-124f-42a7-b110-4208e6103ff5" providerId="ADAL" clId="{E9536519-DF0C-4F92-80A5-04D73D54CAF5}" dt="2021-08-20T14:54:27.106" v="1595" actId="20577"/>
          <ac:spMkLst>
            <pc:docMk/>
            <pc:sldMk cId="1735040915" sldId="257"/>
            <ac:spMk id="12" creationId="{56AC1675-6AA1-4D16-9E8B-C19C7EC69244}"/>
          </ac:spMkLst>
        </pc:spChg>
        <pc:cxnChg chg="add mod">
          <ac:chgData name="Đàm Quang Tiến" userId="a019f4c5-124f-42a7-b110-4208e6103ff5" providerId="ADAL" clId="{E9536519-DF0C-4F92-80A5-04D73D54CAF5}" dt="2021-08-04T15:07:24.587" v="693" actId="1076"/>
          <ac:cxnSpMkLst>
            <pc:docMk/>
            <pc:sldMk cId="1735040915" sldId="257"/>
            <ac:cxnSpMk id="4" creationId="{4B08161C-B09C-4393-B7E3-FE0D024C96F4}"/>
          </ac:cxnSpMkLst>
        </pc:cxnChg>
        <pc:cxnChg chg="add mod">
          <ac:chgData name="Đàm Quang Tiến" userId="a019f4c5-124f-42a7-b110-4208e6103ff5" providerId="ADAL" clId="{E9536519-DF0C-4F92-80A5-04D73D54CAF5}" dt="2021-08-04T15:07:32.906" v="697" actId="1076"/>
          <ac:cxnSpMkLst>
            <pc:docMk/>
            <pc:sldMk cId="1735040915" sldId="257"/>
            <ac:cxnSpMk id="6" creationId="{94A5B202-40F3-47EC-8A23-A0846C5410B4}"/>
          </ac:cxnSpMkLst>
        </pc:cxnChg>
        <pc:cxnChg chg="add mod">
          <ac:chgData name="Đàm Quang Tiến" userId="a019f4c5-124f-42a7-b110-4208e6103ff5" providerId="ADAL" clId="{E9536519-DF0C-4F92-80A5-04D73D54CAF5}" dt="2021-08-04T15:20:51.862" v="702" actId="1076"/>
          <ac:cxnSpMkLst>
            <pc:docMk/>
            <pc:sldMk cId="1735040915" sldId="257"/>
            <ac:cxnSpMk id="9" creationId="{513DAA32-66FC-4C80-B637-ADBA52920661}"/>
          </ac:cxnSpMkLst>
        </pc:cxnChg>
        <pc:cxnChg chg="add mod">
          <ac:chgData name="Đàm Quang Tiến" userId="a019f4c5-124f-42a7-b110-4208e6103ff5" providerId="ADAL" clId="{E9536519-DF0C-4F92-80A5-04D73D54CAF5}" dt="2021-08-04T15:07:39.727" v="699" actId="571"/>
          <ac:cxnSpMkLst>
            <pc:docMk/>
            <pc:sldMk cId="1735040915" sldId="257"/>
            <ac:cxnSpMk id="10" creationId="{23F40A4C-894C-4704-8D7E-88192F3436F5}"/>
          </ac:cxnSpMkLst>
        </pc:cxnChg>
        <pc:cxnChg chg="add mod">
          <ac:chgData name="Đàm Quang Tiến" userId="a019f4c5-124f-42a7-b110-4208e6103ff5" providerId="ADAL" clId="{E9536519-DF0C-4F92-80A5-04D73D54CAF5}" dt="2021-08-04T15:07:43.664" v="700" actId="571"/>
          <ac:cxnSpMkLst>
            <pc:docMk/>
            <pc:sldMk cId="1735040915" sldId="257"/>
            <ac:cxnSpMk id="11" creationId="{592B8184-0721-408D-94D2-D6DD5979BEEE}"/>
          </ac:cxnSpMkLst>
        </pc:cxnChg>
      </pc:sldChg>
      <pc:sldChg chg="addSp modSp new mod">
        <pc:chgData name="Đàm Quang Tiến" userId="a019f4c5-124f-42a7-b110-4208e6103ff5" providerId="ADAL" clId="{E9536519-DF0C-4F92-80A5-04D73D54CAF5}" dt="2021-08-04T16:26:34.873" v="1550" actId="20577"/>
        <pc:sldMkLst>
          <pc:docMk/>
          <pc:sldMk cId="3700272674" sldId="258"/>
        </pc:sldMkLst>
        <pc:spChg chg="add mod">
          <ac:chgData name="Đàm Quang Tiến" userId="a019f4c5-124f-42a7-b110-4208e6103ff5" providerId="ADAL" clId="{E9536519-DF0C-4F92-80A5-04D73D54CAF5}" dt="2021-08-04T16:26:34.873" v="1550" actId="20577"/>
          <ac:spMkLst>
            <pc:docMk/>
            <pc:sldMk cId="3700272674" sldId="258"/>
            <ac:spMk id="2" creationId="{C4FDCAD2-DFFD-418D-97D8-39230277B69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B9E31-7397-4039-913E-A7F7262E6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6AAA35-61CC-4459-809C-FB1D0F320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7CB23-46E9-4E9F-9654-3202D7DBD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C79F-E798-4EF7-8296-A7590BF69590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47ACE-96F6-4151-8A03-080645B66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0D54C-1996-4C8D-95E3-38CBDFCA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5D0B2-EC87-4DDF-AEC9-CEBE63506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52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B082B-6046-4694-999E-6791B37A4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EE713-77A4-402E-BBED-C65DCFBE8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BEDA2-1ED0-465B-B04A-E9D73066B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C79F-E798-4EF7-8296-A7590BF69590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06843-3286-49E0-A879-E08E998EB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46BC5-1D80-4EB7-A625-D108A1740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5D0B2-EC87-4DDF-AEC9-CEBE63506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4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4DE180-6AC0-410B-A89B-30A54E3AF5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6C2377-C78D-46C9-AEB3-51FDD22E8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1E3D8-AB54-473B-A4EA-D8E15E4F4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C79F-E798-4EF7-8296-A7590BF69590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98BBC-DEE0-4ED2-9059-7C0741261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00A19-FD92-4BD2-8F44-6A03FCAF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5D0B2-EC87-4DDF-AEC9-CEBE63506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52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9E588-09B7-4722-B9B8-EE2EA5C29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FB97B-9A2E-4B2E-A214-2EAC25377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B96BF-7EAD-41A5-86E9-F8D1ABF0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C79F-E798-4EF7-8296-A7590BF69590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715B9-3149-4F8A-8256-8AE581ABA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15C3D-4708-4A67-A5F3-E44CCF0C3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5D0B2-EC87-4DDF-AEC9-CEBE63506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6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6E2E4-7B02-4961-9C2D-5330E335E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F54BC-A3B9-400B-9E1C-1368DFAD0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996B9-FFB6-4CEA-83F7-9F1B667AB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C79F-E798-4EF7-8296-A7590BF69590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C2162-8807-4420-9108-19BB27988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8410D-D115-46C7-A4D9-F4E02CED9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5D0B2-EC87-4DDF-AEC9-CEBE63506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10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6ACC-671B-42FB-B00A-335FB0ECF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0E171-9A29-4AF8-860E-AEBFFB6191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DC0971-FC37-4FE1-A782-99CCA684E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432D87-C085-4C8E-9E87-59867FDF5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C79F-E798-4EF7-8296-A7590BF69590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9F716C-B3A5-45F2-883E-9962C0808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A880A-6A5D-4E85-8F1A-B4E34C397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5D0B2-EC87-4DDF-AEC9-CEBE63506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55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91C03-2668-4611-B853-CE2899B94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7C396-61E3-4C15-883A-FFF58049B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03B89-BA84-40B6-92D2-840F0B515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D794D6-E481-4B0E-8BC9-3E147B5FD5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E10CCC-7E27-471D-A4EB-8F045481D4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121012-BD66-413F-9664-7A65560F3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C79F-E798-4EF7-8296-A7590BF69590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9FDE1A-31B6-4D09-A0E3-F0662BBC2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E2E0CF-F058-44B6-975F-5105DA7F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5D0B2-EC87-4DDF-AEC9-CEBE63506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83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1A8F4-0F77-45D0-A4C8-32661FE2F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7DF64A-F3CA-4D44-A199-C1DAC9765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C79F-E798-4EF7-8296-A7590BF69590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0F6BC0-CA06-491D-86D3-058764ED9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05ADC8-3041-4C24-B722-6D4DA9D4F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5D0B2-EC87-4DDF-AEC9-CEBE63506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1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B725D4-01B9-4B30-8475-F956446E4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C79F-E798-4EF7-8296-A7590BF69590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94E90E-BFAE-423A-9238-5FA61AEEA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01F44-1225-415A-9999-9D98EE8E1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5D0B2-EC87-4DDF-AEC9-CEBE63506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10717-F7BB-4B96-AC35-13A4018F5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304BA-15B7-4230-BA2B-3B8F652D3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AAFF26-08E1-4BF8-A9A4-2D11838C1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19AA82-D190-4A30-AB1B-FC611132B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C79F-E798-4EF7-8296-A7590BF69590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35F95-4493-4810-B945-E9B806119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0C286-6677-4CC4-9E52-BA87B2680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5D0B2-EC87-4DDF-AEC9-CEBE63506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8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9A313-B266-47D4-A9FB-1578A0CF7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0CAEC0-05EE-4624-AFAD-6FDB36C622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481CA6-7B33-4275-956E-B370B6C79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D59E2-B43B-4FC5-A670-678D9C16F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C79F-E798-4EF7-8296-A7590BF69590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445DD-51FC-42C1-BABD-A81CA5ED0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18883-9C53-4D4D-B9C2-551E6B990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5D0B2-EC87-4DDF-AEC9-CEBE63506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7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4F513B-37DA-4326-A003-53360D7A9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3A148-C3DC-44B5-8E85-D97BCC81C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0B046-824D-45C4-811E-156F1AF742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BC79F-E798-4EF7-8296-A7590BF69590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811A4-9CDE-428B-9678-B0956115C8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B74A5-3BB8-4AB0-8480-E79D10045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5D0B2-EC87-4DDF-AEC9-CEBE63506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7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EF02C6A-BBB9-48E1-B23E-E4B7F4DAD6D1}"/>
              </a:ext>
            </a:extLst>
          </p:cNvPr>
          <p:cNvSpPr/>
          <p:nvPr/>
        </p:nvSpPr>
        <p:spPr>
          <a:xfrm>
            <a:off x="801167" y="3822128"/>
            <a:ext cx="2031407" cy="1704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Chưa kết nối wifi</a:t>
            </a:r>
          </a:p>
          <a:p>
            <a:pPr algn="ctr"/>
            <a:endParaRPr lang="en-US"/>
          </a:p>
          <a:p>
            <a:pPr algn="ctr"/>
            <a:r>
              <a:rPr lang="en-US"/>
              <a:t>wifi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96CD70-BA1F-4235-90E5-D47F4920739E}"/>
              </a:ext>
            </a:extLst>
          </p:cNvPr>
          <p:cNvSpPr/>
          <p:nvPr/>
        </p:nvSpPr>
        <p:spPr>
          <a:xfrm>
            <a:off x="6979063" y="2731796"/>
            <a:ext cx="2031407" cy="1704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Mở khóa app và vật lý</a:t>
            </a:r>
          </a:p>
          <a:p>
            <a:pPr algn="ctr"/>
            <a:endParaRPr lang="en-US"/>
          </a:p>
          <a:p>
            <a:pPr algn="ctr"/>
            <a:r>
              <a:rPr lang="en-US"/>
              <a:t>nút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CFB13A-EB2B-4E74-B48B-7287879AF6B7}"/>
              </a:ext>
            </a:extLst>
          </p:cNvPr>
          <p:cNvSpPr/>
          <p:nvPr/>
        </p:nvSpPr>
        <p:spPr>
          <a:xfrm>
            <a:off x="6979063" y="4720945"/>
            <a:ext cx="2031407" cy="1704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Chưa mở khóa</a:t>
            </a:r>
          </a:p>
          <a:p>
            <a:pPr algn="ctr"/>
            <a:endParaRPr lang="en-US"/>
          </a:p>
          <a:p>
            <a:pPr algn="ctr"/>
            <a:r>
              <a:rPr lang="en-US"/>
              <a:t>nút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F90A20-C08A-41D8-AA25-605410B924EF}"/>
              </a:ext>
            </a:extLst>
          </p:cNvPr>
          <p:cNvCxnSpPr>
            <a:cxnSpLocks/>
            <a:stCxn id="36" idx="3"/>
            <a:endCxn id="6" idx="1"/>
          </p:cNvCxnSpPr>
          <p:nvPr/>
        </p:nvCxnSpPr>
        <p:spPr>
          <a:xfrm flipV="1">
            <a:off x="5582006" y="3584284"/>
            <a:ext cx="1397057" cy="1090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891495F-F130-4786-9199-7554F941A104}"/>
              </a:ext>
            </a:extLst>
          </p:cNvPr>
          <p:cNvCxnSpPr>
            <a:cxnSpLocks/>
            <a:stCxn id="36" idx="3"/>
            <a:endCxn id="7" idx="1"/>
          </p:cNvCxnSpPr>
          <p:nvPr/>
        </p:nvCxnSpPr>
        <p:spPr>
          <a:xfrm>
            <a:off x="5582006" y="4674616"/>
            <a:ext cx="1397057" cy="898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09064F5-6DF5-4CD4-909A-1A754C53FAC8}"/>
              </a:ext>
            </a:extLst>
          </p:cNvPr>
          <p:cNvSpPr/>
          <p:nvPr/>
        </p:nvSpPr>
        <p:spPr>
          <a:xfrm>
            <a:off x="801167" y="812785"/>
            <a:ext cx="2031407" cy="1704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Đã kết nối wifi</a:t>
            </a:r>
          </a:p>
          <a:p>
            <a:pPr algn="ctr"/>
            <a:endParaRPr lang="en-US"/>
          </a:p>
          <a:p>
            <a:pPr algn="ctr"/>
            <a:r>
              <a:rPr lang="en-US"/>
              <a:t>wifi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B05B15-DA67-420D-8D6F-8E063FDC8A8F}"/>
              </a:ext>
            </a:extLst>
          </p:cNvPr>
          <p:cNvSpPr/>
          <p:nvPr/>
        </p:nvSpPr>
        <p:spPr>
          <a:xfrm>
            <a:off x="3550599" y="3822128"/>
            <a:ext cx="2031407" cy="1704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Gửi xác nhận về Điện thoại</a:t>
            </a:r>
          </a:p>
          <a:p>
            <a:pPr algn="ctr"/>
            <a:endParaRPr lang="en-US"/>
          </a:p>
          <a:p>
            <a:pPr algn="ctr"/>
            <a:r>
              <a:rPr lang="en-US"/>
              <a:t>sim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2C8A5C3-DF8A-4C8E-8D6B-1BFE7ADCBDF3}"/>
              </a:ext>
            </a:extLst>
          </p:cNvPr>
          <p:cNvCxnSpPr>
            <a:stCxn id="5" idx="3"/>
            <a:endCxn id="36" idx="1"/>
          </p:cNvCxnSpPr>
          <p:nvPr/>
        </p:nvCxnSpPr>
        <p:spPr>
          <a:xfrm>
            <a:off x="2832574" y="4674616"/>
            <a:ext cx="718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2580564-2C11-4AC1-AC38-6438CDD4ABA7}"/>
              </a:ext>
            </a:extLst>
          </p:cNvPr>
          <p:cNvCxnSpPr>
            <a:stCxn id="7" idx="3"/>
          </p:cNvCxnSpPr>
          <p:nvPr/>
        </p:nvCxnSpPr>
        <p:spPr>
          <a:xfrm>
            <a:off x="9010470" y="5573433"/>
            <a:ext cx="11162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F35BD74C-6DC8-4B78-9883-93FD5A5887D1}"/>
              </a:ext>
            </a:extLst>
          </p:cNvPr>
          <p:cNvSpPr/>
          <p:nvPr/>
        </p:nvSpPr>
        <p:spPr>
          <a:xfrm>
            <a:off x="10126765" y="4674616"/>
            <a:ext cx="1803163" cy="1704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Xe cảnh báo</a:t>
            </a:r>
          </a:p>
          <a:p>
            <a:pPr algn="ctr"/>
            <a:endParaRPr lang="en-US"/>
          </a:p>
          <a:p>
            <a:pPr algn="ctr"/>
            <a:r>
              <a:rPr lang="en-US"/>
              <a:t>loa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4645CFE-95DF-4668-8173-D5250BEECA1F}"/>
              </a:ext>
            </a:extLst>
          </p:cNvPr>
          <p:cNvCxnSpPr>
            <a:cxnSpLocks/>
            <a:stCxn id="17" idx="3"/>
            <a:endCxn id="48" idx="1"/>
          </p:cNvCxnSpPr>
          <p:nvPr/>
        </p:nvCxnSpPr>
        <p:spPr>
          <a:xfrm>
            <a:off x="2832574" y="1665273"/>
            <a:ext cx="718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0F7B0DCB-24AA-4391-84CF-1948BB3824D4}"/>
              </a:ext>
            </a:extLst>
          </p:cNvPr>
          <p:cNvSpPr/>
          <p:nvPr/>
        </p:nvSpPr>
        <p:spPr>
          <a:xfrm>
            <a:off x="3550599" y="812785"/>
            <a:ext cx="2315910" cy="1704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Không cảnh báo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EB12019-87E1-4EBE-8CD5-2F43FE39E41B}"/>
              </a:ext>
            </a:extLst>
          </p:cNvPr>
          <p:cNvCxnSpPr>
            <a:stCxn id="7" idx="3"/>
          </p:cNvCxnSpPr>
          <p:nvPr/>
        </p:nvCxnSpPr>
        <p:spPr>
          <a:xfrm flipV="1">
            <a:off x="9010470" y="3187581"/>
            <a:ext cx="1116295" cy="2385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5BC50DB3-E179-4F14-9272-DF8E3C9E1B68}"/>
              </a:ext>
            </a:extLst>
          </p:cNvPr>
          <p:cNvSpPr/>
          <p:nvPr/>
        </p:nvSpPr>
        <p:spPr>
          <a:xfrm>
            <a:off x="10126765" y="2059536"/>
            <a:ext cx="1734798" cy="2196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Gửi định vị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CF67213-C2A5-43C1-ADEC-987E41C8FCE0}"/>
              </a:ext>
            </a:extLst>
          </p:cNvPr>
          <p:cNvSpPr txBox="1"/>
          <p:nvPr/>
        </p:nvSpPr>
        <p:spPr>
          <a:xfrm>
            <a:off x="6462400" y="287912"/>
            <a:ext cx="38406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Task</a:t>
            </a:r>
          </a:p>
          <a:p>
            <a:pPr marL="285750" indent="-285750">
              <a:buFontTx/>
              <a:buChar char="-"/>
            </a:pPr>
            <a:r>
              <a:rPr lang="en-US"/>
              <a:t>Code gửi/nhận tin nhắn SIM</a:t>
            </a:r>
          </a:p>
          <a:p>
            <a:pPr marL="285750" indent="-285750">
              <a:buFontTx/>
              <a:buChar char="-"/>
            </a:pPr>
            <a:r>
              <a:rPr lang="en-US"/>
              <a:t>Code kết nối wifi</a:t>
            </a:r>
          </a:p>
          <a:p>
            <a:pPr marL="285750" indent="-285750">
              <a:buFontTx/>
              <a:buChar char="-"/>
            </a:pPr>
            <a:r>
              <a:rPr lang="en-US"/>
              <a:t>Code lấy định vị </a:t>
            </a:r>
          </a:p>
          <a:p>
            <a:pPr marL="285750" indent="-285750">
              <a:buFontTx/>
              <a:buChar char="-"/>
            </a:pPr>
            <a:r>
              <a:rPr lang="en-US"/>
              <a:t>Xây dựng mô hình kết nối I2C, UART</a:t>
            </a:r>
          </a:p>
        </p:txBody>
      </p:sp>
    </p:spTree>
    <p:extLst>
      <p:ext uri="{BB962C8B-B14F-4D97-AF65-F5344CB8AC3E}">
        <p14:creationId xmlns:p14="http://schemas.microsoft.com/office/powerpoint/2010/main" val="1518493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C295C8-FA00-4675-A29B-8E2C80738789}"/>
              </a:ext>
            </a:extLst>
          </p:cNvPr>
          <p:cNvSpPr txBox="1"/>
          <p:nvPr/>
        </p:nvSpPr>
        <p:spPr>
          <a:xfrm>
            <a:off x="479961" y="626719"/>
            <a:ext cx="50152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Kiểm tra điều kiện wifi liên lục</a:t>
            </a:r>
          </a:p>
          <a:p>
            <a:pPr marL="285750" indent="-285750">
              <a:buFontTx/>
              <a:buChar char="-"/>
            </a:pPr>
            <a:r>
              <a:rPr lang="en-US"/>
              <a:t>Có kết nối: continue</a:t>
            </a:r>
          </a:p>
          <a:p>
            <a:pPr marL="285750" indent="-285750">
              <a:buFontTx/>
              <a:buChar char="-"/>
            </a:pPr>
            <a:r>
              <a:rPr lang="en-US"/>
              <a:t>Không kết nối:</a:t>
            </a:r>
          </a:p>
          <a:p>
            <a:pPr marL="742950" lvl="1" indent="-285750">
              <a:buFontTx/>
              <a:buChar char="-"/>
            </a:pPr>
            <a:r>
              <a:rPr lang="en-US"/>
              <a:t>Kiểm tra cảm biến chuyển động:</a:t>
            </a:r>
          </a:p>
          <a:p>
            <a:pPr marL="1200150" lvl="2" indent="-285750">
              <a:buFontTx/>
              <a:buChar char="-"/>
            </a:pPr>
            <a:r>
              <a:rPr lang="en-US"/>
              <a:t>Không có chuyển động: continue</a:t>
            </a:r>
          </a:p>
          <a:p>
            <a:pPr marL="1200150" lvl="2" indent="-285750">
              <a:buFontTx/>
              <a:buChar char="-"/>
            </a:pPr>
            <a:r>
              <a:rPr lang="en-US"/>
              <a:t>Có chuyển động:</a:t>
            </a:r>
          </a:p>
          <a:p>
            <a:pPr marL="1657350" lvl="3" indent="-285750">
              <a:buFontTx/>
              <a:buChar char="-"/>
            </a:pPr>
            <a:r>
              <a:rPr lang="en-US"/>
              <a:t>Nhắn tin cảnh báo:</a:t>
            </a:r>
          </a:p>
          <a:p>
            <a:pPr marL="1657350" lvl="3" indent="-285750">
              <a:buFontTx/>
              <a:buChar char="-"/>
            </a:pPr>
            <a:r>
              <a:rPr lang="en-US"/>
              <a:t>Chờ hiệu lệnh (cuộc gọi nhá máy):</a:t>
            </a:r>
          </a:p>
          <a:p>
            <a:pPr marL="2114550" lvl="4" indent="-285750">
              <a:buFontTx/>
              <a:buChar char="-"/>
            </a:pPr>
            <a:r>
              <a:rPr lang="en-US"/>
              <a:t>Quá thời gian chờ không nhận được: phát chuông cảnh báo, gửi vị trí qua tin nhắn.</a:t>
            </a:r>
          </a:p>
          <a:p>
            <a:pPr marL="2114550" lvl="4" indent="-285750">
              <a:buFontTx/>
              <a:buChar char="-"/>
            </a:pPr>
            <a:r>
              <a:rPr lang="en-US"/>
              <a:t>Nhận được cuộc gọi: continue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B08161C-B09C-4393-B7E3-FE0D024C96F4}"/>
              </a:ext>
            </a:extLst>
          </p:cNvPr>
          <p:cNvCxnSpPr/>
          <p:nvPr/>
        </p:nvCxnSpPr>
        <p:spPr>
          <a:xfrm>
            <a:off x="1524000" y="5503492"/>
            <a:ext cx="914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A5B202-40F3-47EC-8A23-A0846C5410B4}"/>
              </a:ext>
            </a:extLst>
          </p:cNvPr>
          <p:cNvCxnSpPr>
            <a:cxnSpLocks/>
          </p:cNvCxnSpPr>
          <p:nvPr/>
        </p:nvCxnSpPr>
        <p:spPr>
          <a:xfrm>
            <a:off x="2717563" y="5396670"/>
            <a:ext cx="0" cy="213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3DAA32-66FC-4C80-B637-ADBA52920661}"/>
              </a:ext>
            </a:extLst>
          </p:cNvPr>
          <p:cNvCxnSpPr>
            <a:cxnSpLocks/>
          </p:cNvCxnSpPr>
          <p:nvPr/>
        </p:nvCxnSpPr>
        <p:spPr>
          <a:xfrm>
            <a:off x="4623276" y="5396670"/>
            <a:ext cx="0" cy="213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3F40A4C-894C-4704-8D7E-88192F3436F5}"/>
              </a:ext>
            </a:extLst>
          </p:cNvPr>
          <p:cNvCxnSpPr>
            <a:cxnSpLocks/>
          </p:cNvCxnSpPr>
          <p:nvPr/>
        </p:nvCxnSpPr>
        <p:spPr>
          <a:xfrm>
            <a:off x="6682812" y="5396670"/>
            <a:ext cx="0" cy="213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92B8184-0721-408D-94D2-D6DD5979BEEE}"/>
              </a:ext>
            </a:extLst>
          </p:cNvPr>
          <p:cNvCxnSpPr>
            <a:cxnSpLocks/>
          </p:cNvCxnSpPr>
          <p:nvPr/>
        </p:nvCxnSpPr>
        <p:spPr>
          <a:xfrm>
            <a:off x="8767986" y="5396670"/>
            <a:ext cx="0" cy="213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6AC1675-6AA1-4D16-9E8B-C19C7EC69244}"/>
              </a:ext>
            </a:extLst>
          </p:cNvPr>
          <p:cNvSpPr txBox="1"/>
          <p:nvPr/>
        </p:nvSpPr>
        <p:spPr>
          <a:xfrm>
            <a:off x="6096000" y="700197"/>
            <a:ext cx="545709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/>
              <a:t>Sự kiện ngắt cảm biến chuyển động:</a:t>
            </a:r>
          </a:p>
          <a:p>
            <a:pPr lvl="2"/>
            <a:r>
              <a:rPr lang="en-US"/>
              <a:t>isOnGuarded -&gt; no: bỏ qua</a:t>
            </a:r>
          </a:p>
          <a:p>
            <a:pPr lvl="2"/>
            <a:r>
              <a:rPr lang="en-US"/>
              <a:t>isOnGuarded -&gt; yes:</a:t>
            </a:r>
          </a:p>
          <a:p>
            <a:pPr lvl="1"/>
            <a:r>
              <a:rPr lang="en-US"/>
              <a:t>		- kiểm tra wifi -&gt; đã kết nối: bỏ qua</a:t>
            </a:r>
          </a:p>
          <a:p>
            <a:pPr lvl="1"/>
            <a:r>
              <a:rPr lang="en-US"/>
              <a:t>		- Kiểm tra wifi báo:</a:t>
            </a:r>
          </a:p>
          <a:p>
            <a:pPr marL="2571750" lvl="5" indent="-285750">
              <a:buFontTx/>
              <a:buChar char="-"/>
            </a:pPr>
            <a:r>
              <a:rPr lang="en-US"/>
              <a:t>Chờ hiệu lệnh (cuộc gọi nhá máy):</a:t>
            </a:r>
          </a:p>
          <a:p>
            <a:pPr marL="3028950" lvl="6" indent="-285750">
              <a:buFontTx/>
              <a:buChar char="-"/>
            </a:pPr>
            <a:r>
              <a:rPr lang="en-US"/>
              <a:t>Quá thời gian chờ không nhận được: phát chuông cảnh báo, gửi vị trí qua tin nhắn.</a:t>
            </a:r>
          </a:p>
          <a:p>
            <a:pPr marL="3028950" lvl="6" indent="-285750">
              <a:buFontTx/>
              <a:buChar char="-"/>
            </a:pPr>
            <a:r>
              <a:rPr lang="en-US"/>
              <a:t>Nhận được cuộc gọi: continue, set isOnGuarded về false</a:t>
            </a:r>
          </a:p>
          <a:p>
            <a:pPr lvl="4"/>
            <a:r>
              <a:rPr lang="en-US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35040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FDCAD2-DFFD-418D-97D8-39230277B691}"/>
              </a:ext>
            </a:extLst>
          </p:cNvPr>
          <p:cNvSpPr txBox="1"/>
          <p:nvPr/>
        </p:nvSpPr>
        <p:spPr>
          <a:xfrm>
            <a:off x="2153540" y="1666430"/>
            <a:ext cx="44982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TODO list:</a:t>
            </a:r>
          </a:p>
          <a:p>
            <a:endParaRPr lang="en-US"/>
          </a:p>
          <a:p>
            <a:pPr marL="285750" indent="-285750">
              <a:buFontTx/>
              <a:buChar char="-"/>
            </a:pPr>
            <a:r>
              <a:rPr lang="en-US"/>
              <a:t>Tối ưu điều kiện ngắt và vòng lặp</a:t>
            </a:r>
          </a:p>
          <a:p>
            <a:pPr marL="285750" indent="-285750">
              <a:buFontTx/>
              <a:buChar char="-"/>
            </a:pPr>
            <a:r>
              <a:rPr lang="en-US"/>
              <a:t>Nhắn tin cảnh báo</a:t>
            </a:r>
          </a:p>
          <a:p>
            <a:pPr marL="285750" indent="-285750">
              <a:buFontTx/>
              <a:buChar char="-"/>
            </a:pPr>
            <a:r>
              <a:rPr lang="en-US"/>
              <a:t>Chờ hiệu lệnh và xác nhận điều kiện bị mất</a:t>
            </a:r>
          </a:p>
          <a:p>
            <a:pPr lvl="1"/>
            <a:r>
              <a:rPr lang="en-US"/>
              <a:t>- Phát chuông cảnh báo và gửi tọa độ</a:t>
            </a:r>
          </a:p>
        </p:txBody>
      </p:sp>
    </p:spTree>
    <p:extLst>
      <p:ext uri="{BB962C8B-B14F-4D97-AF65-F5344CB8AC3E}">
        <p14:creationId xmlns:p14="http://schemas.microsoft.com/office/powerpoint/2010/main" val="3700272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Words>250</Words>
  <Application>Microsoft Office PowerPoint</Application>
  <PresentationFormat>Widescreen</PresentationFormat>
  <Paragraphs>50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Đàm Quang Tiến</dc:creator>
  <cp:lastModifiedBy>Đàm Quang Tiến</cp:lastModifiedBy>
  <cp:revision>1</cp:revision>
  <dcterms:created xsi:type="dcterms:W3CDTF">2021-07-31T15:38:34Z</dcterms:created>
  <dcterms:modified xsi:type="dcterms:W3CDTF">2021-08-20T14:54:55Z</dcterms:modified>
</cp:coreProperties>
</file>