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àm Quang Tiến" userId="a28481ae-f05a-4180-8566-bb213a1f0c1e" providerId="ADAL" clId="{2019B2C7-13F0-46A0-B0C7-4EEF6696D167}"/>
    <pc:docChg chg="modSld">
      <pc:chgData name="Đàm Quang Tiến" userId="a28481ae-f05a-4180-8566-bb213a1f0c1e" providerId="ADAL" clId="{2019B2C7-13F0-46A0-B0C7-4EEF6696D167}" dt="2020-11-15T06:08:22.390" v="3" actId="20577"/>
      <pc:docMkLst>
        <pc:docMk/>
      </pc:docMkLst>
      <pc:sldChg chg="modSp mod">
        <pc:chgData name="Đàm Quang Tiến" userId="a28481ae-f05a-4180-8566-bb213a1f0c1e" providerId="ADAL" clId="{2019B2C7-13F0-46A0-B0C7-4EEF6696D167}" dt="2020-11-15T06:08:22.390" v="3" actId="20577"/>
        <pc:sldMkLst>
          <pc:docMk/>
          <pc:sldMk cId="1826570295" sldId="258"/>
        </pc:sldMkLst>
        <pc:spChg chg="mod">
          <ac:chgData name="Đàm Quang Tiến" userId="a28481ae-f05a-4180-8566-bb213a1f0c1e" providerId="ADAL" clId="{2019B2C7-13F0-46A0-B0C7-4EEF6696D167}" dt="2020-11-15T06:08:22.390" v="3" actId="20577"/>
          <ac:spMkLst>
            <pc:docMk/>
            <pc:sldMk cId="1826570295" sldId="258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BD0F-AB85-41C7-A747-23587AF8847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F3F9-0F3D-4DE8-A754-D4AF8EB5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Average Magnitude Difference Function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4" y="4191000"/>
            <a:ext cx="5814771" cy="2080419"/>
          </a:xfrm>
        </p:spPr>
      </p:pic>
      <p:sp>
        <p:nvSpPr>
          <p:cNvPr id="5" name="Rectangle 4"/>
          <p:cNvSpPr/>
          <p:nvPr/>
        </p:nvSpPr>
        <p:spPr>
          <a:xfrm>
            <a:off x="762000" y="1219200"/>
            <a:ext cx="76200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6400800"/>
            <a:ext cx="3048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Period detection technology for weak characteristic signals is very important in the fields of speech signal processing, mechanical engineering,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magnitude difference function (AMDF) is a widely used method to extract the period of periodic signal for its low computational complexity and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 original AMDF is  defined as: </a:t>
            </a:r>
          </a:p>
          <a:p>
            <a:br>
              <a:rPr lang="el-GR" dirty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84624"/>
            <a:ext cx="3200400" cy="8382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988052" y="3514055"/>
            <a:ext cx="381000" cy="1793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03" y="3356501"/>
            <a:ext cx="2347163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479242"/>
            <a:ext cx="7908582" cy="3226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6172200" cy="165044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Frame using AMDF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" y="746760"/>
            <a:ext cx="82296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" y="106375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Pick a frame in original signal with time </a:t>
            </a:r>
            <a:r>
              <a:rPr lang="en-US" sz="2000"/>
              <a:t>samples from 0.902s to 0.922s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5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229600" cy="2970017"/>
          </a:xfrm>
        </p:spPr>
      </p:pic>
      <p:sp>
        <p:nvSpPr>
          <p:cNvPr id="8" name="TextBox 7"/>
          <p:cNvSpPr txBox="1"/>
          <p:nvPr/>
        </p:nvSpPr>
        <p:spPr>
          <a:xfrm>
            <a:off x="533400" y="41910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Conclution</a:t>
            </a:r>
            <a:r>
              <a:rPr lang="en-US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are relatively accurate in a studio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some inaccuracies due to noise, and it is difficult to determine cyclic time and non-cyclic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necessary to filter by the following methods: median filter, Top-Hat.</a:t>
            </a:r>
          </a:p>
        </p:txBody>
      </p:sp>
    </p:spTree>
    <p:extLst>
      <p:ext uri="{BB962C8B-B14F-4D97-AF65-F5344CB8AC3E}">
        <p14:creationId xmlns:p14="http://schemas.microsoft.com/office/powerpoint/2010/main" val="14865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Average Magnitude Difference Function </vt:lpstr>
      <vt:lpstr>Frame using AMDF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Đàm Quang Tiến</cp:lastModifiedBy>
  <cp:revision>14</cp:revision>
  <dcterms:created xsi:type="dcterms:W3CDTF">2020-11-14T14:15:47Z</dcterms:created>
  <dcterms:modified xsi:type="dcterms:W3CDTF">2020-11-15T06:08:46Z</dcterms:modified>
</cp:coreProperties>
</file>