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59" r:id="rId5"/>
    <p:sldId id="275" r:id="rId6"/>
    <p:sldId id="269" r:id="rId7"/>
    <p:sldId id="270" r:id="rId8"/>
    <p:sldId id="271" r:id="rId9"/>
    <p:sldId id="272" r:id="rId10"/>
    <p:sldId id="276" r:id="rId11"/>
    <p:sldId id="260" r:id="rId12"/>
    <p:sldId id="278" r:id="rId13"/>
    <p:sldId id="261" r:id="rId14"/>
    <p:sldId id="282" r:id="rId15"/>
    <p:sldId id="262" r:id="rId16"/>
    <p:sldId id="277" r:id="rId17"/>
    <p:sldId id="265" r:id="rId18"/>
    <p:sldId id="263" r:id="rId19"/>
    <p:sldId id="267" r:id="rId20"/>
    <p:sldId id="264" r:id="rId21"/>
    <p:sldId id="281" r:id="rId22"/>
    <p:sldId id="283" r:id="rId23"/>
    <p:sldId id="266" r:id="rId24"/>
    <p:sldId id="280" r:id="rId25"/>
    <p:sldId id="273"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5FD22F9-21A4-42C1-B7B5-E41B7E5DCAF9}">
          <p14:sldIdLst>
            <p14:sldId id="256"/>
            <p14:sldId id="257"/>
            <p14:sldId id="258"/>
            <p14:sldId id="259"/>
          </p14:sldIdLst>
        </p14:section>
        <p14:section name="Autocolerralation" id="{95278F22-EA0C-483F-AD32-94B692E92660}">
          <p14:sldIdLst>
            <p14:sldId id="275"/>
            <p14:sldId id="269"/>
            <p14:sldId id="270"/>
            <p14:sldId id="271"/>
            <p14:sldId id="272"/>
          </p14:sldIdLst>
        </p14:section>
        <p14:section name="AMDF" id="{C397B585-0F08-41FA-845A-889F76E4B15E}">
          <p14:sldIdLst>
            <p14:sldId id="276"/>
            <p14:sldId id="260"/>
            <p14:sldId id="278"/>
            <p14:sldId id="261"/>
            <p14:sldId id="282"/>
            <p14:sldId id="262"/>
          </p14:sldIdLst>
        </p14:section>
        <p14:section name="FFT and HPS" id="{D70F6CE0-E886-4822-A637-ACCC4511B9E9}">
          <p14:sldIdLst>
            <p14:sldId id="277"/>
            <p14:sldId id="265"/>
            <p14:sldId id="263"/>
            <p14:sldId id="267"/>
            <p14:sldId id="264"/>
            <p14:sldId id="281"/>
            <p14:sldId id="283"/>
            <p14:sldId id="266"/>
          </p14:sldIdLst>
        </p14:section>
        <p14:section name="Conclusion" id="{AA51EBBE-6604-413B-9028-2B66BF14F72F}">
          <p14:sldIdLst>
            <p14:sldId id="280"/>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268720-0B2B-4785-A4EB-87265FBF9DBB}" v="426" dt="2020-11-23T01:36:02.0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6400" autoAdjust="0"/>
  </p:normalViewPr>
  <p:slideViewPr>
    <p:cSldViewPr snapToGrid="0">
      <p:cViewPr varScale="1">
        <p:scale>
          <a:sx n="112" d="100"/>
          <a:sy n="112" d="100"/>
        </p:scale>
        <p:origin x="57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Đàm Quang Tiến" userId="a28481ae-f05a-4180-8566-bb213a1f0c1e" providerId="ADAL" clId="{E7268720-0B2B-4785-A4EB-87265FBF9DBB}"/>
    <pc:docChg chg="undo custSel addSld delSld modSld sldOrd modMainMaster addSection delSection modSection modShowInfo">
      <pc:chgData name="Đàm Quang Tiến" userId="a28481ae-f05a-4180-8566-bb213a1f0c1e" providerId="ADAL" clId="{E7268720-0B2B-4785-A4EB-87265FBF9DBB}" dt="2020-11-23T01:55:09.049" v="5108"/>
      <pc:docMkLst>
        <pc:docMk/>
      </pc:docMkLst>
      <pc:sldChg chg="addSp delSp modSp mod">
        <pc:chgData name="Đàm Quang Tiến" userId="a28481ae-f05a-4180-8566-bb213a1f0c1e" providerId="ADAL" clId="{E7268720-0B2B-4785-A4EB-87265FBF9DBB}" dt="2020-11-23T01:50:56.854" v="5104" actId="20577"/>
        <pc:sldMkLst>
          <pc:docMk/>
          <pc:sldMk cId="2365375595" sldId="256"/>
        </pc:sldMkLst>
        <pc:spChg chg="del">
          <ac:chgData name="Đàm Quang Tiến" userId="a28481ae-f05a-4180-8566-bb213a1f0c1e" providerId="ADAL" clId="{E7268720-0B2B-4785-A4EB-87265FBF9DBB}" dt="2020-11-15T05:48:03.053" v="0" actId="478"/>
          <ac:spMkLst>
            <pc:docMk/>
            <pc:sldMk cId="2365375595" sldId="256"/>
            <ac:spMk id="2" creationId="{1BB2CC19-77D7-432D-86EF-1EC7D8A0A59B}"/>
          </ac:spMkLst>
        </pc:spChg>
        <pc:spChg chg="del">
          <ac:chgData name="Đàm Quang Tiến" userId="a28481ae-f05a-4180-8566-bb213a1f0c1e" providerId="ADAL" clId="{E7268720-0B2B-4785-A4EB-87265FBF9DBB}" dt="2020-11-15T05:48:04.856" v="1" actId="478"/>
          <ac:spMkLst>
            <pc:docMk/>
            <pc:sldMk cId="2365375595" sldId="256"/>
            <ac:spMk id="3" creationId="{D6A44F50-410D-46AE-839C-D1CD91C42689}"/>
          </ac:spMkLst>
        </pc:spChg>
        <pc:spChg chg="add mod">
          <ac:chgData name="Đàm Quang Tiến" userId="a28481ae-f05a-4180-8566-bb213a1f0c1e" providerId="ADAL" clId="{E7268720-0B2B-4785-A4EB-87265FBF9DBB}" dt="2020-11-16T02:16:51.117" v="4630" actId="20577"/>
          <ac:spMkLst>
            <pc:docMk/>
            <pc:sldMk cId="2365375595" sldId="256"/>
            <ac:spMk id="4" creationId="{2DA39EC3-A637-4385-8D57-DAB369C0286D}"/>
          </ac:spMkLst>
        </pc:spChg>
        <pc:spChg chg="add mod">
          <ac:chgData name="Đàm Quang Tiến" userId="a28481ae-f05a-4180-8566-bb213a1f0c1e" providerId="ADAL" clId="{E7268720-0B2B-4785-A4EB-87265FBF9DBB}" dt="2020-11-16T01:01:48.466" v="3743" actId="1076"/>
          <ac:spMkLst>
            <pc:docMk/>
            <pc:sldMk cId="2365375595" sldId="256"/>
            <ac:spMk id="5" creationId="{33FAC4CD-4D5F-4C34-BCEA-1685FDDC42A9}"/>
          </ac:spMkLst>
        </pc:spChg>
        <pc:spChg chg="add mod">
          <ac:chgData name="Đàm Quang Tiến" userId="a28481ae-f05a-4180-8566-bb213a1f0c1e" providerId="ADAL" clId="{E7268720-0B2B-4785-A4EB-87265FBF9DBB}" dt="2020-11-16T01:01:46.499" v="3742" actId="1076"/>
          <ac:spMkLst>
            <pc:docMk/>
            <pc:sldMk cId="2365375595" sldId="256"/>
            <ac:spMk id="6" creationId="{60BD2F2C-E524-4537-BA14-2CEEA1F75140}"/>
          </ac:spMkLst>
        </pc:spChg>
        <pc:spChg chg="add mod">
          <ac:chgData name="Đàm Quang Tiến" userId="a28481ae-f05a-4180-8566-bb213a1f0c1e" providerId="ADAL" clId="{E7268720-0B2B-4785-A4EB-87265FBF9DBB}" dt="2020-11-15T09:54:58.316" v="3366" actId="255"/>
          <ac:spMkLst>
            <pc:docMk/>
            <pc:sldMk cId="2365375595" sldId="256"/>
            <ac:spMk id="7" creationId="{20AF204F-A32B-4ABC-B42D-FFFCAAA1F01A}"/>
          </ac:spMkLst>
        </pc:spChg>
        <pc:spChg chg="add mod">
          <ac:chgData name="Đàm Quang Tiến" userId="a28481ae-f05a-4180-8566-bb213a1f0c1e" providerId="ADAL" clId="{E7268720-0B2B-4785-A4EB-87265FBF9DBB}" dt="2020-11-23T01:50:56.854" v="5104" actId="20577"/>
          <ac:spMkLst>
            <pc:docMk/>
            <pc:sldMk cId="2365375595" sldId="256"/>
            <ac:spMk id="8" creationId="{6A5EA034-1B58-4D3C-84B9-82F1FE63A8CB}"/>
          </ac:spMkLst>
        </pc:spChg>
      </pc:sldChg>
      <pc:sldChg chg="delSp modSp add mod">
        <pc:chgData name="Đàm Quang Tiến" userId="a28481ae-f05a-4180-8566-bb213a1f0c1e" providerId="ADAL" clId="{E7268720-0B2B-4785-A4EB-87265FBF9DBB}" dt="2020-11-15T09:55:38.574" v="3373" actId="478"/>
        <pc:sldMkLst>
          <pc:docMk/>
          <pc:sldMk cId="4058178227" sldId="257"/>
        </pc:sldMkLst>
        <pc:spChg chg="del mod">
          <ac:chgData name="Đàm Quang Tiến" userId="a28481ae-f05a-4180-8566-bb213a1f0c1e" providerId="ADAL" clId="{E7268720-0B2B-4785-A4EB-87265FBF9DBB}" dt="2020-11-15T09:55:38.574" v="3373" actId="478"/>
          <ac:spMkLst>
            <pc:docMk/>
            <pc:sldMk cId="4058178227" sldId="257"/>
            <ac:spMk id="4" creationId="{2DA39EC3-A637-4385-8D57-DAB369C0286D}"/>
          </ac:spMkLst>
        </pc:spChg>
        <pc:spChg chg="mod">
          <ac:chgData name="Đàm Quang Tiến" userId="a28481ae-f05a-4180-8566-bb213a1f0c1e" providerId="ADAL" clId="{E7268720-0B2B-4785-A4EB-87265FBF9DBB}" dt="2020-11-15T06:02:52.576" v="585" actId="20577"/>
          <ac:spMkLst>
            <pc:docMk/>
            <pc:sldMk cId="4058178227" sldId="257"/>
            <ac:spMk id="5" creationId="{33FAC4CD-4D5F-4C34-BCEA-1685FDDC42A9}"/>
          </ac:spMkLst>
        </pc:spChg>
        <pc:spChg chg="mod">
          <ac:chgData name="Đàm Quang Tiến" userId="a28481ae-f05a-4180-8566-bb213a1f0c1e" providerId="ADAL" clId="{E7268720-0B2B-4785-A4EB-87265FBF9DBB}" dt="2020-11-15T06:01:13.877" v="546" actId="1076"/>
          <ac:spMkLst>
            <pc:docMk/>
            <pc:sldMk cId="4058178227" sldId="257"/>
            <ac:spMk id="6" creationId="{60BD2F2C-E524-4537-BA14-2CEEA1F75140}"/>
          </ac:spMkLst>
        </pc:spChg>
        <pc:spChg chg="del mod">
          <ac:chgData name="Đàm Quang Tiến" userId="a28481ae-f05a-4180-8566-bb213a1f0c1e" providerId="ADAL" clId="{E7268720-0B2B-4785-A4EB-87265FBF9DBB}" dt="2020-11-15T09:55:38.574" v="3373" actId="478"/>
          <ac:spMkLst>
            <pc:docMk/>
            <pc:sldMk cId="4058178227" sldId="257"/>
            <ac:spMk id="7" creationId="{20AF204F-A32B-4ABC-B42D-FFFCAAA1F01A}"/>
          </ac:spMkLst>
        </pc:spChg>
        <pc:spChg chg="del mod">
          <ac:chgData name="Đàm Quang Tiến" userId="a28481ae-f05a-4180-8566-bb213a1f0c1e" providerId="ADAL" clId="{E7268720-0B2B-4785-A4EB-87265FBF9DBB}" dt="2020-11-15T09:55:38.574" v="3373" actId="478"/>
          <ac:spMkLst>
            <pc:docMk/>
            <pc:sldMk cId="4058178227" sldId="257"/>
            <ac:spMk id="8" creationId="{6A5EA034-1B58-4D3C-84B9-82F1FE63A8CB}"/>
          </ac:spMkLst>
        </pc:spChg>
      </pc:sldChg>
      <pc:sldChg chg="addSp delSp modSp add mod">
        <pc:chgData name="Đàm Quang Tiến" userId="a28481ae-f05a-4180-8566-bb213a1f0c1e" providerId="ADAL" clId="{E7268720-0B2B-4785-A4EB-87265FBF9DBB}" dt="2020-11-23T00:43:31.782" v="4831" actId="20577"/>
        <pc:sldMkLst>
          <pc:docMk/>
          <pc:sldMk cId="490033796" sldId="258"/>
        </pc:sldMkLst>
        <pc:spChg chg="del">
          <ac:chgData name="Đàm Quang Tiến" userId="a28481ae-f05a-4180-8566-bb213a1f0c1e" providerId="ADAL" clId="{E7268720-0B2B-4785-A4EB-87265FBF9DBB}" dt="2020-11-15T09:55:28.846" v="3370" actId="478"/>
          <ac:spMkLst>
            <pc:docMk/>
            <pc:sldMk cId="490033796" sldId="258"/>
            <ac:spMk id="4" creationId="{2DA39EC3-A637-4385-8D57-DAB369C0286D}"/>
          </ac:spMkLst>
        </pc:spChg>
        <pc:spChg chg="mod">
          <ac:chgData name="Đàm Quang Tiến" userId="a28481ae-f05a-4180-8566-bb213a1f0c1e" providerId="ADAL" clId="{E7268720-0B2B-4785-A4EB-87265FBF9DBB}" dt="2020-11-15T06:08:57.248" v="590" actId="1076"/>
          <ac:spMkLst>
            <pc:docMk/>
            <pc:sldMk cId="490033796" sldId="258"/>
            <ac:spMk id="5" creationId="{33FAC4CD-4D5F-4C34-BCEA-1685FDDC42A9}"/>
          </ac:spMkLst>
        </pc:spChg>
        <pc:spChg chg="del">
          <ac:chgData name="Đàm Quang Tiến" userId="a28481ae-f05a-4180-8566-bb213a1f0c1e" providerId="ADAL" clId="{E7268720-0B2B-4785-A4EB-87265FBF9DBB}" dt="2020-11-15T09:55:32.155" v="3371" actId="478"/>
          <ac:spMkLst>
            <pc:docMk/>
            <pc:sldMk cId="490033796" sldId="258"/>
            <ac:spMk id="6" creationId="{60BD2F2C-E524-4537-BA14-2CEEA1F75140}"/>
          </ac:spMkLst>
        </pc:spChg>
        <pc:spChg chg="del">
          <ac:chgData name="Đàm Quang Tiến" userId="a28481ae-f05a-4180-8566-bb213a1f0c1e" providerId="ADAL" clId="{E7268720-0B2B-4785-A4EB-87265FBF9DBB}" dt="2020-11-15T09:55:28.846" v="3370" actId="478"/>
          <ac:spMkLst>
            <pc:docMk/>
            <pc:sldMk cId="490033796" sldId="258"/>
            <ac:spMk id="7" creationId="{20AF204F-A32B-4ABC-B42D-FFFCAAA1F01A}"/>
          </ac:spMkLst>
        </pc:spChg>
        <pc:spChg chg="del">
          <ac:chgData name="Đàm Quang Tiến" userId="a28481ae-f05a-4180-8566-bb213a1f0c1e" providerId="ADAL" clId="{E7268720-0B2B-4785-A4EB-87265FBF9DBB}" dt="2020-11-15T09:55:28.846" v="3370" actId="478"/>
          <ac:spMkLst>
            <pc:docMk/>
            <pc:sldMk cId="490033796" sldId="258"/>
            <ac:spMk id="8" creationId="{6A5EA034-1B58-4D3C-84B9-82F1FE63A8CB}"/>
          </ac:spMkLst>
        </pc:spChg>
        <pc:spChg chg="add mod">
          <ac:chgData name="Đàm Quang Tiến" userId="a28481ae-f05a-4180-8566-bb213a1f0c1e" providerId="ADAL" clId="{E7268720-0B2B-4785-A4EB-87265FBF9DBB}" dt="2020-11-23T00:43:31.782" v="4831" actId="20577"/>
          <ac:spMkLst>
            <pc:docMk/>
            <pc:sldMk cId="490033796" sldId="258"/>
            <ac:spMk id="9" creationId="{5B0735A9-60CB-4352-8BA4-9556A2741EEE}"/>
          </ac:spMkLst>
        </pc:spChg>
      </pc:sldChg>
      <pc:sldChg chg="delSp modSp add mod">
        <pc:chgData name="Đàm Quang Tiến" userId="a28481ae-f05a-4180-8566-bb213a1f0c1e" providerId="ADAL" clId="{E7268720-0B2B-4785-A4EB-87265FBF9DBB}" dt="2020-11-15T10:35:01.679" v="3714" actId="1076"/>
        <pc:sldMkLst>
          <pc:docMk/>
          <pc:sldMk cId="375476488" sldId="259"/>
        </pc:sldMkLst>
        <pc:spChg chg="del">
          <ac:chgData name="Đàm Quang Tiến" userId="a28481ae-f05a-4180-8566-bb213a1f0c1e" providerId="ADAL" clId="{E7268720-0B2B-4785-A4EB-87265FBF9DBB}" dt="2020-11-15T09:55:25.673" v="3369" actId="478"/>
          <ac:spMkLst>
            <pc:docMk/>
            <pc:sldMk cId="375476488" sldId="259"/>
            <ac:spMk id="4" creationId="{2DA39EC3-A637-4385-8D57-DAB369C0286D}"/>
          </ac:spMkLst>
        </pc:spChg>
        <pc:spChg chg="del">
          <ac:chgData name="Đàm Quang Tiến" userId="a28481ae-f05a-4180-8566-bb213a1f0c1e" providerId="ADAL" clId="{E7268720-0B2B-4785-A4EB-87265FBF9DBB}" dt="2020-11-15T09:55:34.391" v="3372" actId="478"/>
          <ac:spMkLst>
            <pc:docMk/>
            <pc:sldMk cId="375476488" sldId="259"/>
            <ac:spMk id="6" creationId="{60BD2F2C-E524-4537-BA14-2CEEA1F75140}"/>
          </ac:spMkLst>
        </pc:spChg>
        <pc:spChg chg="del">
          <ac:chgData name="Đàm Quang Tiến" userId="a28481ae-f05a-4180-8566-bb213a1f0c1e" providerId="ADAL" clId="{E7268720-0B2B-4785-A4EB-87265FBF9DBB}" dt="2020-11-15T09:55:25.673" v="3369" actId="478"/>
          <ac:spMkLst>
            <pc:docMk/>
            <pc:sldMk cId="375476488" sldId="259"/>
            <ac:spMk id="7" creationId="{20AF204F-A32B-4ABC-B42D-FFFCAAA1F01A}"/>
          </ac:spMkLst>
        </pc:spChg>
        <pc:spChg chg="del">
          <ac:chgData name="Đàm Quang Tiến" userId="a28481ae-f05a-4180-8566-bb213a1f0c1e" providerId="ADAL" clId="{E7268720-0B2B-4785-A4EB-87265FBF9DBB}" dt="2020-11-15T09:55:25.673" v="3369" actId="478"/>
          <ac:spMkLst>
            <pc:docMk/>
            <pc:sldMk cId="375476488" sldId="259"/>
            <ac:spMk id="8" creationId="{6A5EA034-1B58-4D3C-84B9-82F1FE63A8CB}"/>
          </ac:spMkLst>
        </pc:spChg>
        <pc:spChg chg="mod">
          <ac:chgData name="Đàm Quang Tiến" userId="a28481ae-f05a-4180-8566-bb213a1f0c1e" providerId="ADAL" clId="{E7268720-0B2B-4785-A4EB-87265FBF9DBB}" dt="2020-11-15T10:35:01.679" v="3714" actId="1076"/>
          <ac:spMkLst>
            <pc:docMk/>
            <pc:sldMk cId="375476488" sldId="259"/>
            <ac:spMk id="9" creationId="{5B0735A9-60CB-4352-8BA4-9556A2741EEE}"/>
          </ac:spMkLst>
        </pc:spChg>
      </pc:sldChg>
      <pc:sldChg chg="modSp add del mod">
        <pc:chgData name="Đàm Quang Tiến" userId="a28481ae-f05a-4180-8566-bb213a1f0c1e" providerId="ADAL" clId="{E7268720-0B2B-4785-A4EB-87265FBF9DBB}" dt="2020-11-15T06:24:00.004" v="1060" actId="47"/>
        <pc:sldMkLst>
          <pc:docMk/>
          <pc:sldMk cId="3739444043" sldId="259"/>
        </pc:sldMkLst>
        <pc:spChg chg="mod">
          <ac:chgData name="Đàm Quang Tiến" userId="a28481ae-f05a-4180-8566-bb213a1f0c1e" providerId="ADAL" clId="{E7268720-0B2B-4785-A4EB-87265FBF9DBB}" dt="2020-11-15T06:23:50.763" v="1059" actId="20577"/>
          <ac:spMkLst>
            <pc:docMk/>
            <pc:sldMk cId="3739444043" sldId="259"/>
            <ac:spMk id="9" creationId="{5B0735A9-60CB-4352-8BA4-9556A2741EEE}"/>
          </ac:spMkLst>
        </pc:spChg>
      </pc:sldChg>
      <pc:sldChg chg="addSp delSp modSp add mod">
        <pc:chgData name="Đàm Quang Tiến" userId="a28481ae-f05a-4180-8566-bb213a1f0c1e" providerId="ADAL" clId="{E7268720-0B2B-4785-A4EB-87265FBF9DBB}" dt="2020-11-16T01:07:52.523" v="3807" actId="1076"/>
        <pc:sldMkLst>
          <pc:docMk/>
          <pc:sldMk cId="532243345" sldId="260"/>
        </pc:sldMkLst>
        <pc:spChg chg="mod">
          <ac:chgData name="Đàm Quang Tiến" userId="a28481ae-f05a-4180-8566-bb213a1f0c1e" providerId="ADAL" clId="{E7268720-0B2B-4785-A4EB-87265FBF9DBB}" dt="2020-11-15T06:36:53.111" v="1345"/>
          <ac:spMkLst>
            <pc:docMk/>
            <pc:sldMk cId="532243345" sldId="260"/>
            <ac:spMk id="2" creationId="{00000000-0000-0000-0000-000000000000}"/>
          </ac:spMkLst>
        </pc:spChg>
        <pc:spChg chg="del mod">
          <ac:chgData name="Đàm Quang Tiến" userId="a28481ae-f05a-4180-8566-bb213a1f0c1e" providerId="ADAL" clId="{E7268720-0B2B-4785-A4EB-87265FBF9DBB}" dt="2020-11-16T00:59:52.370" v="3727" actId="478"/>
          <ac:spMkLst>
            <pc:docMk/>
            <pc:sldMk cId="532243345" sldId="260"/>
            <ac:spMk id="6" creationId="{00000000-0000-0000-0000-000000000000}"/>
          </ac:spMkLst>
        </pc:spChg>
        <pc:spChg chg="mod">
          <ac:chgData name="Đàm Quang Tiến" userId="a28481ae-f05a-4180-8566-bb213a1f0c1e" providerId="ADAL" clId="{E7268720-0B2B-4785-A4EB-87265FBF9DBB}" dt="2020-11-16T01:01:00.975" v="3736" actId="403"/>
          <ac:spMkLst>
            <pc:docMk/>
            <pc:sldMk cId="532243345" sldId="260"/>
            <ac:spMk id="7" creationId="{00000000-0000-0000-0000-000000000000}"/>
          </ac:spMkLst>
        </pc:spChg>
        <pc:spChg chg="add del mod">
          <ac:chgData name="Đàm Quang Tiến" userId="a28481ae-f05a-4180-8566-bb213a1f0c1e" providerId="ADAL" clId="{E7268720-0B2B-4785-A4EB-87265FBF9DBB}" dt="2020-11-16T01:07:28.162" v="3793" actId="478"/>
          <ac:spMkLst>
            <pc:docMk/>
            <pc:sldMk cId="532243345" sldId="260"/>
            <ac:spMk id="8" creationId="{2C01C4F5-503E-4CDA-B2B9-4A3208951882}"/>
          </ac:spMkLst>
        </pc:spChg>
        <pc:spChg chg="del mod">
          <ac:chgData name="Đàm Quang Tiến" userId="a28481ae-f05a-4180-8566-bb213a1f0c1e" providerId="ADAL" clId="{E7268720-0B2B-4785-A4EB-87265FBF9DBB}" dt="2020-11-16T01:07:49.871" v="3805" actId="478"/>
          <ac:spMkLst>
            <pc:docMk/>
            <pc:sldMk cId="532243345" sldId="260"/>
            <ac:spMk id="16" creationId="{00000000-0000-0000-0000-000000000000}"/>
          </ac:spMkLst>
        </pc:spChg>
        <pc:picChg chg="del mod">
          <ac:chgData name="Đàm Quang Tiến" userId="a28481ae-f05a-4180-8566-bb213a1f0c1e" providerId="ADAL" clId="{E7268720-0B2B-4785-A4EB-87265FBF9DBB}" dt="2020-11-16T01:07:02.391" v="3781" actId="21"/>
          <ac:picMkLst>
            <pc:docMk/>
            <pc:sldMk cId="532243345" sldId="260"/>
            <ac:picMk id="4" creationId="{00000000-0000-0000-0000-000000000000}"/>
          </ac:picMkLst>
        </pc:picChg>
        <pc:picChg chg="mod">
          <ac:chgData name="Đàm Quang Tiến" userId="a28481ae-f05a-4180-8566-bb213a1f0c1e" providerId="ADAL" clId="{E7268720-0B2B-4785-A4EB-87265FBF9DBB}" dt="2020-11-16T01:07:52.523" v="3807" actId="1076"/>
          <ac:picMkLst>
            <pc:docMk/>
            <pc:sldMk cId="532243345" sldId="260"/>
            <ac:picMk id="15" creationId="{00000000-0000-0000-0000-000000000000}"/>
          </ac:picMkLst>
        </pc:picChg>
        <pc:picChg chg="mod">
          <ac:chgData name="Đàm Quang Tiến" userId="a28481ae-f05a-4180-8566-bb213a1f0c1e" providerId="ADAL" clId="{E7268720-0B2B-4785-A4EB-87265FBF9DBB}" dt="2020-11-16T01:07:46.749" v="3803" actId="1076"/>
          <ac:picMkLst>
            <pc:docMk/>
            <pc:sldMk cId="532243345" sldId="260"/>
            <ac:picMk id="17" creationId="{00000000-0000-0000-0000-000000000000}"/>
          </ac:picMkLst>
        </pc:picChg>
      </pc:sldChg>
      <pc:sldChg chg="modSp add mod">
        <pc:chgData name="Đàm Quang Tiến" userId="a28481ae-f05a-4180-8566-bb213a1f0c1e" providerId="ADAL" clId="{E7268720-0B2B-4785-A4EB-87265FBF9DBB}" dt="2020-11-16T02:09:43.481" v="4553" actId="1076"/>
        <pc:sldMkLst>
          <pc:docMk/>
          <pc:sldMk cId="1826570295" sldId="261"/>
        </pc:sldMkLst>
        <pc:spChg chg="mod">
          <ac:chgData name="Đàm Quang Tiến" userId="a28481ae-f05a-4180-8566-bb213a1f0c1e" providerId="ADAL" clId="{E7268720-0B2B-4785-A4EB-87265FBF9DBB}" dt="2020-11-15T06:37:03.927" v="1347"/>
          <ac:spMkLst>
            <pc:docMk/>
            <pc:sldMk cId="1826570295" sldId="261"/>
            <ac:spMk id="8" creationId="{00000000-0000-0000-0000-000000000000}"/>
          </ac:spMkLst>
        </pc:spChg>
        <pc:spChg chg="mod">
          <ac:chgData name="Đàm Quang Tiến" userId="a28481ae-f05a-4180-8566-bb213a1f0c1e" providerId="ADAL" clId="{E7268720-0B2B-4785-A4EB-87265FBF9DBB}" dt="2020-11-15T06:34:46.673" v="1334" actId="1076"/>
          <ac:spMkLst>
            <pc:docMk/>
            <pc:sldMk cId="1826570295" sldId="261"/>
            <ac:spMk id="10" creationId="{00000000-0000-0000-0000-000000000000}"/>
          </ac:spMkLst>
        </pc:spChg>
        <pc:picChg chg="mod">
          <ac:chgData name="Đàm Quang Tiến" userId="a28481ae-f05a-4180-8566-bb213a1f0c1e" providerId="ADAL" clId="{E7268720-0B2B-4785-A4EB-87265FBF9DBB}" dt="2020-11-16T02:09:43.481" v="4553" actId="1076"/>
          <ac:picMkLst>
            <pc:docMk/>
            <pc:sldMk cId="1826570295" sldId="261"/>
            <ac:picMk id="6" creationId="{00000000-0000-0000-0000-000000000000}"/>
          </ac:picMkLst>
        </pc:picChg>
      </pc:sldChg>
      <pc:sldChg chg="modSp add mod">
        <pc:chgData name="Đàm Quang Tiến" userId="a28481ae-f05a-4180-8566-bb213a1f0c1e" providerId="ADAL" clId="{E7268720-0B2B-4785-A4EB-87265FBF9DBB}" dt="2020-11-16T01:31:54.970" v="4205" actId="1076"/>
        <pc:sldMkLst>
          <pc:docMk/>
          <pc:sldMk cId="1486507158" sldId="262"/>
        </pc:sldMkLst>
        <pc:spChg chg="mod">
          <ac:chgData name="Đàm Quang Tiến" userId="a28481ae-f05a-4180-8566-bb213a1f0c1e" providerId="ADAL" clId="{E7268720-0B2B-4785-A4EB-87265FBF9DBB}" dt="2020-11-15T06:37:13.892" v="1349"/>
          <ac:spMkLst>
            <pc:docMk/>
            <pc:sldMk cId="1486507158" sldId="262"/>
            <ac:spMk id="2" creationId="{00000000-0000-0000-0000-000000000000}"/>
          </ac:spMkLst>
        </pc:spChg>
        <pc:spChg chg="mod">
          <ac:chgData name="Đàm Quang Tiến" userId="a28481ae-f05a-4180-8566-bb213a1f0c1e" providerId="ADAL" clId="{E7268720-0B2B-4785-A4EB-87265FBF9DBB}" dt="2020-11-16T01:31:54.970" v="4205" actId="1076"/>
          <ac:spMkLst>
            <pc:docMk/>
            <pc:sldMk cId="1486507158" sldId="262"/>
            <ac:spMk id="8" creationId="{00000000-0000-0000-0000-000000000000}"/>
          </ac:spMkLst>
        </pc:spChg>
        <pc:picChg chg="mod">
          <ac:chgData name="Đàm Quang Tiến" userId="a28481ae-f05a-4180-8566-bb213a1f0c1e" providerId="ADAL" clId="{E7268720-0B2B-4785-A4EB-87265FBF9DBB}" dt="2020-11-15T06:35:07.366" v="1338" actId="1076"/>
          <ac:picMkLst>
            <pc:docMk/>
            <pc:sldMk cId="1486507158" sldId="262"/>
            <ac:picMk id="4" creationId="{00000000-0000-0000-0000-000000000000}"/>
          </ac:picMkLst>
        </pc:picChg>
      </pc:sldChg>
      <pc:sldChg chg="addSp delSp modSp new mod ord">
        <pc:chgData name="Đàm Quang Tiến" userId="a28481ae-f05a-4180-8566-bb213a1f0c1e" providerId="ADAL" clId="{E7268720-0B2B-4785-A4EB-87265FBF9DBB}" dt="2020-11-16T01:00:26.383" v="3728" actId="403"/>
        <pc:sldMkLst>
          <pc:docMk/>
          <pc:sldMk cId="1328706142" sldId="263"/>
        </pc:sldMkLst>
        <pc:spChg chg="add del mod">
          <ac:chgData name="Đàm Quang Tiến" userId="a28481ae-f05a-4180-8566-bb213a1f0c1e" providerId="ADAL" clId="{E7268720-0B2B-4785-A4EB-87265FBF9DBB}" dt="2020-11-15T06:36:30.163" v="1342"/>
          <ac:spMkLst>
            <pc:docMk/>
            <pc:sldMk cId="1328706142" sldId="263"/>
            <ac:spMk id="2" creationId="{460C04F8-DB71-4AB9-9CAE-255BF5A807F8}"/>
          </ac:spMkLst>
        </pc:spChg>
        <pc:spChg chg="add mod">
          <ac:chgData name="Đàm Quang Tiến" userId="a28481ae-f05a-4180-8566-bb213a1f0c1e" providerId="ADAL" clId="{E7268720-0B2B-4785-A4EB-87265FBF9DBB}" dt="2020-11-15T06:38:32.401" v="1424"/>
          <ac:spMkLst>
            <pc:docMk/>
            <pc:sldMk cId="1328706142" sldId="263"/>
            <ac:spMk id="3" creationId="{22ABA5F2-BC5A-48AC-A869-981AB069C1A3}"/>
          </ac:spMkLst>
        </pc:spChg>
        <pc:spChg chg="add mod">
          <ac:chgData name="Đàm Quang Tiến" userId="a28481ae-f05a-4180-8566-bb213a1f0c1e" providerId="ADAL" clId="{E7268720-0B2B-4785-A4EB-87265FBF9DBB}" dt="2020-11-16T01:00:26.383" v="3728" actId="403"/>
          <ac:spMkLst>
            <pc:docMk/>
            <pc:sldMk cId="1328706142" sldId="263"/>
            <ac:spMk id="10" creationId="{496DAACB-6192-4867-92DB-9579266B61DB}"/>
          </ac:spMkLst>
        </pc:spChg>
        <pc:picChg chg="add del mod modCrop">
          <ac:chgData name="Đàm Quang Tiến" userId="a28481ae-f05a-4180-8566-bb213a1f0c1e" providerId="ADAL" clId="{E7268720-0B2B-4785-A4EB-87265FBF9DBB}" dt="2020-11-15T06:49:44.214" v="1432" actId="478"/>
          <ac:picMkLst>
            <pc:docMk/>
            <pc:sldMk cId="1328706142" sldId="263"/>
            <ac:picMk id="4" creationId="{4FFD269D-F01A-4A71-9C9D-9C98750EEFDA}"/>
          </ac:picMkLst>
        </pc:picChg>
        <pc:picChg chg="add del mod modCrop">
          <ac:chgData name="Đàm Quang Tiến" userId="a28481ae-f05a-4180-8566-bb213a1f0c1e" providerId="ADAL" clId="{E7268720-0B2B-4785-A4EB-87265FBF9DBB}" dt="2020-11-15T06:50:08.748" v="1439" actId="478"/>
          <ac:picMkLst>
            <pc:docMk/>
            <pc:sldMk cId="1328706142" sldId="263"/>
            <ac:picMk id="6" creationId="{AF381589-66F4-4D08-B62D-AD4BA4C20520}"/>
          </ac:picMkLst>
        </pc:picChg>
        <pc:picChg chg="add del mod modCrop">
          <ac:chgData name="Đàm Quang Tiến" userId="a28481ae-f05a-4180-8566-bb213a1f0c1e" providerId="ADAL" clId="{E7268720-0B2B-4785-A4EB-87265FBF9DBB}" dt="2020-11-15T06:51:13.932" v="1448" actId="478"/>
          <ac:picMkLst>
            <pc:docMk/>
            <pc:sldMk cId="1328706142" sldId="263"/>
            <ac:picMk id="8" creationId="{FEB9D98A-E4F3-427F-A2A9-3BF50F18CF42}"/>
          </ac:picMkLst>
        </pc:picChg>
        <pc:picChg chg="add mod ord">
          <ac:chgData name="Đàm Quang Tiến" userId="a28481ae-f05a-4180-8566-bb213a1f0c1e" providerId="ADAL" clId="{E7268720-0B2B-4785-A4EB-87265FBF9DBB}" dt="2020-11-15T07:00:52.583" v="1750" actId="1076"/>
          <ac:picMkLst>
            <pc:docMk/>
            <pc:sldMk cId="1328706142" sldId="263"/>
            <ac:picMk id="9" creationId="{67012F95-03AC-4BB9-AB3B-C21C2C10D974}"/>
          </ac:picMkLst>
        </pc:picChg>
      </pc:sldChg>
      <pc:sldChg chg="addSp modSp add mod modNotesTx">
        <pc:chgData name="Đàm Quang Tiến" userId="a28481ae-f05a-4180-8566-bb213a1f0c1e" providerId="ADAL" clId="{E7268720-0B2B-4785-A4EB-87265FBF9DBB}" dt="2020-11-16T01:34:05.561" v="4209" actId="1076"/>
        <pc:sldMkLst>
          <pc:docMk/>
          <pc:sldMk cId="1099705978" sldId="264"/>
        </pc:sldMkLst>
        <pc:spChg chg="add mod">
          <ac:chgData name="Đàm Quang Tiến" userId="a28481ae-f05a-4180-8566-bb213a1f0c1e" providerId="ADAL" clId="{E7268720-0B2B-4785-A4EB-87265FBF9DBB}" dt="2020-11-16T01:31:41.226" v="4203" actId="20577"/>
          <ac:spMkLst>
            <pc:docMk/>
            <pc:sldMk cId="1099705978" sldId="264"/>
            <ac:spMk id="2" creationId="{6B711DD7-D954-4EA6-AC77-47C5A5A80EEB}"/>
          </ac:spMkLst>
        </pc:spChg>
        <pc:picChg chg="mod">
          <ac:chgData name="Đàm Quang Tiến" userId="a28481ae-f05a-4180-8566-bb213a1f0c1e" providerId="ADAL" clId="{E7268720-0B2B-4785-A4EB-87265FBF9DBB}" dt="2020-11-16T01:34:05.561" v="4209" actId="1076"/>
          <ac:picMkLst>
            <pc:docMk/>
            <pc:sldMk cId="1099705978" sldId="264"/>
            <ac:picMk id="8" creationId="{FEB9D98A-E4F3-427F-A2A9-3BF50F18CF42}"/>
          </ac:picMkLst>
        </pc:picChg>
      </pc:sldChg>
      <pc:sldChg chg="addSp modSp new mod ord">
        <pc:chgData name="Đàm Quang Tiến" userId="a28481ae-f05a-4180-8566-bb213a1f0c1e" providerId="ADAL" clId="{E7268720-0B2B-4785-A4EB-87265FBF9DBB}" dt="2020-11-15T10:01:38.315" v="3674" actId="1076"/>
        <pc:sldMkLst>
          <pc:docMk/>
          <pc:sldMk cId="2936920956" sldId="265"/>
        </pc:sldMkLst>
        <pc:spChg chg="add">
          <ac:chgData name="Đàm Quang Tiến" userId="a28481ae-f05a-4180-8566-bb213a1f0c1e" providerId="ADAL" clId="{E7268720-0B2B-4785-A4EB-87265FBF9DBB}" dt="2020-11-15T06:54:15.655" v="1540" actId="22"/>
          <ac:spMkLst>
            <pc:docMk/>
            <pc:sldMk cId="2936920956" sldId="265"/>
            <ac:spMk id="3" creationId="{9CDAC0A1-4A52-4220-8BC1-4FC13FF95D37}"/>
          </ac:spMkLst>
        </pc:spChg>
        <pc:spChg chg="add mod">
          <ac:chgData name="Đàm Quang Tiến" userId="a28481ae-f05a-4180-8566-bb213a1f0c1e" providerId="ADAL" clId="{E7268720-0B2B-4785-A4EB-87265FBF9DBB}" dt="2020-11-15T10:01:38.315" v="3674" actId="1076"/>
          <ac:spMkLst>
            <pc:docMk/>
            <pc:sldMk cId="2936920956" sldId="265"/>
            <ac:spMk id="4" creationId="{979D094C-508D-443C-A872-7C42E0D9C06B}"/>
          </ac:spMkLst>
        </pc:spChg>
        <pc:spChg chg="add mod">
          <ac:chgData name="Đàm Quang Tiến" userId="a28481ae-f05a-4180-8566-bb213a1f0c1e" providerId="ADAL" clId="{E7268720-0B2B-4785-A4EB-87265FBF9DBB}" dt="2020-11-15T06:57:11.373" v="1601" actId="1076"/>
          <ac:spMkLst>
            <pc:docMk/>
            <pc:sldMk cId="2936920956" sldId="265"/>
            <ac:spMk id="5" creationId="{E397DFFD-D989-4077-87B2-FCB971DF071D}"/>
          </ac:spMkLst>
        </pc:spChg>
        <pc:spChg chg="add mod">
          <ac:chgData name="Đàm Quang Tiến" userId="a28481ae-f05a-4180-8566-bb213a1f0c1e" providerId="ADAL" clId="{E7268720-0B2B-4785-A4EB-87265FBF9DBB}" dt="2020-11-15T06:55:30.034" v="1565"/>
          <ac:spMkLst>
            <pc:docMk/>
            <pc:sldMk cId="2936920956" sldId="265"/>
            <ac:spMk id="6" creationId="{B07EDE81-0347-404C-80AF-9588BC777559}"/>
          </ac:spMkLst>
        </pc:spChg>
        <pc:spChg chg="add mod">
          <ac:chgData name="Đàm Quang Tiến" userId="a28481ae-f05a-4180-8566-bb213a1f0c1e" providerId="ADAL" clId="{E7268720-0B2B-4785-A4EB-87265FBF9DBB}" dt="2020-11-15T06:57:03.082" v="1598" actId="1076"/>
          <ac:spMkLst>
            <pc:docMk/>
            <pc:sldMk cId="2936920956" sldId="265"/>
            <ac:spMk id="7" creationId="{042EC181-E109-41E3-B180-0D9E899D6AC0}"/>
          </ac:spMkLst>
        </pc:spChg>
      </pc:sldChg>
      <pc:sldChg chg="addSp delSp modSp add mod">
        <pc:chgData name="Đàm Quang Tiến" userId="a28481ae-f05a-4180-8566-bb213a1f0c1e" providerId="ADAL" clId="{E7268720-0B2B-4785-A4EB-87265FBF9DBB}" dt="2020-11-15T09:33:18.920" v="2819" actId="1076"/>
        <pc:sldMkLst>
          <pc:docMk/>
          <pc:sldMk cId="3614575223" sldId="266"/>
        </pc:sldMkLst>
        <pc:spChg chg="mod">
          <ac:chgData name="Đàm Quang Tiến" userId="a28481ae-f05a-4180-8566-bb213a1f0c1e" providerId="ADAL" clId="{E7268720-0B2B-4785-A4EB-87265FBF9DBB}" dt="2020-11-15T09:33:18.920" v="2819" actId="1076"/>
          <ac:spMkLst>
            <pc:docMk/>
            <pc:sldMk cId="3614575223" sldId="266"/>
            <ac:spMk id="2" creationId="{6B711DD7-D954-4EA6-AC77-47C5A5A80EEB}"/>
          </ac:spMkLst>
        </pc:spChg>
        <pc:picChg chg="add mod">
          <ac:chgData name="Đàm Quang Tiến" userId="a28481ae-f05a-4180-8566-bb213a1f0c1e" providerId="ADAL" clId="{E7268720-0B2B-4785-A4EB-87265FBF9DBB}" dt="2020-11-15T07:02:22.104" v="1761" actId="1076"/>
          <ac:picMkLst>
            <pc:docMk/>
            <pc:sldMk cId="3614575223" sldId="266"/>
            <ac:picMk id="5" creationId="{DD0011E4-ABEE-487C-A90B-48D3A17C175A}"/>
          </ac:picMkLst>
        </pc:picChg>
        <pc:picChg chg="del">
          <ac:chgData name="Đàm Quang Tiến" userId="a28481ae-f05a-4180-8566-bb213a1f0c1e" providerId="ADAL" clId="{E7268720-0B2B-4785-A4EB-87265FBF9DBB}" dt="2020-11-15T07:01:47.889" v="1752" actId="478"/>
          <ac:picMkLst>
            <pc:docMk/>
            <pc:sldMk cId="3614575223" sldId="266"/>
            <ac:picMk id="8" creationId="{FEB9D98A-E4F3-427F-A2A9-3BF50F18CF42}"/>
          </ac:picMkLst>
        </pc:picChg>
      </pc:sldChg>
      <pc:sldChg chg="addSp delSp modSp add mod modNotesTx">
        <pc:chgData name="Đàm Quang Tiến" userId="a28481ae-f05a-4180-8566-bb213a1f0c1e" providerId="ADAL" clId="{E7268720-0B2B-4785-A4EB-87265FBF9DBB}" dt="2020-11-23T01:31:34.328" v="4947" actId="1037"/>
        <pc:sldMkLst>
          <pc:docMk/>
          <pc:sldMk cId="867973764" sldId="267"/>
        </pc:sldMkLst>
        <pc:spChg chg="add del mod">
          <ac:chgData name="Đàm Quang Tiến" userId="a28481ae-f05a-4180-8566-bb213a1f0c1e" providerId="ADAL" clId="{E7268720-0B2B-4785-A4EB-87265FBF9DBB}" dt="2020-11-23T01:31:34.328" v="4947" actId="1037"/>
          <ac:spMkLst>
            <pc:docMk/>
            <pc:sldMk cId="867973764" sldId="267"/>
            <ac:spMk id="2" creationId="{BA89F8CF-9ED9-4398-9FE6-35A7CFE4DA44}"/>
          </ac:spMkLst>
        </pc:spChg>
        <pc:spChg chg="add mod">
          <ac:chgData name="Đàm Quang Tiến" userId="a28481ae-f05a-4180-8566-bb213a1f0c1e" providerId="ADAL" clId="{E7268720-0B2B-4785-A4EB-87265FBF9DBB}" dt="2020-11-23T01:29:07.644" v="4906" actId="403"/>
          <ac:spMkLst>
            <pc:docMk/>
            <pc:sldMk cId="867973764" sldId="267"/>
            <ac:spMk id="4" creationId="{018E0EFB-3224-4029-B402-437EDD201452}"/>
          </ac:spMkLst>
        </pc:spChg>
        <pc:spChg chg="mod">
          <ac:chgData name="Đàm Quang Tiến" userId="a28481ae-f05a-4180-8566-bb213a1f0c1e" providerId="ADAL" clId="{E7268720-0B2B-4785-A4EB-87265FBF9DBB}" dt="2020-11-15T10:02:19.506" v="3675" actId="1076"/>
          <ac:spMkLst>
            <pc:docMk/>
            <pc:sldMk cId="867973764" sldId="267"/>
            <ac:spMk id="10" creationId="{496DAACB-6192-4867-92DB-9579266B61DB}"/>
          </ac:spMkLst>
        </pc:spChg>
        <pc:picChg chg="add mod">
          <ac:chgData name="Đàm Quang Tiến" userId="a28481ae-f05a-4180-8566-bb213a1f0c1e" providerId="ADAL" clId="{E7268720-0B2B-4785-A4EB-87265FBF9DBB}" dt="2020-11-23T01:28:17.257" v="4860" actId="1076"/>
          <ac:picMkLst>
            <pc:docMk/>
            <pc:sldMk cId="867973764" sldId="267"/>
            <ac:picMk id="5" creationId="{B6008BA8-CD8A-41EE-A1D8-B543B7266836}"/>
          </ac:picMkLst>
        </pc:picChg>
        <pc:picChg chg="del">
          <ac:chgData name="Đàm Quang Tiến" userId="a28481ae-f05a-4180-8566-bb213a1f0c1e" providerId="ADAL" clId="{E7268720-0B2B-4785-A4EB-87265FBF9DBB}" dt="2020-11-15T07:06:20.567" v="2092" actId="478"/>
          <ac:picMkLst>
            <pc:docMk/>
            <pc:sldMk cId="867973764" sldId="267"/>
            <ac:picMk id="9" creationId="{67012F95-03AC-4BB9-AB3B-C21C2C10D974}"/>
          </ac:picMkLst>
        </pc:picChg>
        <pc:cxnChg chg="add mod">
          <ac:chgData name="Đàm Quang Tiến" userId="a28481ae-f05a-4180-8566-bb213a1f0c1e" providerId="ADAL" clId="{E7268720-0B2B-4785-A4EB-87265FBF9DBB}" dt="2020-11-23T01:31:34.328" v="4947" actId="1037"/>
          <ac:cxnSpMkLst>
            <pc:docMk/>
            <pc:sldMk cId="867973764" sldId="267"/>
            <ac:cxnSpMk id="7" creationId="{60440501-9CD8-485E-8483-504B9F634C06}"/>
          </ac:cxnSpMkLst>
        </pc:cxnChg>
      </pc:sldChg>
      <pc:sldChg chg="add del">
        <pc:chgData name="Đàm Quang Tiến" userId="a28481ae-f05a-4180-8566-bb213a1f0c1e" providerId="ADAL" clId="{E7268720-0B2B-4785-A4EB-87265FBF9DBB}" dt="2020-11-15T07:01:51.497" v="1754"/>
        <pc:sldMkLst>
          <pc:docMk/>
          <pc:sldMk cId="3219256982" sldId="267"/>
        </pc:sldMkLst>
      </pc:sldChg>
      <pc:sldChg chg="delSp new del mod">
        <pc:chgData name="Đàm Quang Tiến" userId="a28481ae-f05a-4180-8566-bb213a1f0c1e" providerId="ADAL" clId="{E7268720-0B2B-4785-A4EB-87265FBF9DBB}" dt="2020-11-15T09:08:47.318" v="2666" actId="47"/>
        <pc:sldMkLst>
          <pc:docMk/>
          <pc:sldMk cId="4210485723" sldId="268"/>
        </pc:sldMkLst>
        <pc:spChg chg="del">
          <ac:chgData name="Đàm Quang Tiến" userId="a28481ae-f05a-4180-8566-bb213a1f0c1e" providerId="ADAL" clId="{E7268720-0B2B-4785-A4EB-87265FBF9DBB}" dt="2020-11-15T07:10:45.036" v="2330" actId="478"/>
          <ac:spMkLst>
            <pc:docMk/>
            <pc:sldMk cId="4210485723" sldId="268"/>
            <ac:spMk id="2" creationId="{79324139-9849-4124-8FA7-F7DC2FD14CB2}"/>
          </ac:spMkLst>
        </pc:spChg>
        <pc:spChg chg="del">
          <ac:chgData name="Đàm Quang Tiến" userId="a28481ae-f05a-4180-8566-bb213a1f0c1e" providerId="ADAL" clId="{E7268720-0B2B-4785-A4EB-87265FBF9DBB}" dt="2020-11-15T07:10:43.341" v="2329" actId="478"/>
          <ac:spMkLst>
            <pc:docMk/>
            <pc:sldMk cId="4210485723" sldId="268"/>
            <ac:spMk id="3" creationId="{51F7A169-3771-4ADB-A578-F1BD88F0A15D}"/>
          </ac:spMkLst>
        </pc:spChg>
      </pc:sldChg>
      <pc:sldChg chg="addSp delSp modSp add mod ord">
        <pc:chgData name="Đàm Quang Tiến" userId="a28481ae-f05a-4180-8566-bb213a1f0c1e" providerId="ADAL" clId="{E7268720-0B2B-4785-A4EB-87265FBF9DBB}" dt="2020-11-16T01:02:05.624" v="3744" actId="20577"/>
        <pc:sldMkLst>
          <pc:docMk/>
          <pc:sldMk cId="4228340426" sldId="269"/>
        </pc:sldMkLst>
        <pc:spChg chg="mod">
          <ac:chgData name="Đàm Quang Tiến" userId="a28481ae-f05a-4180-8566-bb213a1f0c1e" providerId="ADAL" clId="{E7268720-0B2B-4785-A4EB-87265FBF9DBB}" dt="2020-11-15T07:57:03.882" v="2355"/>
          <ac:spMkLst>
            <pc:docMk/>
            <pc:sldMk cId="4228340426" sldId="269"/>
            <ac:spMk id="2" creationId="{00000000-0000-0000-0000-000000000000}"/>
          </ac:spMkLst>
        </pc:spChg>
        <pc:spChg chg="del">
          <ac:chgData name="Đàm Quang Tiến" userId="a28481ae-f05a-4180-8566-bb213a1f0c1e" providerId="ADAL" clId="{E7268720-0B2B-4785-A4EB-87265FBF9DBB}" dt="2020-11-15T09:11:10.491" v="2699" actId="478"/>
          <ac:spMkLst>
            <pc:docMk/>
            <pc:sldMk cId="4228340426" sldId="269"/>
            <ac:spMk id="6" creationId="{00000000-0000-0000-0000-000000000000}"/>
          </ac:spMkLst>
        </pc:spChg>
        <pc:spChg chg="mod">
          <ac:chgData name="Đàm Quang Tiến" userId="a28481ae-f05a-4180-8566-bb213a1f0c1e" providerId="ADAL" clId="{E7268720-0B2B-4785-A4EB-87265FBF9DBB}" dt="2020-11-15T08:57:53.329" v="2425" actId="20577"/>
          <ac:spMkLst>
            <pc:docMk/>
            <pc:sldMk cId="4228340426" sldId="269"/>
            <ac:spMk id="7" creationId="{00000000-0000-0000-0000-000000000000}"/>
          </ac:spMkLst>
        </pc:spChg>
        <pc:spChg chg="add del mod">
          <ac:chgData name="Đàm Quang Tiến" userId="a28481ae-f05a-4180-8566-bb213a1f0c1e" providerId="ADAL" clId="{E7268720-0B2B-4785-A4EB-87265FBF9DBB}" dt="2020-11-15T08:56:21.081" v="2379" actId="478"/>
          <ac:spMkLst>
            <pc:docMk/>
            <pc:sldMk cId="4228340426" sldId="269"/>
            <ac:spMk id="10" creationId="{E9F38FDA-0D07-4531-A315-5362426EC857}"/>
          </ac:spMkLst>
        </pc:spChg>
        <pc:spChg chg="add mod">
          <ac:chgData name="Đàm Quang Tiến" userId="a28481ae-f05a-4180-8566-bb213a1f0c1e" providerId="ADAL" clId="{E7268720-0B2B-4785-A4EB-87265FBF9DBB}" dt="2020-11-16T01:02:05.624" v="3744" actId="20577"/>
          <ac:spMkLst>
            <pc:docMk/>
            <pc:sldMk cId="4228340426" sldId="269"/>
            <ac:spMk id="11" creationId="{D83DDE68-9891-4EEC-BD10-B24D02E511BA}"/>
          </ac:spMkLst>
        </pc:spChg>
        <pc:spChg chg="del">
          <ac:chgData name="Đàm Quang Tiến" userId="a28481ae-f05a-4180-8566-bb213a1f0c1e" providerId="ADAL" clId="{E7268720-0B2B-4785-A4EB-87265FBF9DBB}" dt="2020-11-15T08:55:34.381" v="2374" actId="478"/>
          <ac:spMkLst>
            <pc:docMk/>
            <pc:sldMk cId="4228340426" sldId="269"/>
            <ac:spMk id="16" creationId="{00000000-0000-0000-0000-000000000000}"/>
          </ac:spMkLst>
        </pc:spChg>
        <pc:picChg chg="del mod">
          <ac:chgData name="Đàm Quang Tiến" userId="a28481ae-f05a-4180-8566-bb213a1f0c1e" providerId="ADAL" clId="{E7268720-0B2B-4785-A4EB-87265FBF9DBB}" dt="2020-11-15T08:56:15.225" v="2378" actId="478"/>
          <ac:picMkLst>
            <pc:docMk/>
            <pc:sldMk cId="4228340426" sldId="269"/>
            <ac:picMk id="4" creationId="{00000000-0000-0000-0000-000000000000}"/>
          </ac:picMkLst>
        </pc:picChg>
        <pc:picChg chg="add mod">
          <ac:chgData name="Đàm Quang Tiến" userId="a28481ae-f05a-4180-8566-bb213a1f0c1e" providerId="ADAL" clId="{E7268720-0B2B-4785-A4EB-87265FBF9DBB}" dt="2020-11-15T08:56:12.475" v="2376" actId="1076"/>
          <ac:picMkLst>
            <pc:docMk/>
            <pc:sldMk cId="4228340426" sldId="269"/>
            <ac:picMk id="8" creationId="{0920F9C0-9E21-45E2-B75E-3348C531BBEF}"/>
          </ac:picMkLst>
        </pc:picChg>
        <pc:picChg chg="del">
          <ac:chgData name="Đàm Quang Tiến" userId="a28481ae-f05a-4180-8566-bb213a1f0c1e" providerId="ADAL" clId="{E7268720-0B2B-4785-A4EB-87265FBF9DBB}" dt="2020-11-15T08:55:32.520" v="2372" actId="478"/>
          <ac:picMkLst>
            <pc:docMk/>
            <pc:sldMk cId="4228340426" sldId="269"/>
            <ac:picMk id="15" creationId="{00000000-0000-0000-0000-000000000000}"/>
          </ac:picMkLst>
        </pc:picChg>
        <pc:picChg chg="del">
          <ac:chgData name="Đàm Quang Tiến" userId="a28481ae-f05a-4180-8566-bb213a1f0c1e" providerId="ADAL" clId="{E7268720-0B2B-4785-A4EB-87265FBF9DBB}" dt="2020-11-15T08:55:33.482" v="2373" actId="478"/>
          <ac:picMkLst>
            <pc:docMk/>
            <pc:sldMk cId="4228340426" sldId="269"/>
            <ac:picMk id="17" creationId="{00000000-0000-0000-0000-000000000000}"/>
          </ac:picMkLst>
        </pc:picChg>
      </pc:sldChg>
      <pc:sldChg chg="addSp delSp modSp add mod">
        <pc:chgData name="Đàm Quang Tiến" userId="a28481ae-f05a-4180-8566-bb213a1f0c1e" providerId="ADAL" clId="{E7268720-0B2B-4785-A4EB-87265FBF9DBB}" dt="2020-11-22T07:50:36.568" v="4631" actId="20577"/>
        <pc:sldMkLst>
          <pc:docMk/>
          <pc:sldMk cId="1544943210" sldId="270"/>
        </pc:sldMkLst>
        <pc:spChg chg="mod">
          <ac:chgData name="Đàm Quang Tiến" userId="a28481ae-f05a-4180-8566-bb213a1f0c1e" providerId="ADAL" clId="{E7268720-0B2B-4785-A4EB-87265FBF9DBB}" dt="2020-11-15T10:00:08.640" v="3613" actId="1076"/>
          <ac:spMkLst>
            <pc:docMk/>
            <pc:sldMk cId="1544943210" sldId="270"/>
            <ac:spMk id="2" creationId="{00000000-0000-0000-0000-000000000000}"/>
          </ac:spMkLst>
        </pc:spChg>
        <pc:spChg chg="del">
          <ac:chgData name="Đàm Quang Tiến" userId="a28481ae-f05a-4180-8566-bb213a1f0c1e" providerId="ADAL" clId="{E7268720-0B2B-4785-A4EB-87265FBF9DBB}" dt="2020-11-15T09:11:13.361" v="2700" actId="478"/>
          <ac:spMkLst>
            <pc:docMk/>
            <pc:sldMk cId="1544943210" sldId="270"/>
            <ac:spMk id="6" creationId="{00000000-0000-0000-0000-000000000000}"/>
          </ac:spMkLst>
        </pc:spChg>
        <pc:spChg chg="del mod">
          <ac:chgData name="Đàm Quang Tiến" userId="a28481ae-f05a-4180-8566-bb213a1f0c1e" providerId="ADAL" clId="{E7268720-0B2B-4785-A4EB-87265FBF9DBB}" dt="2020-11-15T09:09:10.146" v="2688" actId="478"/>
          <ac:spMkLst>
            <pc:docMk/>
            <pc:sldMk cId="1544943210" sldId="270"/>
            <ac:spMk id="7" creationId="{00000000-0000-0000-0000-000000000000}"/>
          </ac:spMkLst>
        </pc:spChg>
        <pc:spChg chg="mod">
          <ac:chgData name="Đàm Quang Tiến" userId="a28481ae-f05a-4180-8566-bb213a1f0c1e" providerId="ADAL" clId="{E7268720-0B2B-4785-A4EB-87265FBF9DBB}" dt="2020-11-22T07:50:36.568" v="4631" actId="20577"/>
          <ac:spMkLst>
            <pc:docMk/>
            <pc:sldMk cId="1544943210" sldId="270"/>
            <ac:spMk id="11" creationId="{D83DDE68-9891-4EEC-BD10-B24D02E511BA}"/>
          </ac:spMkLst>
        </pc:spChg>
        <pc:picChg chg="add mod">
          <ac:chgData name="Đàm Quang Tiến" userId="a28481ae-f05a-4180-8566-bb213a1f0c1e" providerId="ADAL" clId="{E7268720-0B2B-4785-A4EB-87265FBF9DBB}" dt="2020-11-15T09:59:59.033" v="3611" actId="1076"/>
          <ac:picMkLst>
            <pc:docMk/>
            <pc:sldMk cId="1544943210" sldId="270"/>
            <ac:picMk id="4" creationId="{E89B8FD7-5C4C-45A3-9BBE-4FD9FF06B8CB}"/>
          </ac:picMkLst>
        </pc:picChg>
        <pc:picChg chg="del">
          <ac:chgData name="Đàm Quang Tiến" userId="a28481ae-f05a-4180-8566-bb213a1f0c1e" providerId="ADAL" clId="{E7268720-0B2B-4785-A4EB-87265FBF9DBB}" dt="2020-11-15T09:09:11.081" v="2689" actId="478"/>
          <ac:picMkLst>
            <pc:docMk/>
            <pc:sldMk cId="1544943210" sldId="270"/>
            <ac:picMk id="8" creationId="{0920F9C0-9E21-45E2-B75E-3348C531BBEF}"/>
          </ac:picMkLst>
        </pc:picChg>
      </pc:sldChg>
      <pc:sldChg chg="addSp delSp modSp new mod">
        <pc:chgData name="Đàm Quang Tiến" userId="a28481ae-f05a-4180-8566-bb213a1f0c1e" providerId="ADAL" clId="{E7268720-0B2B-4785-A4EB-87265FBF9DBB}" dt="2020-11-16T01:02:40.655" v="3752" actId="1076"/>
        <pc:sldMkLst>
          <pc:docMk/>
          <pc:sldMk cId="3250379599" sldId="271"/>
        </pc:sldMkLst>
        <pc:spChg chg="del">
          <ac:chgData name="Đàm Quang Tiến" userId="a28481ae-f05a-4180-8566-bb213a1f0c1e" providerId="ADAL" clId="{E7268720-0B2B-4785-A4EB-87265FBF9DBB}" dt="2020-11-15T09:13:17.961" v="2768" actId="478"/>
          <ac:spMkLst>
            <pc:docMk/>
            <pc:sldMk cId="3250379599" sldId="271"/>
            <ac:spMk id="2" creationId="{D5DDFB0B-AE51-4196-9B28-2C672F986C4A}"/>
          </ac:spMkLst>
        </pc:spChg>
        <pc:spChg chg="del mod">
          <ac:chgData name="Đàm Quang Tiến" userId="a28481ae-f05a-4180-8566-bb213a1f0c1e" providerId="ADAL" clId="{E7268720-0B2B-4785-A4EB-87265FBF9DBB}" dt="2020-11-15T09:13:14.437" v="2767" actId="478"/>
          <ac:spMkLst>
            <pc:docMk/>
            <pc:sldMk cId="3250379599" sldId="271"/>
            <ac:spMk id="3" creationId="{F77725C2-8349-4E3C-88DC-0C5D2A39A219}"/>
          </ac:spMkLst>
        </pc:spChg>
        <pc:spChg chg="add mod">
          <ac:chgData name="Đàm Quang Tiến" userId="a28481ae-f05a-4180-8566-bb213a1f0c1e" providerId="ADAL" clId="{E7268720-0B2B-4785-A4EB-87265FBF9DBB}" dt="2020-11-15T09:15:11.621" v="2777" actId="20577"/>
          <ac:spMkLst>
            <pc:docMk/>
            <pc:sldMk cId="3250379599" sldId="271"/>
            <ac:spMk id="5" creationId="{F4A0DBD9-A645-488C-BA4C-42DFD22FC952}"/>
          </ac:spMkLst>
        </pc:spChg>
        <pc:spChg chg="add mod">
          <ac:chgData name="Đàm Quang Tiến" userId="a28481ae-f05a-4180-8566-bb213a1f0c1e" providerId="ADAL" clId="{E7268720-0B2B-4785-A4EB-87265FBF9DBB}" dt="2020-11-16T01:02:40.655" v="3752" actId="1076"/>
          <ac:spMkLst>
            <pc:docMk/>
            <pc:sldMk cId="3250379599" sldId="271"/>
            <ac:spMk id="7" creationId="{DA4DF910-C607-4CC0-9A50-1F22CEE82EBB}"/>
          </ac:spMkLst>
        </pc:spChg>
        <pc:spChg chg="add del">
          <ac:chgData name="Đàm Quang Tiến" userId="a28481ae-f05a-4180-8566-bb213a1f0c1e" providerId="ADAL" clId="{E7268720-0B2B-4785-A4EB-87265FBF9DBB}" dt="2020-11-15T10:29:24.964" v="3704" actId="22"/>
          <ac:spMkLst>
            <pc:docMk/>
            <pc:sldMk cId="3250379599" sldId="271"/>
            <ac:spMk id="9" creationId="{36E33E92-7FC7-4276-A456-F1441EBEA955}"/>
          </ac:spMkLst>
        </pc:spChg>
        <pc:picChg chg="add del mod">
          <ac:chgData name="Đàm Quang Tiến" userId="a28481ae-f05a-4180-8566-bb213a1f0c1e" providerId="ADAL" clId="{E7268720-0B2B-4785-A4EB-87265FBF9DBB}" dt="2020-11-15T10:28:12.032" v="3702" actId="478"/>
          <ac:picMkLst>
            <pc:docMk/>
            <pc:sldMk cId="3250379599" sldId="271"/>
            <ac:picMk id="4" creationId="{0FE742F7-1951-4929-9750-E978CB5E346E}"/>
          </ac:picMkLst>
        </pc:picChg>
        <pc:picChg chg="add mod ord">
          <ac:chgData name="Đàm Quang Tiến" userId="a28481ae-f05a-4180-8566-bb213a1f0c1e" providerId="ADAL" clId="{E7268720-0B2B-4785-A4EB-87265FBF9DBB}" dt="2020-11-16T01:02:35.352" v="3751" actId="1076"/>
          <ac:picMkLst>
            <pc:docMk/>
            <pc:sldMk cId="3250379599" sldId="271"/>
            <ac:picMk id="10" creationId="{AE262F2D-4175-4F0E-9E51-47F40848414C}"/>
          </ac:picMkLst>
        </pc:picChg>
      </pc:sldChg>
      <pc:sldChg chg="addSp delSp modSp new mod modNotesTx">
        <pc:chgData name="Đàm Quang Tiến" userId="a28481ae-f05a-4180-8566-bb213a1f0c1e" providerId="ADAL" clId="{E7268720-0B2B-4785-A4EB-87265FBF9DBB}" dt="2020-11-23T01:26:03.947" v="4858" actId="1037"/>
        <pc:sldMkLst>
          <pc:docMk/>
          <pc:sldMk cId="1357229762" sldId="272"/>
        </pc:sldMkLst>
        <pc:spChg chg="del">
          <ac:chgData name="Đàm Quang Tiến" userId="a28481ae-f05a-4180-8566-bb213a1f0c1e" providerId="ADAL" clId="{E7268720-0B2B-4785-A4EB-87265FBF9DBB}" dt="2020-11-15T09:16:22.087" v="2790" actId="478"/>
          <ac:spMkLst>
            <pc:docMk/>
            <pc:sldMk cId="1357229762" sldId="272"/>
            <ac:spMk id="2" creationId="{D6473CDC-C215-4F23-9362-E1F50F1958BA}"/>
          </ac:spMkLst>
        </pc:spChg>
        <pc:spChg chg="del">
          <ac:chgData name="Đàm Quang Tiến" userId="a28481ae-f05a-4180-8566-bb213a1f0c1e" providerId="ADAL" clId="{E7268720-0B2B-4785-A4EB-87265FBF9DBB}" dt="2020-11-15T09:16:20.461" v="2789" actId="478"/>
          <ac:spMkLst>
            <pc:docMk/>
            <pc:sldMk cId="1357229762" sldId="272"/>
            <ac:spMk id="3" creationId="{E782AFCF-703B-4A76-B0D5-82BC6E71BC94}"/>
          </ac:spMkLst>
        </pc:spChg>
        <pc:spChg chg="add mod">
          <ac:chgData name="Đàm Quang Tiến" userId="a28481ae-f05a-4180-8566-bb213a1f0c1e" providerId="ADAL" clId="{E7268720-0B2B-4785-A4EB-87265FBF9DBB}" dt="2020-11-15T09:16:35.929" v="2796"/>
          <ac:spMkLst>
            <pc:docMk/>
            <pc:sldMk cId="1357229762" sldId="272"/>
            <ac:spMk id="5" creationId="{1D3ED73F-5576-4B32-904A-ABF90666BE61}"/>
          </ac:spMkLst>
        </pc:spChg>
        <pc:spChg chg="add mod">
          <ac:chgData name="Đàm Quang Tiến" userId="a28481ae-f05a-4180-8566-bb213a1f0c1e" providerId="ADAL" clId="{E7268720-0B2B-4785-A4EB-87265FBF9DBB}" dt="2020-11-16T01:02:56.299" v="3768" actId="20577"/>
          <ac:spMkLst>
            <pc:docMk/>
            <pc:sldMk cId="1357229762" sldId="272"/>
            <ac:spMk id="7" creationId="{7CA76546-4141-4296-BD0A-261DF5238A8B}"/>
          </ac:spMkLst>
        </pc:spChg>
        <pc:picChg chg="add mod">
          <ac:chgData name="Đàm Quang Tiến" userId="a28481ae-f05a-4180-8566-bb213a1f0c1e" providerId="ADAL" clId="{E7268720-0B2B-4785-A4EB-87265FBF9DBB}" dt="2020-11-23T01:26:03.947" v="4858" actId="1037"/>
          <ac:picMkLst>
            <pc:docMk/>
            <pc:sldMk cId="1357229762" sldId="272"/>
            <ac:picMk id="3" creationId="{308843B8-816F-4973-B7B9-03526E5324C8}"/>
          </ac:picMkLst>
        </pc:picChg>
        <pc:picChg chg="add mod">
          <ac:chgData name="Đàm Quang Tiến" userId="a28481ae-f05a-4180-8566-bb213a1f0c1e" providerId="ADAL" clId="{E7268720-0B2B-4785-A4EB-87265FBF9DBB}" dt="2020-11-23T01:25:56.491" v="4856" actId="1036"/>
          <ac:picMkLst>
            <pc:docMk/>
            <pc:sldMk cId="1357229762" sldId="272"/>
            <ac:picMk id="4" creationId="{D28E8923-9084-42AA-9281-CC8E0F1A7D24}"/>
          </ac:picMkLst>
        </pc:picChg>
      </pc:sldChg>
      <pc:sldChg chg="addSp modSp new del mod">
        <pc:chgData name="Đàm Quang Tiến" userId="a28481ae-f05a-4180-8566-bb213a1f0c1e" providerId="ADAL" clId="{E7268720-0B2B-4785-A4EB-87265FBF9DBB}" dt="2020-11-15T09:33:04.704" v="2817" actId="47"/>
        <pc:sldMkLst>
          <pc:docMk/>
          <pc:sldMk cId="178318501" sldId="273"/>
        </pc:sldMkLst>
        <pc:picChg chg="add mod">
          <ac:chgData name="Đàm Quang Tiến" userId="a28481ae-f05a-4180-8566-bb213a1f0c1e" providerId="ADAL" clId="{E7268720-0B2B-4785-A4EB-87265FBF9DBB}" dt="2020-11-15T09:31:44.181" v="2815" actId="1076"/>
          <ac:picMkLst>
            <pc:docMk/>
            <pc:sldMk cId="178318501" sldId="273"/>
            <ac:picMk id="2" creationId="{02629188-76A9-4FBC-8B92-07998D32769D}"/>
          </ac:picMkLst>
        </pc:picChg>
      </pc:sldChg>
      <pc:sldChg chg="addSp delSp modSp new mod ord modNotesTx">
        <pc:chgData name="Đàm Quang Tiến" userId="a28481ae-f05a-4180-8566-bb213a1f0c1e" providerId="ADAL" clId="{E7268720-0B2B-4785-A4EB-87265FBF9DBB}" dt="2020-11-16T01:26:47.111" v="4011" actId="1076"/>
        <pc:sldMkLst>
          <pc:docMk/>
          <pc:sldMk cId="3639494361" sldId="273"/>
        </pc:sldMkLst>
        <pc:spChg chg="add mod">
          <ac:chgData name="Đàm Quang Tiến" userId="a28481ae-f05a-4180-8566-bb213a1f0c1e" providerId="ADAL" clId="{E7268720-0B2B-4785-A4EB-87265FBF9DBB}" dt="2020-11-16T01:04:12.834" v="3775" actId="1076"/>
          <ac:spMkLst>
            <pc:docMk/>
            <pc:sldMk cId="3639494361" sldId="273"/>
            <ac:spMk id="3" creationId="{72DB1E28-AB83-459B-A606-7C98B64792D3}"/>
          </ac:spMkLst>
        </pc:spChg>
        <pc:spChg chg="add del mod">
          <ac:chgData name="Đàm Quang Tiến" userId="a28481ae-f05a-4180-8566-bb213a1f0c1e" providerId="ADAL" clId="{E7268720-0B2B-4785-A4EB-87265FBF9DBB}" dt="2020-11-15T09:40:46.115" v="2855"/>
          <ac:spMkLst>
            <pc:docMk/>
            <pc:sldMk cId="3639494361" sldId="273"/>
            <ac:spMk id="4" creationId="{9F61E038-10FC-41CC-9F2F-9F7F2DB09C69}"/>
          </ac:spMkLst>
        </pc:spChg>
        <pc:spChg chg="add mod">
          <ac:chgData name="Đàm Quang Tiến" userId="a28481ae-f05a-4180-8566-bb213a1f0c1e" providerId="ADAL" clId="{E7268720-0B2B-4785-A4EB-87265FBF9DBB}" dt="2020-11-16T01:26:47.111" v="4011" actId="1076"/>
          <ac:spMkLst>
            <pc:docMk/>
            <pc:sldMk cId="3639494361" sldId="273"/>
            <ac:spMk id="5" creationId="{8F5AF75C-426B-4E67-97FF-FF7935F22760}"/>
          </ac:spMkLst>
        </pc:spChg>
      </pc:sldChg>
      <pc:sldChg chg="addSp delSp modSp add del mod">
        <pc:chgData name="Đàm Quang Tiến" userId="a28481ae-f05a-4180-8566-bb213a1f0c1e" providerId="ADAL" clId="{E7268720-0B2B-4785-A4EB-87265FBF9DBB}" dt="2020-11-15T09:33:05.781" v="2818" actId="47"/>
        <pc:sldMkLst>
          <pc:docMk/>
          <pc:sldMk cId="470734913" sldId="274"/>
        </pc:sldMkLst>
        <pc:picChg chg="del">
          <ac:chgData name="Đàm Quang Tiến" userId="a28481ae-f05a-4180-8566-bb213a1f0c1e" providerId="ADAL" clId="{E7268720-0B2B-4785-A4EB-87265FBF9DBB}" dt="2020-11-15T09:31:19.565" v="2808" actId="478"/>
          <ac:picMkLst>
            <pc:docMk/>
            <pc:sldMk cId="470734913" sldId="274"/>
            <ac:picMk id="2" creationId="{02629188-76A9-4FBC-8B92-07998D32769D}"/>
          </ac:picMkLst>
        </pc:picChg>
        <pc:picChg chg="add del mod">
          <ac:chgData name="Đàm Quang Tiến" userId="a28481ae-f05a-4180-8566-bb213a1f0c1e" providerId="ADAL" clId="{E7268720-0B2B-4785-A4EB-87265FBF9DBB}" dt="2020-11-15T09:33:03.343" v="2816" actId="478"/>
          <ac:picMkLst>
            <pc:docMk/>
            <pc:sldMk cId="470734913" sldId="274"/>
            <ac:picMk id="3" creationId="{7CAC045B-92CC-4DAF-B522-7EC22177C03C}"/>
          </ac:picMkLst>
        </pc:picChg>
      </pc:sldChg>
      <pc:sldChg chg="new del">
        <pc:chgData name="Đàm Quang Tiến" userId="a28481ae-f05a-4180-8566-bb213a1f0c1e" providerId="ADAL" clId="{E7268720-0B2B-4785-A4EB-87265FBF9DBB}" dt="2020-11-15T09:55:54.836" v="3376" actId="47"/>
        <pc:sldMkLst>
          <pc:docMk/>
          <pc:sldMk cId="1799162389" sldId="274"/>
        </pc:sldMkLst>
      </pc:sldChg>
      <pc:sldChg chg="addSp modSp add mod">
        <pc:chgData name="Đàm Quang Tiến" userId="a28481ae-f05a-4180-8566-bb213a1f0c1e" providerId="ADAL" clId="{E7268720-0B2B-4785-A4EB-87265FBF9DBB}" dt="2020-11-15T09:57:00.417" v="3454" actId="1076"/>
        <pc:sldMkLst>
          <pc:docMk/>
          <pc:sldMk cId="1614475860" sldId="275"/>
        </pc:sldMkLst>
        <pc:spChg chg="add mod">
          <ac:chgData name="Đàm Quang Tiến" userId="a28481ae-f05a-4180-8566-bb213a1f0c1e" providerId="ADAL" clId="{E7268720-0B2B-4785-A4EB-87265FBF9DBB}" dt="2020-11-15T09:56:56.032" v="3453" actId="1076"/>
          <ac:spMkLst>
            <pc:docMk/>
            <pc:sldMk cId="1614475860" sldId="275"/>
            <ac:spMk id="2" creationId="{8FCC8D44-8018-45E1-9F8B-6AC35C875BC2}"/>
          </ac:spMkLst>
        </pc:spChg>
        <pc:spChg chg="mod">
          <ac:chgData name="Đàm Quang Tiến" userId="a28481ae-f05a-4180-8566-bb213a1f0c1e" providerId="ADAL" clId="{E7268720-0B2B-4785-A4EB-87265FBF9DBB}" dt="2020-11-15T09:57:00.417" v="3454" actId="1076"/>
          <ac:spMkLst>
            <pc:docMk/>
            <pc:sldMk cId="1614475860" sldId="275"/>
            <ac:spMk id="5" creationId="{33FAC4CD-4D5F-4C34-BCEA-1685FDDC42A9}"/>
          </ac:spMkLst>
        </pc:spChg>
      </pc:sldChg>
      <pc:sldChg chg="modSp add mod">
        <pc:chgData name="Đàm Quang Tiến" userId="a28481ae-f05a-4180-8566-bb213a1f0c1e" providerId="ADAL" clId="{E7268720-0B2B-4785-A4EB-87265FBF9DBB}" dt="2020-11-15T09:57:59.058" v="3488" actId="1076"/>
        <pc:sldMkLst>
          <pc:docMk/>
          <pc:sldMk cId="1302552226" sldId="276"/>
        </pc:sldMkLst>
        <pc:spChg chg="mod">
          <ac:chgData name="Đàm Quang Tiến" userId="a28481ae-f05a-4180-8566-bb213a1f0c1e" providerId="ADAL" clId="{E7268720-0B2B-4785-A4EB-87265FBF9DBB}" dt="2020-11-15T09:57:59.058" v="3488" actId="1076"/>
          <ac:spMkLst>
            <pc:docMk/>
            <pc:sldMk cId="1302552226" sldId="276"/>
            <ac:spMk id="2" creationId="{8FCC8D44-8018-45E1-9F8B-6AC35C875BC2}"/>
          </ac:spMkLst>
        </pc:spChg>
        <pc:spChg chg="mod">
          <ac:chgData name="Đàm Quang Tiến" userId="a28481ae-f05a-4180-8566-bb213a1f0c1e" providerId="ADAL" clId="{E7268720-0B2B-4785-A4EB-87265FBF9DBB}" dt="2020-11-15T09:57:45.246" v="3460" actId="20577"/>
          <ac:spMkLst>
            <pc:docMk/>
            <pc:sldMk cId="1302552226" sldId="276"/>
            <ac:spMk id="5" creationId="{33FAC4CD-4D5F-4C34-BCEA-1685FDDC42A9}"/>
          </ac:spMkLst>
        </pc:spChg>
      </pc:sldChg>
      <pc:sldChg chg="modSp add mod">
        <pc:chgData name="Đàm Quang Tiến" userId="a28481ae-f05a-4180-8566-bb213a1f0c1e" providerId="ADAL" clId="{E7268720-0B2B-4785-A4EB-87265FBF9DBB}" dt="2020-11-15T09:59:02.678" v="3574" actId="1076"/>
        <pc:sldMkLst>
          <pc:docMk/>
          <pc:sldMk cId="372158076" sldId="277"/>
        </pc:sldMkLst>
        <pc:spChg chg="mod">
          <ac:chgData name="Đàm Quang Tiến" userId="a28481ae-f05a-4180-8566-bb213a1f0c1e" providerId="ADAL" clId="{E7268720-0B2B-4785-A4EB-87265FBF9DBB}" dt="2020-11-15T09:59:02.678" v="3574" actId="1076"/>
          <ac:spMkLst>
            <pc:docMk/>
            <pc:sldMk cId="372158076" sldId="277"/>
            <ac:spMk id="2" creationId="{8FCC8D44-8018-45E1-9F8B-6AC35C875BC2}"/>
          </ac:spMkLst>
        </pc:spChg>
        <pc:spChg chg="mod">
          <ac:chgData name="Đàm Quang Tiến" userId="a28481ae-f05a-4180-8566-bb213a1f0c1e" providerId="ADAL" clId="{E7268720-0B2B-4785-A4EB-87265FBF9DBB}" dt="2020-11-15T09:58:49.771" v="3558" actId="20577"/>
          <ac:spMkLst>
            <pc:docMk/>
            <pc:sldMk cId="372158076" sldId="277"/>
            <ac:spMk id="5" creationId="{33FAC4CD-4D5F-4C34-BCEA-1685FDDC42A9}"/>
          </ac:spMkLst>
        </pc:spChg>
      </pc:sldChg>
      <pc:sldChg chg="addSp modSp new mod">
        <pc:chgData name="Đàm Quang Tiến" userId="a28481ae-f05a-4180-8566-bb213a1f0c1e" providerId="ADAL" clId="{E7268720-0B2B-4785-A4EB-87265FBF9DBB}" dt="2020-11-16T02:13:23.631" v="4612" actId="1076"/>
        <pc:sldMkLst>
          <pc:docMk/>
          <pc:sldMk cId="1426346645" sldId="278"/>
        </pc:sldMkLst>
        <pc:spChg chg="add mod">
          <ac:chgData name="Đàm Quang Tiến" userId="a28481ae-f05a-4180-8566-bb213a1f0c1e" providerId="ADAL" clId="{E7268720-0B2B-4785-A4EB-87265FBF9DBB}" dt="2020-11-16T02:13:23.631" v="4612" actId="1076"/>
          <ac:spMkLst>
            <pc:docMk/>
            <pc:sldMk cId="1426346645" sldId="278"/>
            <ac:spMk id="2" creationId="{49D96926-0207-48C8-87B2-E06760A1B5D5}"/>
          </ac:spMkLst>
        </pc:spChg>
        <pc:picChg chg="add mod">
          <ac:chgData name="Đàm Quang Tiến" userId="a28481ae-f05a-4180-8566-bb213a1f0c1e" providerId="ADAL" clId="{E7268720-0B2B-4785-A4EB-87265FBF9DBB}" dt="2020-11-16T01:07:21.835" v="3792" actId="1076"/>
          <ac:picMkLst>
            <pc:docMk/>
            <pc:sldMk cId="1426346645" sldId="278"/>
            <ac:picMk id="3" creationId="{B3C612A8-5099-4D9A-92D3-3275F9F1B905}"/>
          </ac:picMkLst>
        </pc:picChg>
      </pc:sldChg>
      <pc:sldChg chg="new del ord">
        <pc:chgData name="Đàm Quang Tiến" userId="a28481ae-f05a-4180-8566-bb213a1f0c1e" providerId="ADAL" clId="{E7268720-0B2B-4785-A4EB-87265FBF9DBB}" dt="2020-11-16T01:22:55.285" v="3817" actId="47"/>
        <pc:sldMkLst>
          <pc:docMk/>
          <pc:sldMk cId="861052662" sldId="279"/>
        </pc:sldMkLst>
      </pc:sldChg>
      <pc:sldChg chg="addSp delSp modSp add mod">
        <pc:chgData name="Đàm Quang Tiến" userId="a28481ae-f05a-4180-8566-bb213a1f0c1e" providerId="ADAL" clId="{E7268720-0B2B-4785-A4EB-87265FBF9DBB}" dt="2020-11-16T01:32:18.778" v="4207" actId="1076"/>
        <pc:sldMkLst>
          <pc:docMk/>
          <pc:sldMk cId="1116795648" sldId="280"/>
        </pc:sldMkLst>
        <pc:spChg chg="mod">
          <ac:chgData name="Đàm Quang Tiến" userId="a28481ae-f05a-4180-8566-bb213a1f0c1e" providerId="ADAL" clId="{E7268720-0B2B-4785-A4EB-87265FBF9DBB}" dt="2020-11-16T01:32:18.778" v="4207" actId="1076"/>
          <ac:spMkLst>
            <pc:docMk/>
            <pc:sldMk cId="1116795648" sldId="280"/>
            <ac:spMk id="3" creationId="{72DB1E28-AB83-459B-A606-7C98B64792D3}"/>
          </ac:spMkLst>
        </pc:spChg>
        <pc:spChg chg="add mod">
          <ac:chgData name="Đàm Quang Tiến" userId="a28481ae-f05a-4180-8566-bb213a1f0c1e" providerId="ADAL" clId="{E7268720-0B2B-4785-A4EB-87265FBF9DBB}" dt="2020-11-16T01:30:19.349" v="4202" actId="1076"/>
          <ac:spMkLst>
            <pc:docMk/>
            <pc:sldMk cId="1116795648" sldId="280"/>
            <ac:spMk id="4" creationId="{DC2D8119-CC76-4C89-9510-3CB26F383125}"/>
          </ac:spMkLst>
        </pc:spChg>
        <pc:spChg chg="del">
          <ac:chgData name="Đàm Quang Tiến" userId="a28481ae-f05a-4180-8566-bb213a1f0c1e" providerId="ADAL" clId="{E7268720-0B2B-4785-A4EB-87265FBF9DBB}" dt="2020-11-16T01:22:59.231" v="3818" actId="478"/>
          <ac:spMkLst>
            <pc:docMk/>
            <pc:sldMk cId="1116795648" sldId="280"/>
            <ac:spMk id="5" creationId="{8F5AF75C-426B-4E67-97FF-FF7935F22760}"/>
          </ac:spMkLst>
        </pc:spChg>
        <pc:graphicFrameChg chg="add mod modGraphic">
          <ac:chgData name="Đàm Quang Tiến" userId="a28481ae-f05a-4180-8566-bb213a1f0c1e" providerId="ADAL" clId="{E7268720-0B2B-4785-A4EB-87265FBF9DBB}" dt="2020-11-16T01:32:16.135" v="4206" actId="1076"/>
          <ac:graphicFrameMkLst>
            <pc:docMk/>
            <pc:sldMk cId="1116795648" sldId="280"/>
            <ac:graphicFrameMk id="2" creationId="{FD59365C-6146-4382-B2F4-64EBFD8DFD14}"/>
          </ac:graphicFrameMkLst>
        </pc:graphicFrameChg>
      </pc:sldChg>
      <pc:sldChg chg="addSp delSp modSp new mod">
        <pc:chgData name="Đàm Quang Tiến" userId="a28481ae-f05a-4180-8566-bb213a1f0c1e" providerId="ADAL" clId="{E7268720-0B2B-4785-A4EB-87265FBF9DBB}" dt="2020-11-16T02:06:02.305" v="4551" actId="1076"/>
        <pc:sldMkLst>
          <pc:docMk/>
          <pc:sldMk cId="2506390336" sldId="281"/>
        </pc:sldMkLst>
        <pc:spChg chg="add mod">
          <ac:chgData name="Đàm Quang Tiến" userId="a28481ae-f05a-4180-8566-bb213a1f0c1e" providerId="ADAL" clId="{E7268720-0B2B-4785-A4EB-87265FBF9DBB}" dt="2020-11-16T02:06:02.305" v="4551" actId="1076"/>
          <ac:spMkLst>
            <pc:docMk/>
            <pc:sldMk cId="2506390336" sldId="281"/>
            <ac:spMk id="11" creationId="{FCD1524F-2E76-46A6-96E6-86686FBBE746}"/>
          </ac:spMkLst>
        </pc:spChg>
        <pc:picChg chg="add del mod modCrop">
          <ac:chgData name="Đàm Quang Tiến" userId="a28481ae-f05a-4180-8566-bb213a1f0c1e" providerId="ADAL" clId="{E7268720-0B2B-4785-A4EB-87265FBF9DBB}" dt="2020-11-16T01:59:41.083" v="4315" actId="478"/>
          <ac:picMkLst>
            <pc:docMk/>
            <pc:sldMk cId="2506390336" sldId="281"/>
            <ac:picMk id="3" creationId="{B4127B38-6C30-4D40-8E48-8096F4EC027B}"/>
          </ac:picMkLst>
        </pc:picChg>
        <pc:picChg chg="add del mod ord">
          <ac:chgData name="Đàm Quang Tiến" userId="a28481ae-f05a-4180-8566-bb213a1f0c1e" providerId="ADAL" clId="{E7268720-0B2B-4785-A4EB-87265FBF9DBB}" dt="2020-11-16T01:59:39.440" v="4314" actId="478"/>
          <ac:picMkLst>
            <pc:docMk/>
            <pc:sldMk cId="2506390336" sldId="281"/>
            <ac:picMk id="5" creationId="{BAFFAC15-F26D-41EA-8279-169158BFB49B}"/>
          </ac:picMkLst>
        </pc:picChg>
        <pc:picChg chg="add del mod">
          <ac:chgData name="Đàm Quang Tiến" userId="a28481ae-f05a-4180-8566-bb213a1f0c1e" providerId="ADAL" clId="{E7268720-0B2B-4785-A4EB-87265FBF9DBB}" dt="2020-11-16T02:02:41.912" v="4330" actId="478"/>
          <ac:picMkLst>
            <pc:docMk/>
            <pc:sldMk cId="2506390336" sldId="281"/>
            <ac:picMk id="7" creationId="{D089AAB9-6017-4D84-88EE-33D82BB693E8}"/>
          </ac:picMkLst>
        </pc:picChg>
        <pc:picChg chg="add mod">
          <ac:chgData name="Đàm Quang Tiến" userId="a28481ae-f05a-4180-8566-bb213a1f0c1e" providerId="ADAL" clId="{E7268720-0B2B-4785-A4EB-87265FBF9DBB}" dt="2020-11-16T02:03:59.836" v="4333" actId="1076"/>
          <ac:picMkLst>
            <pc:docMk/>
            <pc:sldMk cId="2506390336" sldId="281"/>
            <ac:picMk id="9" creationId="{AD6CFEB9-EDB9-409D-8CDE-31401A2E6392}"/>
          </ac:picMkLst>
        </pc:picChg>
      </pc:sldChg>
      <pc:sldChg chg="add del">
        <pc:chgData name="Đàm Quang Tiến" userId="a28481ae-f05a-4180-8566-bb213a1f0c1e" providerId="ADAL" clId="{E7268720-0B2B-4785-A4EB-87265FBF9DBB}" dt="2020-11-16T01:23:18.200" v="3820"/>
        <pc:sldMkLst>
          <pc:docMk/>
          <pc:sldMk cId="2681469486" sldId="281"/>
        </pc:sldMkLst>
      </pc:sldChg>
      <pc:sldChg chg="addSp delSp modSp new mod">
        <pc:chgData name="Đàm Quang Tiến" userId="a28481ae-f05a-4180-8566-bb213a1f0c1e" providerId="ADAL" clId="{E7268720-0B2B-4785-A4EB-87265FBF9DBB}" dt="2020-11-16T02:12:24.267" v="4611" actId="1076"/>
        <pc:sldMkLst>
          <pc:docMk/>
          <pc:sldMk cId="2283671756" sldId="282"/>
        </pc:sldMkLst>
        <pc:spChg chg="add del">
          <ac:chgData name="Đàm Quang Tiến" userId="a28481ae-f05a-4180-8566-bb213a1f0c1e" providerId="ADAL" clId="{E7268720-0B2B-4785-A4EB-87265FBF9DBB}" dt="2020-11-16T02:10:56.213" v="4574" actId="22"/>
          <ac:spMkLst>
            <pc:docMk/>
            <pc:sldMk cId="2283671756" sldId="282"/>
            <ac:spMk id="7" creationId="{FC17D505-42D8-4EA2-A003-4D2A75A9C63A}"/>
          </ac:spMkLst>
        </pc:spChg>
        <pc:spChg chg="add mod">
          <ac:chgData name="Đàm Quang Tiến" userId="a28481ae-f05a-4180-8566-bb213a1f0c1e" providerId="ADAL" clId="{E7268720-0B2B-4785-A4EB-87265FBF9DBB}" dt="2020-11-16T02:11:48.370" v="4581" actId="1076"/>
          <ac:spMkLst>
            <pc:docMk/>
            <pc:sldMk cId="2283671756" sldId="282"/>
            <ac:spMk id="8" creationId="{97FEDC3C-2063-423E-8D6B-9C73D5621605}"/>
          </ac:spMkLst>
        </pc:spChg>
        <pc:spChg chg="add mod">
          <ac:chgData name="Đàm Quang Tiến" userId="a28481ae-f05a-4180-8566-bb213a1f0c1e" providerId="ADAL" clId="{E7268720-0B2B-4785-A4EB-87265FBF9DBB}" dt="2020-11-16T02:12:06.182" v="4610" actId="20577"/>
          <ac:spMkLst>
            <pc:docMk/>
            <pc:sldMk cId="2283671756" sldId="282"/>
            <ac:spMk id="9" creationId="{567C6318-3ABC-447D-AAA3-2C2FBB3F40DC}"/>
          </ac:spMkLst>
        </pc:spChg>
        <pc:picChg chg="add mod">
          <ac:chgData name="Đàm Quang Tiến" userId="a28481ae-f05a-4180-8566-bb213a1f0c1e" providerId="ADAL" clId="{E7268720-0B2B-4785-A4EB-87265FBF9DBB}" dt="2020-11-16T02:12:24.267" v="4611" actId="1076"/>
          <ac:picMkLst>
            <pc:docMk/>
            <pc:sldMk cId="2283671756" sldId="282"/>
            <ac:picMk id="3" creationId="{4CEFA1EA-76E8-4FE5-B45C-29249711B7C1}"/>
          </ac:picMkLst>
        </pc:picChg>
        <pc:picChg chg="add mod ord">
          <ac:chgData name="Đàm Quang Tiến" userId="a28481ae-f05a-4180-8566-bb213a1f0c1e" providerId="ADAL" clId="{E7268720-0B2B-4785-A4EB-87265FBF9DBB}" dt="2020-11-16T02:11:14.954" v="4579" actId="1076"/>
          <ac:picMkLst>
            <pc:docMk/>
            <pc:sldMk cId="2283671756" sldId="282"/>
            <ac:picMk id="5" creationId="{8EA3E50C-E64E-459D-967B-1888C8167CA3}"/>
          </ac:picMkLst>
        </pc:picChg>
      </pc:sldChg>
      <pc:sldChg chg="addSp modSp new mod ord">
        <pc:chgData name="Đàm Quang Tiến" userId="a28481ae-f05a-4180-8566-bb213a1f0c1e" providerId="ADAL" clId="{E7268720-0B2B-4785-A4EB-87265FBF9DBB}" dt="2020-11-23T01:55:09.049" v="5108"/>
        <pc:sldMkLst>
          <pc:docMk/>
          <pc:sldMk cId="901549458" sldId="283"/>
        </pc:sldMkLst>
        <pc:spChg chg="add mod">
          <ac:chgData name="Đàm Quang Tiến" userId="a28481ae-f05a-4180-8566-bb213a1f0c1e" providerId="ADAL" clId="{E7268720-0B2B-4785-A4EB-87265FBF9DBB}" dt="2020-11-23T01:53:56.717" v="5106" actId="20577"/>
          <ac:spMkLst>
            <pc:docMk/>
            <pc:sldMk cId="901549458" sldId="283"/>
            <ac:spMk id="4" creationId="{5FA007FE-A1EF-4C51-B29F-926B30BD74A4}"/>
          </ac:spMkLst>
        </pc:spChg>
        <pc:picChg chg="add mod">
          <ac:chgData name="Đàm Quang Tiến" userId="a28481ae-f05a-4180-8566-bb213a1f0c1e" providerId="ADAL" clId="{E7268720-0B2B-4785-A4EB-87265FBF9DBB}" dt="2020-11-23T01:35:57.574" v="4990" actId="1035"/>
          <ac:picMkLst>
            <pc:docMk/>
            <pc:sldMk cId="901549458" sldId="283"/>
            <ac:picMk id="3" creationId="{445DED4D-7A69-4029-89A7-3F8973493DA7}"/>
          </ac:picMkLst>
        </pc:picChg>
      </pc:sldChg>
      <pc:sldMasterChg chg="modSp modSldLayout">
        <pc:chgData name="Đàm Quang Tiến" userId="a28481ae-f05a-4180-8566-bb213a1f0c1e" providerId="ADAL" clId="{E7268720-0B2B-4785-A4EB-87265FBF9DBB}" dt="2020-11-15T05:57:13.721" v="512"/>
        <pc:sldMasterMkLst>
          <pc:docMk/>
          <pc:sldMasterMk cId="2277569559" sldId="2147483648"/>
        </pc:sldMasterMkLst>
        <pc:spChg chg="mod">
          <ac:chgData name="Đàm Quang Tiến" userId="a28481ae-f05a-4180-8566-bb213a1f0c1e" providerId="ADAL" clId="{E7268720-0B2B-4785-A4EB-87265FBF9DBB}" dt="2020-11-15T05:57:13.721" v="512"/>
          <ac:spMkLst>
            <pc:docMk/>
            <pc:sldMasterMk cId="2277569559" sldId="2147483648"/>
            <ac:spMk id="2" creationId="{85772533-1D5E-4034-A66E-C4C99FB8E26E}"/>
          </ac:spMkLst>
        </pc:spChg>
        <pc:spChg chg="mod">
          <ac:chgData name="Đàm Quang Tiến" userId="a28481ae-f05a-4180-8566-bb213a1f0c1e" providerId="ADAL" clId="{E7268720-0B2B-4785-A4EB-87265FBF9DBB}" dt="2020-11-15T05:57:13.721" v="512"/>
          <ac:spMkLst>
            <pc:docMk/>
            <pc:sldMasterMk cId="2277569559" sldId="2147483648"/>
            <ac:spMk id="3" creationId="{90210AF8-D4D6-44B2-9B1D-CB2DC2324AEF}"/>
          </ac:spMkLst>
        </pc:spChg>
        <pc:spChg chg="mod">
          <ac:chgData name="Đàm Quang Tiến" userId="a28481ae-f05a-4180-8566-bb213a1f0c1e" providerId="ADAL" clId="{E7268720-0B2B-4785-A4EB-87265FBF9DBB}" dt="2020-11-15T05:57:13.721" v="512"/>
          <ac:spMkLst>
            <pc:docMk/>
            <pc:sldMasterMk cId="2277569559" sldId="2147483648"/>
            <ac:spMk id="4" creationId="{4C18FD9D-A7F7-4004-8947-E581B0810359}"/>
          </ac:spMkLst>
        </pc:spChg>
        <pc:spChg chg="mod">
          <ac:chgData name="Đàm Quang Tiến" userId="a28481ae-f05a-4180-8566-bb213a1f0c1e" providerId="ADAL" clId="{E7268720-0B2B-4785-A4EB-87265FBF9DBB}" dt="2020-11-15T05:57:13.721" v="512"/>
          <ac:spMkLst>
            <pc:docMk/>
            <pc:sldMasterMk cId="2277569559" sldId="2147483648"/>
            <ac:spMk id="5" creationId="{F39AB47B-EE38-40D8-85AB-A47639F2350A}"/>
          </ac:spMkLst>
        </pc:spChg>
        <pc:spChg chg="mod">
          <ac:chgData name="Đàm Quang Tiến" userId="a28481ae-f05a-4180-8566-bb213a1f0c1e" providerId="ADAL" clId="{E7268720-0B2B-4785-A4EB-87265FBF9DBB}" dt="2020-11-15T05:57:13.721" v="512"/>
          <ac:spMkLst>
            <pc:docMk/>
            <pc:sldMasterMk cId="2277569559" sldId="2147483648"/>
            <ac:spMk id="6" creationId="{422977F1-70FB-4D40-A8CF-1E2F3262A358}"/>
          </ac:spMkLst>
        </pc:spChg>
        <pc:sldLayoutChg chg="modSp">
          <pc:chgData name="Đàm Quang Tiến" userId="a28481ae-f05a-4180-8566-bb213a1f0c1e" providerId="ADAL" clId="{E7268720-0B2B-4785-A4EB-87265FBF9DBB}" dt="2020-11-15T05:57:13.721" v="512"/>
          <pc:sldLayoutMkLst>
            <pc:docMk/>
            <pc:sldMasterMk cId="2277569559" sldId="2147483648"/>
            <pc:sldLayoutMk cId="792339177" sldId="2147483649"/>
          </pc:sldLayoutMkLst>
          <pc:spChg chg="mod">
            <ac:chgData name="Đàm Quang Tiến" userId="a28481ae-f05a-4180-8566-bb213a1f0c1e" providerId="ADAL" clId="{E7268720-0B2B-4785-A4EB-87265FBF9DBB}" dt="2020-11-15T05:57:13.721" v="512"/>
            <ac:spMkLst>
              <pc:docMk/>
              <pc:sldMasterMk cId="2277569559" sldId="2147483648"/>
              <pc:sldLayoutMk cId="792339177" sldId="2147483649"/>
              <ac:spMk id="2" creationId="{8E2DC41E-39C9-4ED8-B06F-62F01365F65E}"/>
            </ac:spMkLst>
          </pc:spChg>
          <pc:spChg chg="mod">
            <ac:chgData name="Đàm Quang Tiến" userId="a28481ae-f05a-4180-8566-bb213a1f0c1e" providerId="ADAL" clId="{E7268720-0B2B-4785-A4EB-87265FBF9DBB}" dt="2020-11-15T05:57:13.721" v="512"/>
            <ac:spMkLst>
              <pc:docMk/>
              <pc:sldMasterMk cId="2277569559" sldId="2147483648"/>
              <pc:sldLayoutMk cId="792339177" sldId="2147483649"/>
              <ac:spMk id="3" creationId="{E2E3B635-2362-4272-9D47-3BB94A5E6966}"/>
            </ac:spMkLst>
          </pc:spChg>
        </pc:sldLayoutChg>
        <pc:sldLayoutChg chg="modSp">
          <pc:chgData name="Đàm Quang Tiến" userId="a28481ae-f05a-4180-8566-bb213a1f0c1e" providerId="ADAL" clId="{E7268720-0B2B-4785-A4EB-87265FBF9DBB}" dt="2020-11-15T05:57:13.721" v="512"/>
          <pc:sldLayoutMkLst>
            <pc:docMk/>
            <pc:sldMasterMk cId="2277569559" sldId="2147483648"/>
            <pc:sldLayoutMk cId="2540602073" sldId="2147483651"/>
          </pc:sldLayoutMkLst>
          <pc:spChg chg="mod">
            <ac:chgData name="Đàm Quang Tiến" userId="a28481ae-f05a-4180-8566-bb213a1f0c1e" providerId="ADAL" clId="{E7268720-0B2B-4785-A4EB-87265FBF9DBB}" dt="2020-11-15T05:57:13.721" v="512"/>
            <ac:spMkLst>
              <pc:docMk/>
              <pc:sldMasterMk cId="2277569559" sldId="2147483648"/>
              <pc:sldLayoutMk cId="2540602073" sldId="2147483651"/>
              <ac:spMk id="2" creationId="{51549B2A-50EF-4CD6-BFFF-320931DD6643}"/>
            </ac:spMkLst>
          </pc:spChg>
          <pc:spChg chg="mod">
            <ac:chgData name="Đàm Quang Tiến" userId="a28481ae-f05a-4180-8566-bb213a1f0c1e" providerId="ADAL" clId="{E7268720-0B2B-4785-A4EB-87265FBF9DBB}" dt="2020-11-15T05:57:13.721" v="512"/>
            <ac:spMkLst>
              <pc:docMk/>
              <pc:sldMasterMk cId="2277569559" sldId="2147483648"/>
              <pc:sldLayoutMk cId="2540602073" sldId="2147483651"/>
              <ac:spMk id="3" creationId="{46341A9D-7781-480B-8AD1-CBFFCF3E2DF6}"/>
            </ac:spMkLst>
          </pc:spChg>
        </pc:sldLayoutChg>
        <pc:sldLayoutChg chg="modSp">
          <pc:chgData name="Đàm Quang Tiến" userId="a28481ae-f05a-4180-8566-bb213a1f0c1e" providerId="ADAL" clId="{E7268720-0B2B-4785-A4EB-87265FBF9DBB}" dt="2020-11-15T05:57:13.721" v="512"/>
          <pc:sldLayoutMkLst>
            <pc:docMk/>
            <pc:sldMasterMk cId="2277569559" sldId="2147483648"/>
            <pc:sldLayoutMk cId="3955238543" sldId="2147483652"/>
          </pc:sldLayoutMkLst>
          <pc:spChg chg="mod">
            <ac:chgData name="Đàm Quang Tiến" userId="a28481ae-f05a-4180-8566-bb213a1f0c1e" providerId="ADAL" clId="{E7268720-0B2B-4785-A4EB-87265FBF9DBB}" dt="2020-11-15T05:57:13.721" v="512"/>
            <ac:spMkLst>
              <pc:docMk/>
              <pc:sldMasterMk cId="2277569559" sldId="2147483648"/>
              <pc:sldLayoutMk cId="3955238543" sldId="2147483652"/>
              <ac:spMk id="3" creationId="{BC739448-0CC5-477A-92F4-A9D03692B8D8}"/>
            </ac:spMkLst>
          </pc:spChg>
          <pc:spChg chg="mod">
            <ac:chgData name="Đàm Quang Tiến" userId="a28481ae-f05a-4180-8566-bb213a1f0c1e" providerId="ADAL" clId="{E7268720-0B2B-4785-A4EB-87265FBF9DBB}" dt="2020-11-15T05:57:13.721" v="512"/>
            <ac:spMkLst>
              <pc:docMk/>
              <pc:sldMasterMk cId="2277569559" sldId="2147483648"/>
              <pc:sldLayoutMk cId="3955238543" sldId="2147483652"/>
              <ac:spMk id="4" creationId="{AE9EB592-38E3-4934-A389-8F8F2E1C7EF7}"/>
            </ac:spMkLst>
          </pc:spChg>
        </pc:sldLayoutChg>
        <pc:sldLayoutChg chg="modSp">
          <pc:chgData name="Đàm Quang Tiến" userId="a28481ae-f05a-4180-8566-bb213a1f0c1e" providerId="ADAL" clId="{E7268720-0B2B-4785-A4EB-87265FBF9DBB}" dt="2020-11-15T05:57:13.721" v="512"/>
          <pc:sldLayoutMkLst>
            <pc:docMk/>
            <pc:sldMasterMk cId="2277569559" sldId="2147483648"/>
            <pc:sldLayoutMk cId="501226693" sldId="2147483653"/>
          </pc:sldLayoutMkLst>
          <pc:spChg chg="mod">
            <ac:chgData name="Đàm Quang Tiến" userId="a28481ae-f05a-4180-8566-bb213a1f0c1e" providerId="ADAL" clId="{E7268720-0B2B-4785-A4EB-87265FBF9DBB}" dt="2020-11-15T05:57:13.721" v="512"/>
            <ac:spMkLst>
              <pc:docMk/>
              <pc:sldMasterMk cId="2277569559" sldId="2147483648"/>
              <pc:sldLayoutMk cId="501226693" sldId="2147483653"/>
              <ac:spMk id="2" creationId="{8C035236-A3D0-4FB5-860D-47183ED58F7B}"/>
            </ac:spMkLst>
          </pc:spChg>
          <pc:spChg chg="mod">
            <ac:chgData name="Đàm Quang Tiến" userId="a28481ae-f05a-4180-8566-bb213a1f0c1e" providerId="ADAL" clId="{E7268720-0B2B-4785-A4EB-87265FBF9DBB}" dt="2020-11-15T05:57:13.721" v="512"/>
            <ac:spMkLst>
              <pc:docMk/>
              <pc:sldMasterMk cId="2277569559" sldId="2147483648"/>
              <pc:sldLayoutMk cId="501226693" sldId="2147483653"/>
              <ac:spMk id="3" creationId="{89DCA9C3-0AD3-45B6-904E-CCCC93EF7F6C}"/>
            </ac:spMkLst>
          </pc:spChg>
          <pc:spChg chg="mod">
            <ac:chgData name="Đàm Quang Tiến" userId="a28481ae-f05a-4180-8566-bb213a1f0c1e" providerId="ADAL" clId="{E7268720-0B2B-4785-A4EB-87265FBF9DBB}" dt="2020-11-15T05:57:13.721" v="512"/>
            <ac:spMkLst>
              <pc:docMk/>
              <pc:sldMasterMk cId="2277569559" sldId="2147483648"/>
              <pc:sldLayoutMk cId="501226693" sldId="2147483653"/>
              <ac:spMk id="4" creationId="{24FF917C-016D-49E1-A1CB-3282B171EF45}"/>
            </ac:spMkLst>
          </pc:spChg>
          <pc:spChg chg="mod">
            <ac:chgData name="Đàm Quang Tiến" userId="a28481ae-f05a-4180-8566-bb213a1f0c1e" providerId="ADAL" clId="{E7268720-0B2B-4785-A4EB-87265FBF9DBB}" dt="2020-11-15T05:57:13.721" v="512"/>
            <ac:spMkLst>
              <pc:docMk/>
              <pc:sldMasterMk cId="2277569559" sldId="2147483648"/>
              <pc:sldLayoutMk cId="501226693" sldId="2147483653"/>
              <ac:spMk id="5" creationId="{21667DB2-296D-42B0-BD0E-C482CC6A85E7}"/>
            </ac:spMkLst>
          </pc:spChg>
          <pc:spChg chg="mod">
            <ac:chgData name="Đàm Quang Tiến" userId="a28481ae-f05a-4180-8566-bb213a1f0c1e" providerId="ADAL" clId="{E7268720-0B2B-4785-A4EB-87265FBF9DBB}" dt="2020-11-15T05:57:13.721" v="512"/>
            <ac:spMkLst>
              <pc:docMk/>
              <pc:sldMasterMk cId="2277569559" sldId="2147483648"/>
              <pc:sldLayoutMk cId="501226693" sldId="2147483653"/>
              <ac:spMk id="6" creationId="{3CA2378C-3122-4867-9EAA-C2E31C92FBC6}"/>
            </ac:spMkLst>
          </pc:spChg>
        </pc:sldLayoutChg>
        <pc:sldLayoutChg chg="modSp">
          <pc:chgData name="Đàm Quang Tiến" userId="a28481ae-f05a-4180-8566-bb213a1f0c1e" providerId="ADAL" clId="{E7268720-0B2B-4785-A4EB-87265FBF9DBB}" dt="2020-11-15T05:57:13.721" v="512"/>
          <pc:sldLayoutMkLst>
            <pc:docMk/>
            <pc:sldMasterMk cId="2277569559" sldId="2147483648"/>
            <pc:sldLayoutMk cId="3808717428" sldId="2147483656"/>
          </pc:sldLayoutMkLst>
          <pc:spChg chg="mod">
            <ac:chgData name="Đàm Quang Tiến" userId="a28481ae-f05a-4180-8566-bb213a1f0c1e" providerId="ADAL" clId="{E7268720-0B2B-4785-A4EB-87265FBF9DBB}" dt="2020-11-15T05:57:13.721" v="512"/>
            <ac:spMkLst>
              <pc:docMk/>
              <pc:sldMasterMk cId="2277569559" sldId="2147483648"/>
              <pc:sldLayoutMk cId="3808717428" sldId="2147483656"/>
              <ac:spMk id="2" creationId="{A0FBC2BA-B6C6-4761-B00D-2E48C9A7320B}"/>
            </ac:spMkLst>
          </pc:spChg>
          <pc:spChg chg="mod">
            <ac:chgData name="Đàm Quang Tiến" userId="a28481ae-f05a-4180-8566-bb213a1f0c1e" providerId="ADAL" clId="{E7268720-0B2B-4785-A4EB-87265FBF9DBB}" dt="2020-11-15T05:57:13.721" v="512"/>
            <ac:spMkLst>
              <pc:docMk/>
              <pc:sldMasterMk cId="2277569559" sldId="2147483648"/>
              <pc:sldLayoutMk cId="3808717428" sldId="2147483656"/>
              <ac:spMk id="3" creationId="{F1C9DC07-86E1-46A1-AEEE-E038FCBCED6B}"/>
            </ac:spMkLst>
          </pc:spChg>
          <pc:spChg chg="mod">
            <ac:chgData name="Đàm Quang Tiến" userId="a28481ae-f05a-4180-8566-bb213a1f0c1e" providerId="ADAL" clId="{E7268720-0B2B-4785-A4EB-87265FBF9DBB}" dt="2020-11-15T05:57:13.721" v="512"/>
            <ac:spMkLst>
              <pc:docMk/>
              <pc:sldMasterMk cId="2277569559" sldId="2147483648"/>
              <pc:sldLayoutMk cId="3808717428" sldId="2147483656"/>
              <ac:spMk id="4" creationId="{461DA5DA-3BC2-40F7-8A00-BB15E337C97C}"/>
            </ac:spMkLst>
          </pc:spChg>
        </pc:sldLayoutChg>
        <pc:sldLayoutChg chg="modSp">
          <pc:chgData name="Đàm Quang Tiến" userId="a28481ae-f05a-4180-8566-bb213a1f0c1e" providerId="ADAL" clId="{E7268720-0B2B-4785-A4EB-87265FBF9DBB}" dt="2020-11-15T05:57:13.721" v="512"/>
          <pc:sldLayoutMkLst>
            <pc:docMk/>
            <pc:sldMasterMk cId="2277569559" sldId="2147483648"/>
            <pc:sldLayoutMk cId="288357427" sldId="2147483657"/>
          </pc:sldLayoutMkLst>
          <pc:spChg chg="mod">
            <ac:chgData name="Đàm Quang Tiến" userId="a28481ae-f05a-4180-8566-bb213a1f0c1e" providerId="ADAL" clId="{E7268720-0B2B-4785-A4EB-87265FBF9DBB}" dt="2020-11-15T05:57:13.721" v="512"/>
            <ac:spMkLst>
              <pc:docMk/>
              <pc:sldMasterMk cId="2277569559" sldId="2147483648"/>
              <pc:sldLayoutMk cId="288357427" sldId="2147483657"/>
              <ac:spMk id="2" creationId="{C0E95BC9-DFE3-4E9B-9792-7542B7EBD09C}"/>
            </ac:spMkLst>
          </pc:spChg>
          <pc:spChg chg="mod">
            <ac:chgData name="Đàm Quang Tiến" userId="a28481ae-f05a-4180-8566-bb213a1f0c1e" providerId="ADAL" clId="{E7268720-0B2B-4785-A4EB-87265FBF9DBB}" dt="2020-11-15T05:57:13.721" v="512"/>
            <ac:spMkLst>
              <pc:docMk/>
              <pc:sldMasterMk cId="2277569559" sldId="2147483648"/>
              <pc:sldLayoutMk cId="288357427" sldId="2147483657"/>
              <ac:spMk id="3" creationId="{41B451B4-F5F6-4CFE-BF74-7F7F79F7390E}"/>
            </ac:spMkLst>
          </pc:spChg>
          <pc:spChg chg="mod">
            <ac:chgData name="Đàm Quang Tiến" userId="a28481ae-f05a-4180-8566-bb213a1f0c1e" providerId="ADAL" clId="{E7268720-0B2B-4785-A4EB-87265FBF9DBB}" dt="2020-11-15T05:57:13.721" v="512"/>
            <ac:spMkLst>
              <pc:docMk/>
              <pc:sldMasterMk cId="2277569559" sldId="2147483648"/>
              <pc:sldLayoutMk cId="288357427" sldId="2147483657"/>
              <ac:spMk id="4" creationId="{D184D22F-29E0-4404-9256-8573EB116AC3}"/>
            </ac:spMkLst>
          </pc:spChg>
        </pc:sldLayoutChg>
        <pc:sldLayoutChg chg="modSp">
          <pc:chgData name="Đàm Quang Tiến" userId="a28481ae-f05a-4180-8566-bb213a1f0c1e" providerId="ADAL" clId="{E7268720-0B2B-4785-A4EB-87265FBF9DBB}" dt="2020-11-15T05:57:13.721" v="512"/>
          <pc:sldLayoutMkLst>
            <pc:docMk/>
            <pc:sldMasterMk cId="2277569559" sldId="2147483648"/>
            <pc:sldLayoutMk cId="1288313074" sldId="2147483659"/>
          </pc:sldLayoutMkLst>
          <pc:spChg chg="mod">
            <ac:chgData name="Đàm Quang Tiến" userId="a28481ae-f05a-4180-8566-bb213a1f0c1e" providerId="ADAL" clId="{E7268720-0B2B-4785-A4EB-87265FBF9DBB}" dt="2020-11-15T05:57:13.721" v="512"/>
            <ac:spMkLst>
              <pc:docMk/>
              <pc:sldMasterMk cId="2277569559" sldId="2147483648"/>
              <pc:sldLayoutMk cId="1288313074" sldId="2147483659"/>
              <ac:spMk id="2" creationId="{C3F2B4D8-FCAA-454A-A66D-9AF6C8C79B0D}"/>
            </ac:spMkLst>
          </pc:spChg>
          <pc:spChg chg="mod">
            <ac:chgData name="Đàm Quang Tiến" userId="a28481ae-f05a-4180-8566-bb213a1f0c1e" providerId="ADAL" clId="{E7268720-0B2B-4785-A4EB-87265FBF9DBB}" dt="2020-11-15T05:57:13.721" v="512"/>
            <ac:spMkLst>
              <pc:docMk/>
              <pc:sldMasterMk cId="2277569559" sldId="2147483648"/>
              <pc:sldLayoutMk cId="1288313074" sldId="2147483659"/>
              <ac:spMk id="3" creationId="{134EFC40-E591-4B3D-AE83-56E434A52F4E}"/>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042932-896D-43A7-8C9E-6A85B2E0C397}" type="datetimeFigureOut">
              <a:rPr lang="en-US" smtClean="0"/>
              <a:t>11/23/2020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F03B8D-C8B2-4058-83AD-12C15CDBDEF8}" type="slidenum">
              <a:rPr lang="en-US" smtClean="0"/>
              <a:t>‹#›</a:t>
            </a:fld>
            <a:endParaRPr lang="en-US"/>
          </a:p>
        </p:txBody>
      </p:sp>
    </p:spTree>
    <p:extLst>
      <p:ext uri="{BB962C8B-B14F-4D97-AF65-F5344CB8AC3E}">
        <p14:creationId xmlns:p14="http://schemas.microsoft.com/office/powerpoint/2010/main" val="1934335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Chính xác</a:t>
            </a:r>
          </a:p>
          <a:p>
            <a:endParaRPr lang="en-US"/>
          </a:p>
          <a:p>
            <a:r>
              <a:rPr lang="en-US"/>
              <a:t>Vẫn đột biến</a:t>
            </a:r>
          </a:p>
          <a:p>
            <a:endParaRPr lang="en-US"/>
          </a:p>
          <a:p>
            <a:r>
              <a:rPr lang="en-US"/>
              <a:t>Có thể dung bộ lọc</a:t>
            </a:r>
          </a:p>
          <a:p>
            <a:endParaRPr lang="en-US"/>
          </a:p>
          <a:p>
            <a:r>
              <a:rPr lang="en-US"/>
              <a:t>Độ phức tạp tính toán cao</a:t>
            </a:r>
          </a:p>
          <a:p>
            <a:endParaRPr lang="en-US"/>
          </a:p>
          <a:p>
            <a:endParaRPr lang="en-US"/>
          </a:p>
        </p:txBody>
      </p:sp>
      <p:sp>
        <p:nvSpPr>
          <p:cNvPr id="4" name="Slide Number Placeholder 3"/>
          <p:cNvSpPr>
            <a:spLocks noGrp="1"/>
          </p:cNvSpPr>
          <p:nvPr>
            <p:ph type="sldNum" sz="quarter" idx="5"/>
          </p:nvPr>
        </p:nvSpPr>
        <p:spPr/>
        <p:txBody>
          <a:bodyPr/>
          <a:lstStyle/>
          <a:p>
            <a:fld id="{D0F03B8D-C8B2-4058-83AD-12C15CDBDEF8}" type="slidenum">
              <a:rPr lang="en-US" smtClean="0"/>
              <a:t>9</a:t>
            </a:fld>
            <a:endParaRPr lang="en-US"/>
          </a:p>
        </p:txBody>
      </p:sp>
    </p:spTree>
    <p:extLst>
      <p:ext uri="{BB962C8B-B14F-4D97-AF65-F5344CB8AC3E}">
        <p14:creationId xmlns:p14="http://schemas.microsoft.com/office/powerpoint/2010/main" val="2332216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0F03B8D-C8B2-4058-83AD-12C15CDBDEF8}" type="slidenum">
              <a:rPr lang="en-US" smtClean="0"/>
              <a:t>18</a:t>
            </a:fld>
            <a:endParaRPr lang="en-US"/>
          </a:p>
        </p:txBody>
      </p:sp>
    </p:spTree>
    <p:extLst>
      <p:ext uri="{BB962C8B-B14F-4D97-AF65-F5344CB8AC3E}">
        <p14:creationId xmlns:p14="http://schemas.microsoft.com/office/powerpoint/2010/main" val="932373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Thêm bộ lọc thông giải qua kết quả của phép biến đổi fourier nhanh thì sẽ cho kết quả chính xác hơn</a:t>
            </a:r>
          </a:p>
        </p:txBody>
      </p:sp>
      <p:sp>
        <p:nvSpPr>
          <p:cNvPr id="4" name="Slide Number Placeholder 3"/>
          <p:cNvSpPr>
            <a:spLocks noGrp="1"/>
          </p:cNvSpPr>
          <p:nvPr>
            <p:ph type="sldNum" sz="quarter" idx="5"/>
          </p:nvPr>
        </p:nvSpPr>
        <p:spPr/>
        <p:txBody>
          <a:bodyPr/>
          <a:lstStyle/>
          <a:p>
            <a:fld id="{D0F03B8D-C8B2-4058-83AD-12C15CDBDEF8}" type="slidenum">
              <a:rPr lang="en-US" smtClean="0"/>
              <a:t>19</a:t>
            </a:fld>
            <a:endParaRPr lang="en-US"/>
          </a:p>
        </p:txBody>
      </p:sp>
    </p:spTree>
    <p:extLst>
      <p:ext uri="{BB962C8B-B14F-4D97-AF65-F5344CB8AC3E}">
        <p14:creationId xmlns:p14="http://schemas.microsoft.com/office/powerpoint/2010/main" val="21957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Đề cập các tham số ảnh hưởng đến độ chính xác của thuật toán gồm window size, product num, fft point</a:t>
            </a:r>
          </a:p>
        </p:txBody>
      </p:sp>
      <p:sp>
        <p:nvSpPr>
          <p:cNvPr id="4" name="Slide Number Placeholder 3"/>
          <p:cNvSpPr>
            <a:spLocks noGrp="1"/>
          </p:cNvSpPr>
          <p:nvPr>
            <p:ph type="sldNum" sz="quarter" idx="5"/>
          </p:nvPr>
        </p:nvSpPr>
        <p:spPr/>
        <p:txBody>
          <a:bodyPr/>
          <a:lstStyle/>
          <a:p>
            <a:fld id="{D0F03B8D-C8B2-4058-83AD-12C15CDBDEF8}" type="slidenum">
              <a:rPr lang="en-US" smtClean="0"/>
              <a:t>20</a:t>
            </a:fld>
            <a:endParaRPr lang="en-US"/>
          </a:p>
        </p:txBody>
      </p:sp>
    </p:spTree>
    <p:extLst>
      <p:ext uri="{BB962C8B-B14F-4D97-AF65-F5344CB8AC3E}">
        <p14:creationId xmlns:p14="http://schemas.microsoft.com/office/powerpoint/2010/main" val="2468981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0F03B8D-C8B2-4058-83AD-12C15CDBDEF8}" type="slidenum">
              <a:rPr lang="en-US" smtClean="0"/>
              <a:t>23</a:t>
            </a:fld>
            <a:endParaRPr lang="en-US"/>
          </a:p>
        </p:txBody>
      </p:sp>
    </p:spTree>
    <p:extLst>
      <p:ext uri="{BB962C8B-B14F-4D97-AF65-F5344CB8AC3E}">
        <p14:creationId xmlns:p14="http://schemas.microsoft.com/office/powerpoint/2010/main" val="1612004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356870" algn="just">
              <a:spcBef>
                <a:spcPts val="0"/>
              </a:spcBef>
              <a:spcAft>
                <a:spcPts val="600"/>
              </a:spcAft>
            </a:pPr>
            <a:r>
              <a:rPr lang="en-US" sz="1200">
                <a:effectLst/>
                <a:latin typeface="Times New Roman" panose="02020603050405020304" pitchFamily="18" charset="0"/>
                <a:ea typeface="Times New Roman" panose="02020603050405020304" pitchFamily="18" charset="0"/>
              </a:rPr>
              <a:t>Hàm tự tương quan là một thuật toán tương đối phức tạp về mặt cài đặt cũng như độ phức tạp tính toán. Hàm vi sai biên độ trung bình là một thuật toán được cải tiến từ hàm tự tương quan nên ưu điểm của nó là có độ phức tạp thấp và độ chính xác cao trong việc tìm tần số cơ bản của tín hiệu. Tuy nhiên điểm yếu nhất vẫn là khó xác định được tần số trong môi trường nhiễu cao. Do đó cần phải có những biện pháp lọc nhiễu để tăng sự chính xác của thuật toán. </a:t>
            </a:r>
          </a:p>
          <a:p>
            <a:pPr marL="0" marR="0" indent="356870" algn="just">
              <a:spcBef>
                <a:spcPts val="0"/>
              </a:spcBef>
              <a:spcAft>
                <a:spcPts val="600"/>
              </a:spcAft>
            </a:pPr>
            <a:r>
              <a:rPr lang="en-US" sz="1200">
                <a:effectLst/>
                <a:latin typeface="Times New Roman" panose="02020603050405020304" pitchFamily="18" charset="0"/>
                <a:ea typeface="Times New Roman" panose="02020603050405020304" pitchFamily="18" charset="0"/>
              </a:rPr>
              <a:t>Khác với hai hàm còn lại, phương pháp sử dụng phép biến đổi Fourier nhanh và giảm bậc hài kết quả của nó để tìm tần số cơ bản của tín hiệu có độ phức tạp để khi cài đặt cũng như tính toán khá thấp, có thể ứng dụng để chạy thời gian thực để tìm kiếm tần số cơ bản của giọng nói. Tuy vậy phép tính này còn dựa nhiều vào điều kiện môi trường đầu vào để cho ra kết quả chính xác nhất.</a:t>
            </a:r>
          </a:p>
          <a:p>
            <a:pPr marL="0" marR="0" indent="356870" algn="just">
              <a:spcBef>
                <a:spcPts val="0"/>
              </a:spcBef>
              <a:spcAft>
                <a:spcPts val="600"/>
              </a:spcAft>
            </a:pPr>
            <a:r>
              <a:rPr lang="en-US" sz="1200">
                <a:effectLst/>
                <a:latin typeface="Times New Roman" panose="02020603050405020304" pitchFamily="18" charset="0"/>
                <a:ea typeface="Times New Roman" panose="02020603050405020304" pitchFamily="18" charset="0"/>
              </a:rPr>
              <a:t>Về hướng phát triển của báo cáo này, có thể thực hiện cài đặt thêm các hàm làm mượt để chính xác hóa và loại bỏ các giá trị đột biến. Và sử dụng kết quả của các thuật toán này giúp phân biệt các âm khác nhau trong câu nói Tiếng Việt.</a:t>
            </a:r>
          </a:p>
          <a:p>
            <a:endParaRPr lang="en-US"/>
          </a:p>
        </p:txBody>
      </p:sp>
      <p:sp>
        <p:nvSpPr>
          <p:cNvPr id="4" name="Slide Number Placeholder 3"/>
          <p:cNvSpPr>
            <a:spLocks noGrp="1"/>
          </p:cNvSpPr>
          <p:nvPr>
            <p:ph type="sldNum" sz="quarter" idx="5"/>
          </p:nvPr>
        </p:nvSpPr>
        <p:spPr/>
        <p:txBody>
          <a:bodyPr/>
          <a:lstStyle/>
          <a:p>
            <a:fld id="{D0F03B8D-C8B2-4058-83AD-12C15CDBDEF8}" type="slidenum">
              <a:rPr lang="en-US" smtClean="0"/>
              <a:t>24</a:t>
            </a:fld>
            <a:endParaRPr lang="en-US"/>
          </a:p>
        </p:txBody>
      </p:sp>
    </p:spTree>
    <p:extLst>
      <p:ext uri="{BB962C8B-B14F-4D97-AF65-F5344CB8AC3E}">
        <p14:creationId xmlns:p14="http://schemas.microsoft.com/office/powerpoint/2010/main" val="125759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356870" algn="just">
              <a:spcBef>
                <a:spcPts val="0"/>
              </a:spcBef>
              <a:spcAft>
                <a:spcPts val="600"/>
              </a:spcAft>
            </a:pPr>
            <a:r>
              <a:rPr lang="en-US" sz="1200">
                <a:effectLst/>
                <a:latin typeface="Times New Roman" panose="02020603050405020304" pitchFamily="18" charset="0"/>
                <a:ea typeface="Times New Roman" panose="02020603050405020304" pitchFamily="18" charset="0"/>
              </a:rPr>
              <a:t>Hàm tự tương quan là một thuật toán tương đối phức tạp về mặt cài đặt cũng như độ phức tạp tính toán. Hàm vi sai biên độ trung bình là một thuật toán được cải tiến từ hàm tự tương quan nên ưu điểm của nó là có độ phức tạp thấp và độ chính xác cao trong việc tìm tần số cơ bản của tín hiệu. Tuy nhiên điểm yếu nhất vẫn là khó xác định được tần số trong môi trường nhiễu cao. Do đó cần phải có những biện pháp lọc nhiễu để tăng sự chính xác của thuật toán. </a:t>
            </a:r>
          </a:p>
          <a:p>
            <a:pPr marL="0" marR="0" indent="356870" algn="just">
              <a:spcBef>
                <a:spcPts val="0"/>
              </a:spcBef>
              <a:spcAft>
                <a:spcPts val="600"/>
              </a:spcAft>
            </a:pPr>
            <a:r>
              <a:rPr lang="en-US" sz="1200">
                <a:effectLst/>
                <a:latin typeface="Times New Roman" panose="02020603050405020304" pitchFamily="18" charset="0"/>
                <a:ea typeface="Times New Roman" panose="02020603050405020304" pitchFamily="18" charset="0"/>
              </a:rPr>
              <a:t>Khác với hai hàm còn lại, phương pháp sử dụng phép biến đổi Fourier nhanh và giảm bậc hài kết quả của nó để tìm tần số cơ bản của tín hiệu có độ phức tạp để khi cài đặt cũng như tính toán khá thấp, có thể ứng dụng để chạy thời gian thực để tìm kiếm tần số cơ bản của giọng nói. Tuy vậy phép tính này còn dựa nhiều vào điều kiện môi trường đầu vào để cho ra kết quả chính xác nhất.</a:t>
            </a:r>
          </a:p>
          <a:p>
            <a:pPr marL="0" marR="0" indent="356870" algn="just">
              <a:spcBef>
                <a:spcPts val="0"/>
              </a:spcBef>
              <a:spcAft>
                <a:spcPts val="600"/>
              </a:spcAft>
            </a:pPr>
            <a:r>
              <a:rPr lang="en-US" sz="1200">
                <a:effectLst/>
                <a:latin typeface="Times New Roman" panose="02020603050405020304" pitchFamily="18" charset="0"/>
                <a:ea typeface="Times New Roman" panose="02020603050405020304" pitchFamily="18" charset="0"/>
              </a:rPr>
              <a:t>Về hướng phát triển của báo cáo này, có thể thực hiện cài đặt thêm các hàm làm mượt để chính xác hóa và loại bỏ các giá trị đột biến. Và sử dụng kết quả của các thuật toán này giúp phân biệt các âm khác nhau trong câu nói Tiếng Việt.</a:t>
            </a:r>
          </a:p>
          <a:p>
            <a:endParaRPr lang="en-US"/>
          </a:p>
        </p:txBody>
      </p:sp>
      <p:sp>
        <p:nvSpPr>
          <p:cNvPr id="4" name="Slide Number Placeholder 3"/>
          <p:cNvSpPr>
            <a:spLocks noGrp="1"/>
          </p:cNvSpPr>
          <p:nvPr>
            <p:ph type="sldNum" sz="quarter" idx="5"/>
          </p:nvPr>
        </p:nvSpPr>
        <p:spPr/>
        <p:txBody>
          <a:bodyPr/>
          <a:lstStyle/>
          <a:p>
            <a:fld id="{D0F03B8D-C8B2-4058-83AD-12C15CDBDEF8}" type="slidenum">
              <a:rPr lang="en-US" smtClean="0"/>
              <a:t>25</a:t>
            </a:fld>
            <a:endParaRPr lang="en-US"/>
          </a:p>
        </p:txBody>
      </p:sp>
    </p:spTree>
    <p:extLst>
      <p:ext uri="{BB962C8B-B14F-4D97-AF65-F5344CB8AC3E}">
        <p14:creationId xmlns:p14="http://schemas.microsoft.com/office/powerpoint/2010/main" val="4174023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1813B3-2097-487C-A7FF-6A2490987690}"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E1663-D43B-4DD8-BDD6-69386388A077}" type="slidenum">
              <a:rPr lang="en-US" smtClean="0"/>
              <a:t>‹#›</a:t>
            </a:fld>
            <a:endParaRPr lang="en-US"/>
          </a:p>
        </p:txBody>
      </p:sp>
    </p:spTree>
    <p:extLst>
      <p:ext uri="{BB962C8B-B14F-4D97-AF65-F5344CB8AC3E}">
        <p14:creationId xmlns:p14="http://schemas.microsoft.com/office/powerpoint/2010/main" val="1839262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1813B3-2097-487C-A7FF-6A2490987690}"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E1663-D43B-4DD8-BDD6-69386388A077}" type="slidenum">
              <a:rPr lang="en-US" smtClean="0"/>
              <a:t>‹#›</a:t>
            </a:fld>
            <a:endParaRPr lang="en-US"/>
          </a:p>
        </p:txBody>
      </p:sp>
    </p:spTree>
    <p:extLst>
      <p:ext uri="{BB962C8B-B14F-4D97-AF65-F5344CB8AC3E}">
        <p14:creationId xmlns:p14="http://schemas.microsoft.com/office/powerpoint/2010/main" val="2344021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1813B3-2097-487C-A7FF-6A2490987690}"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E1663-D43B-4DD8-BDD6-69386388A077}" type="slidenum">
              <a:rPr lang="en-US" smtClean="0"/>
              <a:t>‹#›</a:t>
            </a:fld>
            <a:endParaRPr lang="en-US"/>
          </a:p>
        </p:txBody>
      </p:sp>
    </p:spTree>
    <p:extLst>
      <p:ext uri="{BB962C8B-B14F-4D97-AF65-F5344CB8AC3E}">
        <p14:creationId xmlns:p14="http://schemas.microsoft.com/office/powerpoint/2010/main" val="311952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1813B3-2097-487C-A7FF-6A2490987690}"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E1663-D43B-4DD8-BDD6-69386388A077}" type="slidenum">
              <a:rPr lang="en-US" smtClean="0"/>
              <a:t>‹#›</a:t>
            </a:fld>
            <a:endParaRPr lang="en-US"/>
          </a:p>
        </p:txBody>
      </p:sp>
    </p:spTree>
    <p:extLst>
      <p:ext uri="{BB962C8B-B14F-4D97-AF65-F5344CB8AC3E}">
        <p14:creationId xmlns:p14="http://schemas.microsoft.com/office/powerpoint/2010/main" val="2678541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813B3-2097-487C-A7FF-6A2490987690}"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E1663-D43B-4DD8-BDD6-69386388A077}" type="slidenum">
              <a:rPr lang="en-US" smtClean="0"/>
              <a:t>‹#›</a:t>
            </a:fld>
            <a:endParaRPr lang="en-US"/>
          </a:p>
        </p:txBody>
      </p:sp>
    </p:spTree>
    <p:extLst>
      <p:ext uri="{BB962C8B-B14F-4D97-AF65-F5344CB8AC3E}">
        <p14:creationId xmlns:p14="http://schemas.microsoft.com/office/powerpoint/2010/main" val="7900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1813B3-2097-487C-A7FF-6A2490987690}" type="datetimeFigureOut">
              <a:rPr lang="en-US" smtClean="0"/>
              <a:t>11/23/2020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7E1663-D43B-4DD8-BDD6-69386388A077}" type="slidenum">
              <a:rPr lang="en-US" smtClean="0"/>
              <a:t>‹#›</a:t>
            </a:fld>
            <a:endParaRPr lang="en-US"/>
          </a:p>
        </p:txBody>
      </p:sp>
    </p:spTree>
    <p:extLst>
      <p:ext uri="{BB962C8B-B14F-4D97-AF65-F5344CB8AC3E}">
        <p14:creationId xmlns:p14="http://schemas.microsoft.com/office/powerpoint/2010/main" val="3789525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1813B3-2097-487C-A7FF-6A2490987690}" type="datetimeFigureOut">
              <a:rPr lang="en-US" smtClean="0"/>
              <a:t>11/23/2020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7E1663-D43B-4DD8-BDD6-69386388A077}" type="slidenum">
              <a:rPr lang="en-US" smtClean="0"/>
              <a:t>‹#›</a:t>
            </a:fld>
            <a:endParaRPr lang="en-US"/>
          </a:p>
        </p:txBody>
      </p:sp>
    </p:spTree>
    <p:extLst>
      <p:ext uri="{BB962C8B-B14F-4D97-AF65-F5344CB8AC3E}">
        <p14:creationId xmlns:p14="http://schemas.microsoft.com/office/powerpoint/2010/main" val="3982558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1813B3-2097-487C-A7FF-6A2490987690}" type="datetimeFigureOut">
              <a:rPr lang="en-US" smtClean="0"/>
              <a:t>11/23/2020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7E1663-D43B-4DD8-BDD6-69386388A077}" type="slidenum">
              <a:rPr lang="en-US" smtClean="0"/>
              <a:t>‹#›</a:t>
            </a:fld>
            <a:endParaRPr lang="en-US"/>
          </a:p>
        </p:txBody>
      </p:sp>
    </p:spTree>
    <p:extLst>
      <p:ext uri="{BB962C8B-B14F-4D97-AF65-F5344CB8AC3E}">
        <p14:creationId xmlns:p14="http://schemas.microsoft.com/office/powerpoint/2010/main" val="400535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813B3-2097-487C-A7FF-6A2490987690}" type="datetimeFigureOut">
              <a:rPr lang="en-US" smtClean="0"/>
              <a:t>11/23/2020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7E1663-D43B-4DD8-BDD6-69386388A077}" type="slidenum">
              <a:rPr lang="en-US" smtClean="0"/>
              <a:t>‹#›</a:t>
            </a:fld>
            <a:endParaRPr lang="en-US"/>
          </a:p>
        </p:txBody>
      </p:sp>
    </p:spTree>
    <p:extLst>
      <p:ext uri="{BB962C8B-B14F-4D97-AF65-F5344CB8AC3E}">
        <p14:creationId xmlns:p14="http://schemas.microsoft.com/office/powerpoint/2010/main" val="1361494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813B3-2097-487C-A7FF-6A2490987690}" type="datetimeFigureOut">
              <a:rPr lang="en-US" smtClean="0"/>
              <a:t>11/23/2020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7E1663-D43B-4DD8-BDD6-69386388A077}" type="slidenum">
              <a:rPr lang="en-US" smtClean="0"/>
              <a:t>‹#›</a:t>
            </a:fld>
            <a:endParaRPr lang="en-US"/>
          </a:p>
        </p:txBody>
      </p:sp>
    </p:spTree>
    <p:extLst>
      <p:ext uri="{BB962C8B-B14F-4D97-AF65-F5344CB8AC3E}">
        <p14:creationId xmlns:p14="http://schemas.microsoft.com/office/powerpoint/2010/main" val="859749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813B3-2097-487C-A7FF-6A2490987690}" type="datetimeFigureOut">
              <a:rPr lang="en-US" smtClean="0"/>
              <a:t>11/23/2020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7E1663-D43B-4DD8-BDD6-69386388A077}" type="slidenum">
              <a:rPr lang="en-US" smtClean="0"/>
              <a:t>‹#›</a:t>
            </a:fld>
            <a:endParaRPr lang="en-US"/>
          </a:p>
        </p:txBody>
      </p:sp>
    </p:spTree>
    <p:extLst>
      <p:ext uri="{BB962C8B-B14F-4D97-AF65-F5344CB8AC3E}">
        <p14:creationId xmlns:p14="http://schemas.microsoft.com/office/powerpoint/2010/main" val="32275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813B3-2097-487C-A7FF-6A2490987690}" type="datetimeFigureOut">
              <a:rPr lang="en-US" smtClean="0"/>
              <a:t>11/23/2020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7E1663-D43B-4DD8-BDD6-69386388A077}" type="slidenum">
              <a:rPr lang="en-US" smtClean="0"/>
              <a:t>‹#›</a:t>
            </a:fld>
            <a:endParaRPr lang="en-US"/>
          </a:p>
        </p:txBody>
      </p:sp>
    </p:spTree>
    <p:extLst>
      <p:ext uri="{BB962C8B-B14F-4D97-AF65-F5344CB8AC3E}">
        <p14:creationId xmlns:p14="http://schemas.microsoft.com/office/powerpoint/2010/main" val="29805424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_T&#192;I_LI&#7878;U_THAM"/></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0.svg"/></Relationships>
</file>

<file path=ppt/slides/_rels/slide2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6.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A39EC3-A637-4385-8D57-DAB369C0286D}"/>
              </a:ext>
            </a:extLst>
          </p:cNvPr>
          <p:cNvSpPr txBox="1"/>
          <p:nvPr/>
        </p:nvSpPr>
        <p:spPr>
          <a:xfrm>
            <a:off x="587594" y="5119939"/>
            <a:ext cx="4004622" cy="1138773"/>
          </a:xfrm>
          <a:prstGeom prst="rect">
            <a:avLst/>
          </a:prstGeom>
          <a:noFill/>
        </p:spPr>
        <p:txBody>
          <a:bodyPr wrap="none" rtlCol="0">
            <a:spAutoFit/>
          </a:bodyPr>
          <a:lstStyle/>
          <a:p>
            <a:r>
              <a:rPr lang="en-US" sz="1400">
                <a:latin typeface="Noto Sans" panose="020B0502040504020204" pitchFamily="34" charset="0"/>
                <a:ea typeface="Noto Sans" panose="020B0502040504020204" pitchFamily="34" charset="0"/>
                <a:cs typeface="Noto Sans" panose="020B0502040504020204" pitchFamily="34" charset="0"/>
              </a:rPr>
              <a:t>Team 10:</a:t>
            </a:r>
          </a:p>
          <a:p>
            <a:pPr lvl="1"/>
            <a:r>
              <a:rPr lang="en-US">
                <a:latin typeface="Noto Sans" panose="020B0502040504020204" pitchFamily="34" charset="0"/>
                <a:ea typeface="Noto Sans" panose="020B0502040504020204" pitchFamily="34" charset="0"/>
                <a:cs typeface="Noto Sans" panose="020B0502040504020204" pitchFamily="34" charset="0"/>
              </a:rPr>
              <a:t>Dam Quang Tien (team leader)</a:t>
            </a:r>
          </a:p>
          <a:p>
            <a:pPr lvl="1"/>
            <a:r>
              <a:rPr lang="en-US">
                <a:latin typeface="Noto Sans" panose="020B0502040504020204" pitchFamily="34" charset="0"/>
                <a:ea typeface="Noto Sans" panose="020B0502040504020204" pitchFamily="34" charset="0"/>
                <a:cs typeface="Noto Sans" panose="020B0502040504020204" pitchFamily="34" charset="0"/>
              </a:rPr>
              <a:t>Nguyen Nghia Thinh</a:t>
            </a:r>
          </a:p>
          <a:p>
            <a:pPr lvl="1"/>
            <a:r>
              <a:rPr lang="en-US">
                <a:latin typeface="Noto Sans" panose="020B0502040504020204" pitchFamily="34" charset="0"/>
                <a:ea typeface="Noto Sans" panose="020B0502040504020204" pitchFamily="34" charset="0"/>
                <a:cs typeface="Noto Sans" panose="020B0502040504020204" pitchFamily="34" charset="0"/>
              </a:rPr>
              <a:t>Tran Giang Phong </a:t>
            </a:r>
          </a:p>
        </p:txBody>
      </p:sp>
      <p:sp>
        <p:nvSpPr>
          <p:cNvPr id="5" name="TextBox 4">
            <a:extLst>
              <a:ext uri="{FF2B5EF4-FFF2-40B4-BE49-F238E27FC236}">
                <a16:creationId xmlns:a16="http://schemas.microsoft.com/office/drawing/2014/main" id="{33FAC4CD-4D5F-4C34-BCEA-1685FDDC42A9}"/>
              </a:ext>
            </a:extLst>
          </p:cNvPr>
          <p:cNvSpPr txBox="1"/>
          <p:nvPr/>
        </p:nvSpPr>
        <p:spPr>
          <a:xfrm>
            <a:off x="1005224" y="1345323"/>
            <a:ext cx="7133547" cy="2677656"/>
          </a:xfrm>
          <a:prstGeom prst="rect">
            <a:avLst/>
          </a:prstGeom>
          <a:noFill/>
        </p:spPr>
        <p:txBody>
          <a:bodyPr wrap="square" rtlCol="0">
            <a:spAutoFit/>
          </a:bodyPr>
          <a:lstStyle/>
          <a:p>
            <a:pPr algn="ctr"/>
            <a:r>
              <a:rPr lang="en-US" sz="2800">
                <a:latin typeface="#9Slide03 IcielNovecento sans M" panose="00000700000000000000" pitchFamily="2" charset="0"/>
              </a:rPr>
              <a:t>detect fundamental frequency in time domain using autocorrelation function, average magnitude difference function</a:t>
            </a:r>
          </a:p>
          <a:p>
            <a:pPr algn="ctr"/>
            <a:r>
              <a:rPr lang="en-US" sz="2800">
                <a:latin typeface="#9Slide03 IcielNovecento sans M" panose="00000700000000000000" pitchFamily="2" charset="0"/>
              </a:rPr>
              <a:t>and in frequency domain using harmonic product spectrum on fast fourier transform result. </a:t>
            </a:r>
          </a:p>
        </p:txBody>
      </p:sp>
      <p:sp>
        <p:nvSpPr>
          <p:cNvPr id="6" name="TextBox 5">
            <a:extLst>
              <a:ext uri="{FF2B5EF4-FFF2-40B4-BE49-F238E27FC236}">
                <a16:creationId xmlns:a16="http://schemas.microsoft.com/office/drawing/2014/main" id="{60BD2F2C-E524-4537-BA14-2CEEA1F75140}"/>
              </a:ext>
            </a:extLst>
          </p:cNvPr>
          <p:cNvSpPr txBox="1"/>
          <p:nvPr/>
        </p:nvSpPr>
        <p:spPr>
          <a:xfrm>
            <a:off x="3399241" y="800817"/>
            <a:ext cx="2345515" cy="307777"/>
          </a:xfrm>
          <a:prstGeom prst="rect">
            <a:avLst/>
          </a:prstGeom>
          <a:noFill/>
        </p:spPr>
        <p:txBody>
          <a:bodyPr wrap="none" rtlCol="0">
            <a:spAutoFit/>
          </a:bodyPr>
          <a:lstStyle/>
          <a:p>
            <a:pPr algn="ctr"/>
            <a:r>
              <a:rPr lang="en-US" sz="1400">
                <a:latin typeface="Noto Sans" panose="020B0502040504020204" pitchFamily="34" charset="0"/>
                <a:ea typeface="Noto Sans" panose="020B0502040504020204" pitchFamily="34" charset="0"/>
                <a:cs typeface="Noto Sans" panose="020B0502040504020204" pitchFamily="34" charset="0"/>
              </a:rPr>
              <a:t>Final project presentation</a:t>
            </a:r>
          </a:p>
        </p:txBody>
      </p:sp>
      <p:sp>
        <p:nvSpPr>
          <p:cNvPr id="7" name="TextBox 6">
            <a:extLst>
              <a:ext uri="{FF2B5EF4-FFF2-40B4-BE49-F238E27FC236}">
                <a16:creationId xmlns:a16="http://schemas.microsoft.com/office/drawing/2014/main" id="{20AF204F-A32B-4ABC-B42D-FFFCAAA1F01A}"/>
              </a:ext>
            </a:extLst>
          </p:cNvPr>
          <p:cNvSpPr txBox="1"/>
          <p:nvPr/>
        </p:nvSpPr>
        <p:spPr>
          <a:xfrm>
            <a:off x="587594" y="4626470"/>
            <a:ext cx="2603598" cy="307777"/>
          </a:xfrm>
          <a:prstGeom prst="rect">
            <a:avLst/>
          </a:prstGeom>
          <a:noFill/>
        </p:spPr>
        <p:txBody>
          <a:bodyPr wrap="none" rtlCol="0">
            <a:spAutoFit/>
          </a:bodyPr>
          <a:lstStyle/>
          <a:p>
            <a:r>
              <a:rPr lang="en-US" sz="1400">
                <a:latin typeface="Noto Sans" panose="020B0502040504020204" pitchFamily="34" charset="0"/>
                <a:ea typeface="Noto Sans" panose="020B0502040504020204" pitchFamily="34" charset="0"/>
                <a:cs typeface="Noto Sans" panose="020B0502040504020204" pitchFamily="34" charset="0"/>
              </a:rPr>
              <a:t>Class id:</a:t>
            </a:r>
            <a:r>
              <a:rPr lang="vi-VN" sz="1400">
                <a:latin typeface="Noto Sans" panose="020B0502040504020204" pitchFamily="34" charset="0"/>
                <a:ea typeface="Noto Sans" panose="020B0502040504020204" pitchFamily="34" charset="0"/>
                <a:cs typeface="Noto Sans" panose="020B0502040504020204" pitchFamily="34" charset="0"/>
              </a:rPr>
              <a:t> 1022103.2010.18.10</a:t>
            </a:r>
            <a:r>
              <a:rPr lang="en-US" sz="1400">
                <a:latin typeface="Noto Sans" panose="020B0502040504020204" pitchFamily="34" charset="0"/>
                <a:ea typeface="Noto Sans" panose="020B0502040504020204" pitchFamily="34" charset="0"/>
                <a:cs typeface="Noto Sans" panose="020B0502040504020204" pitchFamily="34" charset="0"/>
              </a:rPr>
              <a:t> </a:t>
            </a:r>
          </a:p>
        </p:txBody>
      </p:sp>
      <p:sp>
        <p:nvSpPr>
          <p:cNvPr id="8" name="TextBox 7">
            <a:extLst>
              <a:ext uri="{FF2B5EF4-FFF2-40B4-BE49-F238E27FC236}">
                <a16:creationId xmlns:a16="http://schemas.microsoft.com/office/drawing/2014/main" id="{6A5EA034-1B58-4D3C-84B9-82F1FE63A8CB}"/>
              </a:ext>
            </a:extLst>
          </p:cNvPr>
          <p:cNvSpPr txBox="1"/>
          <p:nvPr/>
        </p:nvSpPr>
        <p:spPr>
          <a:xfrm>
            <a:off x="587594" y="4873171"/>
            <a:ext cx="3233578" cy="307777"/>
          </a:xfrm>
          <a:prstGeom prst="rect">
            <a:avLst/>
          </a:prstGeom>
          <a:noFill/>
        </p:spPr>
        <p:txBody>
          <a:bodyPr wrap="none" rtlCol="0">
            <a:spAutoFit/>
          </a:bodyPr>
          <a:lstStyle/>
          <a:p>
            <a:r>
              <a:rPr lang="en-US" sz="1400">
                <a:latin typeface="Noto Sans" panose="020B0502040504020204" pitchFamily="34" charset="0"/>
                <a:ea typeface="Noto Sans" panose="020B0502040504020204" pitchFamily="34" charset="0"/>
                <a:cs typeface="Noto Sans" panose="020B0502040504020204" pitchFamily="34" charset="0"/>
              </a:rPr>
              <a:t>Develop tools: Python and its library</a:t>
            </a:r>
          </a:p>
        </p:txBody>
      </p:sp>
    </p:spTree>
    <p:extLst>
      <p:ext uri="{BB962C8B-B14F-4D97-AF65-F5344CB8AC3E}">
        <p14:creationId xmlns:p14="http://schemas.microsoft.com/office/powerpoint/2010/main" val="2365375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FAC4CD-4D5F-4C34-BCEA-1685FDDC42A9}"/>
              </a:ext>
            </a:extLst>
          </p:cNvPr>
          <p:cNvSpPr txBox="1"/>
          <p:nvPr/>
        </p:nvSpPr>
        <p:spPr>
          <a:xfrm>
            <a:off x="474729" y="1926261"/>
            <a:ext cx="8194537" cy="2308324"/>
          </a:xfrm>
          <a:prstGeom prst="rect">
            <a:avLst/>
          </a:prstGeom>
          <a:noFill/>
        </p:spPr>
        <p:txBody>
          <a:bodyPr wrap="square" rtlCol="0">
            <a:spAutoFit/>
          </a:bodyPr>
          <a:lstStyle/>
          <a:p>
            <a:pPr algn="ctr"/>
            <a:r>
              <a:rPr lang="en-US" sz="4800">
                <a:latin typeface="#9Slide03 IcielNovecento sans M" panose="00000700000000000000" pitchFamily="2" charset="0"/>
              </a:rPr>
              <a:t>time-domain</a:t>
            </a:r>
          </a:p>
          <a:p>
            <a:pPr algn="ctr"/>
            <a:r>
              <a:rPr lang="en-US" sz="4800">
                <a:latin typeface="#9Slide03 IcielNovecento sans M" panose="00000700000000000000" pitchFamily="2" charset="0"/>
                <a:ea typeface="Noto Sans" panose="020B0502040504020204" pitchFamily="34" charset="0"/>
                <a:cs typeface="Noto Sans" panose="020B0502040504020204" pitchFamily="34" charset="0"/>
              </a:rPr>
              <a:t>average magnitude difference function</a:t>
            </a:r>
            <a:endParaRPr lang="en-US" sz="4800">
              <a:latin typeface="#9Slide03 IcielNovecento sans M" panose="00000700000000000000" pitchFamily="2" charset="0"/>
            </a:endParaRPr>
          </a:p>
        </p:txBody>
      </p:sp>
      <p:sp>
        <p:nvSpPr>
          <p:cNvPr id="6" name="TextBox 5">
            <a:extLst>
              <a:ext uri="{FF2B5EF4-FFF2-40B4-BE49-F238E27FC236}">
                <a16:creationId xmlns:a16="http://schemas.microsoft.com/office/drawing/2014/main" id="{60BD2F2C-E524-4537-BA14-2CEEA1F75140}"/>
              </a:ext>
            </a:extLst>
          </p:cNvPr>
          <p:cNvSpPr txBox="1"/>
          <p:nvPr/>
        </p:nvSpPr>
        <p:spPr>
          <a:xfrm>
            <a:off x="400843" y="363023"/>
            <a:ext cx="1808508" cy="253916"/>
          </a:xfrm>
          <a:prstGeom prst="rect">
            <a:avLst/>
          </a:prstGeom>
          <a:noFill/>
        </p:spPr>
        <p:txBody>
          <a:bodyPr wrap="none" rtlCol="0">
            <a:spAutoFit/>
          </a:bodyPr>
          <a:lstStyle/>
          <a:p>
            <a:pPr algn="ctr"/>
            <a:r>
              <a:rPr lang="en-US" sz="1050">
                <a:latin typeface="Noto Sans" panose="020B0502040504020204" pitchFamily="34" charset="0"/>
                <a:ea typeface="Noto Sans" panose="020B0502040504020204" pitchFamily="34" charset="0"/>
                <a:cs typeface="Noto Sans" panose="020B0502040504020204" pitchFamily="34" charset="0"/>
              </a:rPr>
              <a:t>Final project presentation</a:t>
            </a:r>
          </a:p>
        </p:txBody>
      </p:sp>
      <p:sp>
        <p:nvSpPr>
          <p:cNvPr id="2" name="TextBox 1">
            <a:extLst>
              <a:ext uri="{FF2B5EF4-FFF2-40B4-BE49-F238E27FC236}">
                <a16:creationId xmlns:a16="http://schemas.microsoft.com/office/drawing/2014/main" id="{8FCC8D44-8018-45E1-9F8B-6AC35C875BC2}"/>
              </a:ext>
            </a:extLst>
          </p:cNvPr>
          <p:cNvSpPr txBox="1"/>
          <p:nvPr/>
        </p:nvSpPr>
        <p:spPr>
          <a:xfrm>
            <a:off x="3363172" y="4423271"/>
            <a:ext cx="2417650" cy="369332"/>
          </a:xfrm>
          <a:prstGeom prst="rect">
            <a:avLst/>
          </a:prstGeom>
          <a:noFill/>
        </p:spPr>
        <p:txBody>
          <a:bodyPr wrap="none" rtlCol="0">
            <a:spAutoFit/>
          </a:bodyPr>
          <a:lstStyle/>
          <a:p>
            <a:r>
              <a:rPr lang="en-US">
                <a:latin typeface="Noto Sans" panose="020B0502040504020204" pitchFamily="34" charset="0"/>
                <a:ea typeface="Noto Sans" panose="020B0502040504020204" pitchFamily="34" charset="0"/>
                <a:cs typeface="Noto Sans" panose="020B0502040504020204" pitchFamily="34" charset="0"/>
              </a:rPr>
              <a:t>Nguyen Nghia Thinh</a:t>
            </a:r>
          </a:p>
        </p:txBody>
      </p:sp>
    </p:spTree>
    <p:extLst>
      <p:ext uri="{BB962C8B-B14F-4D97-AF65-F5344CB8AC3E}">
        <p14:creationId xmlns:p14="http://schemas.microsoft.com/office/powerpoint/2010/main" val="1302552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1" y="0"/>
            <a:ext cx="7886700" cy="1325563"/>
          </a:xfrm>
        </p:spPr>
        <p:txBody>
          <a:bodyPr>
            <a:normAutofit/>
          </a:bodyPr>
          <a:lstStyle/>
          <a:p>
            <a:r>
              <a:rPr lang="en-US" sz="3200">
                <a:latin typeface="#9Slide03 IcielNovecento sans M" panose="00000700000000000000" pitchFamily="2" charset="0"/>
                <a:ea typeface="Noto Sans" panose="020B0502040504020204" pitchFamily="34" charset="0"/>
                <a:cs typeface="Noto Sans" panose="020B0502040504020204" pitchFamily="34" charset="0"/>
              </a:rPr>
              <a:t>average magnitude difference function </a:t>
            </a:r>
            <a:endParaRPr lang="en-US" sz="3200" dirty="0">
              <a:latin typeface="#9Slide03 IcielNovecento sans M" panose="00000700000000000000" pitchFamily="2" charset="0"/>
              <a:ea typeface="Noto Sans" panose="020B0502040504020204" pitchFamily="34" charset="0"/>
              <a:cs typeface="Noto Sans" panose="020B0502040504020204" pitchFamily="34" charset="0"/>
            </a:endParaRPr>
          </a:p>
        </p:txBody>
      </p:sp>
      <p:sp>
        <p:nvSpPr>
          <p:cNvPr id="5" name="Rectangle 4"/>
          <p:cNvSpPr/>
          <p:nvPr/>
        </p:nvSpPr>
        <p:spPr>
          <a:xfrm>
            <a:off x="762000" y="1219200"/>
            <a:ext cx="7620000" cy="2514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solidFill>
                <a:schemeClr val="tx1"/>
              </a:solidFill>
            </a:endParaRPr>
          </a:p>
        </p:txBody>
      </p:sp>
      <p:sp>
        <p:nvSpPr>
          <p:cNvPr id="7" name="TextBox 6"/>
          <p:cNvSpPr txBox="1"/>
          <p:nvPr/>
        </p:nvSpPr>
        <p:spPr>
          <a:xfrm>
            <a:off x="628649" y="962432"/>
            <a:ext cx="7772400" cy="3093154"/>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2000" dirty="0">
                <a:latin typeface="Noto Sans" panose="020B0502040504020204" pitchFamily="34" charset="0"/>
                <a:ea typeface="Noto Sans" panose="020B0502040504020204" pitchFamily="34" charset="0"/>
                <a:cs typeface="Noto Sans" panose="020B0502040504020204" pitchFamily="34" charset="0"/>
              </a:rPr>
              <a:t>Period detection technology for weak characteristic signals is very important in the fields of speech signal processing, mechanical engineering, etc. </a:t>
            </a:r>
          </a:p>
          <a:p>
            <a:pPr marL="285750" indent="-285750">
              <a:spcAft>
                <a:spcPts val="600"/>
              </a:spcAft>
              <a:buFont typeface="Arial" panose="020B0604020202020204" pitchFamily="34" charset="0"/>
              <a:buChar char="•"/>
            </a:pPr>
            <a:r>
              <a:rPr lang="en-US" sz="2000" dirty="0">
                <a:latin typeface="Noto Sans" panose="020B0502040504020204" pitchFamily="34" charset="0"/>
                <a:ea typeface="Noto Sans" panose="020B0502040504020204" pitchFamily="34" charset="0"/>
                <a:cs typeface="Noto Sans" panose="020B0502040504020204" pitchFamily="34" charset="0"/>
              </a:rPr>
              <a:t>Average magnitude difference function (AMDF) is a widely used method to extract the period of periodic signal for its low computational complexity and high accuracy.</a:t>
            </a:r>
          </a:p>
          <a:p>
            <a:pPr marL="285750" indent="-285750">
              <a:spcAft>
                <a:spcPts val="600"/>
              </a:spcAft>
              <a:buFont typeface="Arial" panose="020B0604020202020204" pitchFamily="34" charset="0"/>
              <a:buChar char="•"/>
            </a:pPr>
            <a:r>
              <a:rPr lang="en-US" sz="2000" dirty="0">
                <a:latin typeface="Noto Sans" panose="020B0502040504020204" pitchFamily="34" charset="0"/>
                <a:ea typeface="Noto Sans" panose="020B0502040504020204" pitchFamily="34" charset="0"/>
                <a:cs typeface="Noto Sans" panose="020B0502040504020204" pitchFamily="34" charset="0"/>
              </a:rPr>
              <a:t>The  original AMDF is  defined as: </a:t>
            </a:r>
          </a:p>
          <a:p>
            <a:br>
              <a:rPr lang="el-GR" sz="2000" dirty="0"/>
            </a:br>
            <a:endParaRPr lang="en-US" sz="2000" dirty="0"/>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5551" y="3717872"/>
            <a:ext cx="5598596" cy="1466299"/>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8074" y="5505957"/>
            <a:ext cx="4487852" cy="1092822"/>
          </a:xfrm>
          <a:prstGeom prst="rect">
            <a:avLst/>
          </a:prstGeom>
        </p:spPr>
      </p:pic>
    </p:spTree>
    <p:extLst>
      <p:ext uri="{BB962C8B-B14F-4D97-AF65-F5344CB8AC3E}">
        <p14:creationId xmlns:p14="http://schemas.microsoft.com/office/powerpoint/2010/main" val="532243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96926-0207-48C8-87B2-E06760A1B5D5}"/>
              </a:ext>
            </a:extLst>
          </p:cNvPr>
          <p:cNvSpPr txBox="1">
            <a:spLocks/>
          </p:cNvSpPr>
          <p:nvPr/>
        </p:nvSpPr>
        <p:spPr>
          <a:xfrm>
            <a:off x="628651" y="561851"/>
            <a:ext cx="78867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latin typeface="#9Slide03 IcielNovecento sans M" panose="00000700000000000000" pitchFamily="2" charset="0"/>
                <a:ea typeface="Noto Sans" panose="020B0502040504020204" pitchFamily="34" charset="0"/>
                <a:cs typeface="Noto Sans" panose="020B0502040504020204" pitchFamily="34" charset="0"/>
              </a:rPr>
              <a:t>average magnitude difference function </a:t>
            </a:r>
            <a:endParaRPr lang="en-US" sz="3200" dirty="0">
              <a:latin typeface="#9Slide03 IcielNovecento sans M" panose="00000700000000000000" pitchFamily="2" charset="0"/>
              <a:ea typeface="Noto Sans" panose="020B0502040504020204" pitchFamily="34" charset="0"/>
              <a:cs typeface="Noto Sans" panose="020B0502040504020204" pitchFamily="34" charset="0"/>
            </a:endParaRPr>
          </a:p>
        </p:txBody>
      </p:sp>
      <p:pic>
        <p:nvPicPr>
          <p:cNvPr id="3" name="Content Placeholder 3">
            <a:extLst>
              <a:ext uri="{FF2B5EF4-FFF2-40B4-BE49-F238E27FC236}">
                <a16:creationId xmlns:a16="http://schemas.microsoft.com/office/drawing/2014/main" id="{B3C612A8-5099-4D9A-92D3-3275F9F1B9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187" y="1887414"/>
            <a:ext cx="8109164" cy="2901311"/>
          </a:xfrm>
          <a:prstGeom prst="rect">
            <a:avLst/>
          </a:prstGeom>
        </p:spPr>
      </p:pic>
    </p:spTree>
    <p:extLst>
      <p:ext uri="{BB962C8B-B14F-4D97-AF65-F5344CB8AC3E}">
        <p14:creationId xmlns:p14="http://schemas.microsoft.com/office/powerpoint/2010/main" val="1426346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08209" y="3631642"/>
            <a:ext cx="7908582" cy="3226358"/>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1828800"/>
            <a:ext cx="6172200" cy="1650442"/>
          </a:xfrm>
          <a:prstGeom prst="rect">
            <a:avLst/>
          </a:prstGeom>
        </p:spPr>
      </p:pic>
      <p:sp>
        <p:nvSpPr>
          <p:cNvPr id="8" name="Title 1"/>
          <p:cNvSpPr>
            <a:spLocks noGrp="1"/>
          </p:cNvSpPr>
          <p:nvPr>
            <p:ph type="title"/>
          </p:nvPr>
        </p:nvSpPr>
        <p:spPr>
          <a:xfrm>
            <a:off x="723900" y="265494"/>
            <a:ext cx="7010400" cy="639762"/>
          </a:xfrm>
        </p:spPr>
        <p:txBody>
          <a:bodyPr>
            <a:normAutofit/>
          </a:bodyPr>
          <a:lstStyle/>
          <a:p>
            <a:r>
              <a:rPr lang="en-US" sz="3200">
                <a:latin typeface="#9Slide03 IcielNovecento sans M" panose="00000700000000000000" pitchFamily="2" charset="0"/>
                <a:ea typeface="Noto Sans" panose="020B0502040504020204" pitchFamily="34" charset="0"/>
                <a:cs typeface="Noto Sans" panose="020B0502040504020204" pitchFamily="34" charset="0"/>
              </a:rPr>
              <a:t>frame using amdf</a:t>
            </a:r>
            <a:endParaRPr lang="en-US" sz="3200" dirty="0">
              <a:latin typeface="#9Slide03 IcielNovecento sans M" panose="00000700000000000000" pitchFamily="2" charset="0"/>
              <a:ea typeface="Noto Sans" panose="020B0502040504020204" pitchFamily="34" charset="0"/>
              <a:cs typeface="Noto Sans" panose="020B0502040504020204" pitchFamily="34" charset="0"/>
            </a:endParaRPr>
          </a:p>
        </p:txBody>
      </p:sp>
      <p:sp>
        <p:nvSpPr>
          <p:cNvPr id="9" name="Rectangle 8"/>
          <p:cNvSpPr/>
          <p:nvPr/>
        </p:nvSpPr>
        <p:spPr>
          <a:xfrm>
            <a:off x="723900" y="746760"/>
            <a:ext cx="8229600" cy="1371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solidFill>
                <a:schemeClr val="tx1"/>
              </a:solidFill>
            </a:endParaRPr>
          </a:p>
        </p:txBody>
      </p:sp>
      <p:sp>
        <p:nvSpPr>
          <p:cNvPr id="10" name="Rectangle 9"/>
          <p:cNvSpPr/>
          <p:nvPr/>
        </p:nvSpPr>
        <p:spPr>
          <a:xfrm>
            <a:off x="723900" y="905256"/>
            <a:ext cx="6307215" cy="707886"/>
          </a:xfrm>
          <a:prstGeom prst="rect">
            <a:avLst/>
          </a:prstGeom>
        </p:spPr>
        <p:txBody>
          <a:bodyPr wrap="square">
            <a:spAutoFit/>
          </a:bodyPr>
          <a:lstStyle/>
          <a:p>
            <a:r>
              <a:rPr lang="en-US" sz="2000" dirty="0">
                <a:latin typeface="Noto Sans" panose="020B0502040504020204" pitchFamily="34" charset="0"/>
                <a:ea typeface="Noto Sans" panose="020B0502040504020204" pitchFamily="34" charset="0"/>
                <a:cs typeface="Noto Sans" panose="020B0502040504020204" pitchFamily="34" charset="0"/>
              </a:rPr>
              <a:t>Pick a frame in original signal with time </a:t>
            </a:r>
            <a:r>
              <a:rPr lang="en-US" sz="2000">
                <a:latin typeface="Noto Sans" panose="020B0502040504020204" pitchFamily="34" charset="0"/>
                <a:ea typeface="Noto Sans" panose="020B0502040504020204" pitchFamily="34" charset="0"/>
                <a:cs typeface="Noto Sans" panose="020B0502040504020204" pitchFamily="34" charset="0"/>
              </a:rPr>
              <a:t>samples from 0.902s to 0.922s</a:t>
            </a:r>
            <a:endParaRPr lang="en-US" sz="2000" dirty="0">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1826570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A3E50C-E64E-459D-967B-1888C8167C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 y="2757228"/>
            <a:ext cx="7715957" cy="3718289"/>
          </a:xfrm>
          <a:prstGeom prst="rect">
            <a:avLst/>
          </a:prstGeom>
        </p:spPr>
      </p:pic>
      <p:pic>
        <p:nvPicPr>
          <p:cNvPr id="3" name="Picture 2">
            <a:extLst>
              <a:ext uri="{FF2B5EF4-FFF2-40B4-BE49-F238E27FC236}">
                <a16:creationId xmlns:a16="http://schemas.microsoft.com/office/drawing/2014/main" id="{4CEFA1EA-76E8-4FE5-B45C-29249711B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7424" y="1411320"/>
            <a:ext cx="6028907" cy="1617727"/>
          </a:xfrm>
          <a:prstGeom prst="rect">
            <a:avLst/>
          </a:prstGeom>
        </p:spPr>
      </p:pic>
      <p:sp>
        <p:nvSpPr>
          <p:cNvPr id="8" name="Title 1">
            <a:extLst>
              <a:ext uri="{FF2B5EF4-FFF2-40B4-BE49-F238E27FC236}">
                <a16:creationId xmlns:a16="http://schemas.microsoft.com/office/drawing/2014/main" id="{97FEDC3C-2063-423E-8D6B-9C73D5621605}"/>
              </a:ext>
            </a:extLst>
          </p:cNvPr>
          <p:cNvSpPr txBox="1">
            <a:spLocks/>
          </p:cNvSpPr>
          <p:nvPr/>
        </p:nvSpPr>
        <p:spPr>
          <a:xfrm>
            <a:off x="723900" y="131796"/>
            <a:ext cx="7010400" cy="63976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latin typeface="#9Slide03 IcielNovecento sans M" panose="00000700000000000000" pitchFamily="2" charset="0"/>
                <a:ea typeface="Noto Sans" panose="020B0502040504020204" pitchFamily="34" charset="0"/>
                <a:cs typeface="Noto Sans" panose="020B0502040504020204" pitchFamily="34" charset="0"/>
              </a:rPr>
              <a:t>frame using amdf</a:t>
            </a:r>
            <a:endParaRPr lang="en-US" sz="3200" dirty="0">
              <a:latin typeface="#9Slide03 IcielNovecento sans M" panose="00000700000000000000" pitchFamily="2" charset="0"/>
              <a:ea typeface="Noto Sans" panose="020B0502040504020204" pitchFamily="34" charset="0"/>
              <a:cs typeface="Noto Sans" panose="020B0502040504020204" pitchFamily="34" charset="0"/>
            </a:endParaRPr>
          </a:p>
        </p:txBody>
      </p:sp>
      <p:sp>
        <p:nvSpPr>
          <p:cNvPr id="9" name="Rectangle 8">
            <a:extLst>
              <a:ext uri="{FF2B5EF4-FFF2-40B4-BE49-F238E27FC236}">
                <a16:creationId xmlns:a16="http://schemas.microsoft.com/office/drawing/2014/main" id="{567C6318-3ABC-447D-AAA3-2C2FBB3F40DC}"/>
              </a:ext>
            </a:extLst>
          </p:cNvPr>
          <p:cNvSpPr/>
          <p:nvPr/>
        </p:nvSpPr>
        <p:spPr>
          <a:xfrm>
            <a:off x="723900" y="771558"/>
            <a:ext cx="6307215" cy="400110"/>
          </a:xfrm>
          <a:prstGeom prst="rect">
            <a:avLst/>
          </a:prstGeom>
        </p:spPr>
        <p:txBody>
          <a:bodyPr wrap="square">
            <a:spAutoFit/>
          </a:bodyPr>
          <a:lstStyle/>
          <a:p>
            <a:r>
              <a:rPr lang="en-US" sz="2000">
                <a:latin typeface="Noto Sans" panose="020B0502040504020204" pitchFamily="34" charset="0"/>
                <a:ea typeface="Noto Sans" panose="020B0502040504020204" pitchFamily="34" charset="0"/>
                <a:cs typeface="Noto Sans" panose="020B0502040504020204" pitchFamily="34" charset="0"/>
              </a:rPr>
              <a:t>Non-voice frame </a:t>
            </a:r>
            <a:endParaRPr lang="en-US" sz="2000" dirty="0">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2283671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a:latin typeface="#9Slide03 IcielNovecento sans M" panose="00000700000000000000" pitchFamily="2" charset="0"/>
                <a:ea typeface="Noto Sans" panose="020B0502040504020204" pitchFamily="34" charset="0"/>
                <a:cs typeface="Noto Sans" panose="020B0502040504020204" pitchFamily="34" charset="0"/>
              </a:rPr>
              <a:t>result</a:t>
            </a:r>
            <a:endParaRPr lang="en-US" dirty="0">
              <a:latin typeface="#9Slide03 IcielNovecento sans M" panose="00000700000000000000" pitchFamily="2" charset="0"/>
              <a:ea typeface="Noto Sans" panose="020B0502040504020204" pitchFamily="34" charset="0"/>
              <a:cs typeface="Noto Sans" panose="020B0502040504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990600"/>
            <a:ext cx="8229600" cy="2970017"/>
          </a:xfrm>
        </p:spPr>
      </p:pic>
      <p:sp>
        <p:nvSpPr>
          <p:cNvPr id="8" name="TextBox 7"/>
          <p:cNvSpPr txBox="1"/>
          <p:nvPr/>
        </p:nvSpPr>
        <p:spPr>
          <a:xfrm>
            <a:off x="533400" y="4191746"/>
            <a:ext cx="8153400" cy="2246769"/>
          </a:xfrm>
          <a:prstGeom prst="rect">
            <a:avLst/>
          </a:prstGeom>
          <a:noFill/>
        </p:spPr>
        <p:txBody>
          <a:bodyPr wrap="square" rtlCol="0">
            <a:spAutoFit/>
          </a:bodyPr>
          <a:lstStyle/>
          <a:p>
            <a:r>
              <a:rPr lang="en-US" sz="2000" b="1">
                <a:latin typeface="#9Slide03 IcielNovecento sans M" panose="00000700000000000000" pitchFamily="2" charset="0"/>
                <a:ea typeface="Noto Sans" panose="020B0502040504020204" pitchFamily="34" charset="0"/>
                <a:cs typeface="Noto Sans" panose="020B0502040504020204" pitchFamily="34" charset="0"/>
              </a:rPr>
              <a:t>conclution</a:t>
            </a:r>
            <a:r>
              <a:rPr lang="en-US" sz="2000" b="1">
                <a:latin typeface="Noto Sans" panose="020B0502040504020204" pitchFamily="34" charset="0"/>
                <a:ea typeface="Noto Sans" panose="020B0502040504020204" pitchFamily="34" charset="0"/>
                <a:cs typeface="Noto Sans" panose="020B0502040504020204" pitchFamily="34" charset="0"/>
              </a:rPr>
              <a:t>:</a:t>
            </a:r>
            <a:endParaRPr lang="en-US" sz="2000" b="1" dirty="0">
              <a:latin typeface="Noto Sans" panose="020B0502040504020204" pitchFamily="34" charset="0"/>
              <a:ea typeface="Noto Sans" panose="020B0502040504020204" pitchFamily="34" charset="0"/>
              <a:cs typeface="Noto Sans" panose="020B0502040504020204" pitchFamily="34" charset="0"/>
            </a:endParaRPr>
          </a:p>
          <a:p>
            <a:pPr marL="342900" indent="-342900">
              <a:buFont typeface="Wingdings" panose="05000000000000000000" pitchFamily="2" charset="2"/>
              <a:buChar char="§"/>
            </a:pPr>
            <a:r>
              <a:rPr lang="en-US" sz="2400" dirty="0">
                <a:latin typeface="Noto Sans" panose="020B0502040504020204" pitchFamily="34" charset="0"/>
                <a:ea typeface="Noto Sans" panose="020B0502040504020204" pitchFamily="34" charset="0"/>
                <a:cs typeface="Noto Sans" panose="020B0502040504020204" pitchFamily="34" charset="0"/>
              </a:rPr>
              <a:t>The results </a:t>
            </a:r>
            <a:r>
              <a:rPr lang="en-US" sz="2400">
                <a:latin typeface="Noto Sans" panose="020B0502040504020204" pitchFamily="34" charset="0"/>
                <a:ea typeface="Noto Sans" panose="020B0502040504020204" pitchFamily="34" charset="0"/>
                <a:cs typeface="Noto Sans" panose="020B0502040504020204" pitchFamily="34" charset="0"/>
              </a:rPr>
              <a:t>are accurate </a:t>
            </a:r>
            <a:r>
              <a:rPr lang="en-US" sz="2400" dirty="0">
                <a:latin typeface="Noto Sans" panose="020B0502040504020204" pitchFamily="34" charset="0"/>
                <a:ea typeface="Noto Sans" panose="020B0502040504020204" pitchFamily="34" charset="0"/>
                <a:cs typeface="Noto Sans" panose="020B0502040504020204" pitchFamily="34" charset="0"/>
              </a:rPr>
              <a:t>in a studio environment.</a:t>
            </a:r>
          </a:p>
          <a:p>
            <a:pPr marL="342900" indent="-342900">
              <a:buFont typeface="Wingdings" panose="05000000000000000000" pitchFamily="2" charset="2"/>
              <a:buChar char="§"/>
            </a:pPr>
            <a:r>
              <a:rPr lang="en-US" sz="2400" dirty="0">
                <a:latin typeface="Noto Sans" panose="020B0502040504020204" pitchFamily="34" charset="0"/>
                <a:ea typeface="Noto Sans" panose="020B0502040504020204" pitchFamily="34" charset="0"/>
                <a:cs typeface="Noto Sans" panose="020B0502040504020204" pitchFamily="34" charset="0"/>
              </a:rPr>
              <a:t>There are some inaccuracies due to noise, and it is difficult to determine cyclic time and non-cyclic time.</a:t>
            </a:r>
          </a:p>
          <a:p>
            <a:pPr marL="342900" indent="-342900">
              <a:buFont typeface="Wingdings" panose="05000000000000000000" pitchFamily="2" charset="2"/>
              <a:buChar char="§"/>
            </a:pPr>
            <a:r>
              <a:rPr lang="en-US" sz="2400" dirty="0">
                <a:latin typeface="Noto Sans" panose="020B0502040504020204" pitchFamily="34" charset="0"/>
                <a:ea typeface="Noto Sans" panose="020B0502040504020204" pitchFamily="34" charset="0"/>
                <a:cs typeface="Noto Sans" panose="020B0502040504020204" pitchFamily="34" charset="0"/>
              </a:rPr>
              <a:t>It is necessary to filter by the following methods: median filter, Top-Hat.</a:t>
            </a:r>
          </a:p>
        </p:txBody>
      </p:sp>
    </p:spTree>
    <p:extLst>
      <p:ext uri="{BB962C8B-B14F-4D97-AF65-F5344CB8AC3E}">
        <p14:creationId xmlns:p14="http://schemas.microsoft.com/office/powerpoint/2010/main" val="1486507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FAC4CD-4D5F-4C34-BCEA-1685FDDC42A9}"/>
              </a:ext>
            </a:extLst>
          </p:cNvPr>
          <p:cNvSpPr txBox="1"/>
          <p:nvPr/>
        </p:nvSpPr>
        <p:spPr>
          <a:xfrm>
            <a:off x="474729" y="1926261"/>
            <a:ext cx="8194537" cy="2308324"/>
          </a:xfrm>
          <a:prstGeom prst="rect">
            <a:avLst/>
          </a:prstGeom>
          <a:noFill/>
        </p:spPr>
        <p:txBody>
          <a:bodyPr wrap="square" rtlCol="0">
            <a:spAutoFit/>
          </a:bodyPr>
          <a:lstStyle/>
          <a:p>
            <a:pPr algn="ctr"/>
            <a:r>
              <a:rPr lang="en-US" sz="4800">
                <a:latin typeface="#9Slide03 IcielNovecento sans M" panose="00000700000000000000" pitchFamily="2" charset="0"/>
              </a:rPr>
              <a:t>frequency-domain:</a:t>
            </a:r>
          </a:p>
          <a:p>
            <a:pPr algn="ctr"/>
            <a:r>
              <a:rPr lang="en-US" sz="4800">
                <a:latin typeface="#9Slide03 IcielNovecento sans M" panose="00000700000000000000" pitchFamily="2" charset="0"/>
                <a:ea typeface="Noto Sans" panose="020B0502040504020204" pitchFamily="34" charset="0"/>
                <a:cs typeface="Noto Sans" panose="020B0502040504020204" pitchFamily="34" charset="0"/>
              </a:rPr>
              <a:t>harmonic product spectrum</a:t>
            </a:r>
          </a:p>
          <a:p>
            <a:pPr algn="ctr"/>
            <a:r>
              <a:rPr lang="en-US" sz="4800">
                <a:latin typeface="#9Slide03 IcielNovecento sans M" panose="00000700000000000000" pitchFamily="2" charset="0"/>
                <a:ea typeface="Noto Sans" panose="020B0502040504020204" pitchFamily="34" charset="0"/>
                <a:cs typeface="Noto Sans" panose="020B0502040504020204" pitchFamily="34" charset="0"/>
              </a:rPr>
              <a:t>on FFT result</a:t>
            </a:r>
            <a:endParaRPr lang="en-US" sz="4800">
              <a:latin typeface="#9Slide03 IcielNovecento sans M" panose="00000700000000000000" pitchFamily="2" charset="0"/>
            </a:endParaRPr>
          </a:p>
        </p:txBody>
      </p:sp>
      <p:sp>
        <p:nvSpPr>
          <p:cNvPr id="6" name="TextBox 5">
            <a:extLst>
              <a:ext uri="{FF2B5EF4-FFF2-40B4-BE49-F238E27FC236}">
                <a16:creationId xmlns:a16="http://schemas.microsoft.com/office/drawing/2014/main" id="{60BD2F2C-E524-4537-BA14-2CEEA1F75140}"/>
              </a:ext>
            </a:extLst>
          </p:cNvPr>
          <p:cNvSpPr txBox="1"/>
          <p:nvPr/>
        </p:nvSpPr>
        <p:spPr>
          <a:xfrm>
            <a:off x="400843" y="363023"/>
            <a:ext cx="1808508" cy="253916"/>
          </a:xfrm>
          <a:prstGeom prst="rect">
            <a:avLst/>
          </a:prstGeom>
          <a:noFill/>
        </p:spPr>
        <p:txBody>
          <a:bodyPr wrap="none" rtlCol="0">
            <a:spAutoFit/>
          </a:bodyPr>
          <a:lstStyle/>
          <a:p>
            <a:pPr algn="ctr"/>
            <a:r>
              <a:rPr lang="en-US" sz="1050">
                <a:latin typeface="Noto Sans" panose="020B0502040504020204" pitchFamily="34" charset="0"/>
                <a:ea typeface="Noto Sans" panose="020B0502040504020204" pitchFamily="34" charset="0"/>
                <a:cs typeface="Noto Sans" panose="020B0502040504020204" pitchFamily="34" charset="0"/>
              </a:rPr>
              <a:t>Final project presentation</a:t>
            </a:r>
          </a:p>
        </p:txBody>
      </p:sp>
      <p:sp>
        <p:nvSpPr>
          <p:cNvPr id="2" name="TextBox 1">
            <a:extLst>
              <a:ext uri="{FF2B5EF4-FFF2-40B4-BE49-F238E27FC236}">
                <a16:creationId xmlns:a16="http://schemas.microsoft.com/office/drawing/2014/main" id="{8FCC8D44-8018-45E1-9F8B-6AC35C875BC2}"/>
              </a:ext>
            </a:extLst>
          </p:cNvPr>
          <p:cNvSpPr txBox="1"/>
          <p:nvPr/>
        </p:nvSpPr>
        <p:spPr>
          <a:xfrm>
            <a:off x="3564349" y="4495842"/>
            <a:ext cx="2015295" cy="369332"/>
          </a:xfrm>
          <a:prstGeom prst="rect">
            <a:avLst/>
          </a:prstGeom>
          <a:noFill/>
        </p:spPr>
        <p:txBody>
          <a:bodyPr wrap="none" rtlCol="0">
            <a:spAutoFit/>
          </a:bodyPr>
          <a:lstStyle/>
          <a:p>
            <a:pPr algn="ctr"/>
            <a:r>
              <a:rPr lang="en-US">
                <a:latin typeface="Noto Sans" panose="020B0502040504020204" pitchFamily="34" charset="0"/>
                <a:ea typeface="Noto Sans" panose="020B0502040504020204" pitchFamily="34" charset="0"/>
                <a:cs typeface="Noto Sans" panose="020B0502040504020204" pitchFamily="34" charset="0"/>
              </a:rPr>
              <a:t>Dam Quang Tien</a:t>
            </a:r>
          </a:p>
        </p:txBody>
      </p:sp>
    </p:spTree>
    <p:extLst>
      <p:ext uri="{BB962C8B-B14F-4D97-AF65-F5344CB8AC3E}">
        <p14:creationId xmlns:p14="http://schemas.microsoft.com/office/powerpoint/2010/main" val="372158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AC0A1-4A52-4220-8BC1-4FC13FF95D37}"/>
              </a:ext>
            </a:extLst>
          </p:cNvPr>
          <p:cNvSpPr txBox="1">
            <a:spLocks/>
          </p:cNvSpPr>
          <p:nvPr/>
        </p:nvSpPr>
        <p:spPr>
          <a:xfrm>
            <a:off x="539874" y="284085"/>
            <a:ext cx="5585718" cy="949911"/>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latin typeface="#9Slide03 IcielNovecento sans M" panose="00000700000000000000" pitchFamily="2" charset="0"/>
                <a:ea typeface="Noto Sans" panose="020B0502040504020204" pitchFamily="34" charset="0"/>
                <a:cs typeface="Noto Sans" panose="020B0502040504020204" pitchFamily="34" charset="0"/>
              </a:rPr>
              <a:t>harmonic product spectrum on fft result</a:t>
            </a:r>
            <a:endParaRPr lang="en-US" sz="3200" dirty="0">
              <a:latin typeface="#9Slide03 IcielNovecento sans M" panose="00000700000000000000" pitchFamily="2" charset="0"/>
              <a:ea typeface="Noto Sans" panose="020B0502040504020204" pitchFamily="34" charset="0"/>
              <a:cs typeface="Noto Sans" panose="020B0502040504020204" pitchFamily="34" charset="0"/>
            </a:endParaRPr>
          </a:p>
        </p:txBody>
      </p:sp>
      <p:sp>
        <p:nvSpPr>
          <p:cNvPr id="4" name="TextBox 3">
            <a:extLst>
              <a:ext uri="{FF2B5EF4-FFF2-40B4-BE49-F238E27FC236}">
                <a16:creationId xmlns:a16="http://schemas.microsoft.com/office/drawing/2014/main" id="{979D094C-508D-443C-A872-7C42E0D9C06B}"/>
              </a:ext>
            </a:extLst>
          </p:cNvPr>
          <p:cNvSpPr txBox="1"/>
          <p:nvPr/>
        </p:nvSpPr>
        <p:spPr>
          <a:xfrm>
            <a:off x="3726253" y="1799889"/>
            <a:ext cx="1691489" cy="646331"/>
          </a:xfrm>
          <a:prstGeom prst="rect">
            <a:avLst/>
          </a:prstGeom>
          <a:noFill/>
        </p:spPr>
        <p:txBody>
          <a:bodyPr wrap="none" rtlCol="0">
            <a:spAutoFit/>
          </a:bodyPr>
          <a:lstStyle/>
          <a:p>
            <a:r>
              <a:rPr lang="en-US" sz="3600">
                <a:latin typeface="Noto Sans" panose="020B0502040504020204" pitchFamily="34" charset="0"/>
                <a:ea typeface="Noto Sans" panose="020B0502040504020204" pitchFamily="34" charset="0"/>
                <a:cs typeface="Noto Sans" panose="020B0502040504020204" pitchFamily="34" charset="0"/>
              </a:rPr>
              <a:t>Theory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397DFFD-D989-4077-87B2-FCB971DF071D}"/>
                  </a:ext>
                </a:extLst>
              </p:cNvPr>
              <p:cNvSpPr txBox="1"/>
              <p:nvPr/>
            </p:nvSpPr>
            <p:spPr>
              <a:xfrm>
                <a:off x="2717163" y="2960136"/>
                <a:ext cx="3709670" cy="16488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𝑌</m:t>
                      </m:r>
                      <m:r>
                        <a:rPr lang="en-US" sz="2800">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𝑒</m:t>
                          </m:r>
                        </m:e>
                        <m:sup>
                          <m:r>
                            <a:rPr lang="en-US" sz="2800" i="1">
                              <a:latin typeface="Cambria Math" panose="02040503050406030204" pitchFamily="18" charset="0"/>
                            </a:rPr>
                            <m:t>𝑗</m:t>
                          </m:r>
                          <m:r>
                            <a:rPr lang="en-US" sz="2800" i="1">
                              <a:latin typeface="Cambria Math" panose="02040503050406030204" pitchFamily="18" charset="0"/>
                            </a:rPr>
                            <m:t>𝜔</m:t>
                          </m:r>
                        </m:sup>
                      </m:sSup>
                      <m:r>
                        <a:rPr lang="en-US" sz="2800">
                          <a:latin typeface="Cambria Math" panose="02040503050406030204" pitchFamily="18" charset="0"/>
                        </a:rPr>
                        <m:t>)=</m:t>
                      </m:r>
                      <m:nary>
                        <m:naryPr>
                          <m:chr m:val="∏"/>
                          <m:limLoc m:val="undOvr"/>
                          <m:ctrlPr>
                            <a:rPr lang="en-US" sz="2800" i="1">
                              <a:latin typeface="Cambria Math" panose="02040503050406030204" pitchFamily="18" charset="0"/>
                            </a:rPr>
                          </m:ctrlPr>
                        </m:naryPr>
                        <m:sub>
                          <m:r>
                            <a:rPr lang="en-US" sz="2800" i="1">
                              <a:latin typeface="Cambria Math" panose="02040503050406030204" pitchFamily="18" charset="0"/>
                            </a:rPr>
                            <m:t>𝑟</m:t>
                          </m:r>
                          <m:r>
                            <a:rPr lang="en-US" sz="2800">
                              <a:latin typeface="Cambria Math" panose="02040503050406030204" pitchFamily="18" charset="0"/>
                            </a:rPr>
                            <m:t>=1</m:t>
                          </m:r>
                        </m:sub>
                        <m:sup>
                          <m:r>
                            <a:rPr lang="en-US" sz="2800" i="1">
                              <a:latin typeface="Cambria Math" panose="02040503050406030204" pitchFamily="18" charset="0"/>
                            </a:rPr>
                            <m:t>𝑅</m:t>
                          </m:r>
                        </m:sup>
                        <m:e>
                          <m:sSup>
                            <m:sSupPr>
                              <m:ctrlPr>
                                <a:rPr lang="en-US" sz="2800" i="1">
                                  <a:latin typeface="Cambria Math" panose="02040503050406030204" pitchFamily="18" charset="0"/>
                                </a:rPr>
                              </m:ctrlPr>
                            </m:sSupPr>
                            <m:e>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𝑋</m:t>
                                  </m:r>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𝑒</m:t>
                                          </m:r>
                                        </m:e>
                                        <m:sup>
                                          <m:r>
                                            <a:rPr lang="en-US" sz="2800" i="1">
                                              <a:latin typeface="Cambria Math" panose="02040503050406030204" pitchFamily="18" charset="0"/>
                                            </a:rPr>
                                            <m:t>𝑗</m:t>
                                          </m:r>
                                          <m:r>
                                            <a:rPr lang="en-US" sz="2800" i="1">
                                              <a:latin typeface="Cambria Math" panose="02040503050406030204" pitchFamily="18" charset="0"/>
                                            </a:rPr>
                                            <m:t>𝜔</m:t>
                                          </m:r>
                                          <m:r>
                                            <a:rPr lang="en-US" sz="2800" i="1">
                                              <a:latin typeface="Cambria Math" panose="02040503050406030204" pitchFamily="18" charset="0"/>
                                            </a:rPr>
                                            <m:t>𝑟</m:t>
                                          </m:r>
                                        </m:sup>
                                      </m:sSup>
                                    </m:e>
                                  </m:d>
                                </m:e>
                              </m:d>
                            </m:e>
                            <m:sup>
                              <m:r>
                                <a:rPr lang="en-US" sz="2800">
                                  <a:latin typeface="Cambria Math" panose="02040503050406030204" pitchFamily="18" charset="0"/>
                                </a:rPr>
                                <m:t>2</m:t>
                              </m:r>
                            </m:sup>
                          </m:sSup>
                        </m:e>
                      </m:nary>
                    </m:oMath>
                  </m:oMathPara>
                </a14:m>
                <a:endParaRPr lang="en-US" sz="2800"/>
              </a:p>
              <a:p>
                <a:endParaRPr lang="en-US" sz="2800"/>
              </a:p>
            </p:txBody>
          </p:sp>
        </mc:Choice>
        <mc:Fallback xmlns="">
          <p:sp>
            <p:nvSpPr>
              <p:cNvPr id="5" name="TextBox 4">
                <a:extLst>
                  <a:ext uri="{FF2B5EF4-FFF2-40B4-BE49-F238E27FC236}">
                    <a16:creationId xmlns:a16="http://schemas.microsoft.com/office/drawing/2014/main" id="{E397DFFD-D989-4077-87B2-FCB971DF071D}"/>
                  </a:ext>
                </a:extLst>
              </p:cNvPr>
              <p:cNvSpPr txBox="1">
                <a:spLocks noRot="1" noChangeAspect="1" noMove="1" noResize="1" noEditPoints="1" noAdjustHandles="1" noChangeArrowheads="1" noChangeShapeType="1" noTextEdit="1"/>
              </p:cNvSpPr>
              <p:nvPr/>
            </p:nvSpPr>
            <p:spPr>
              <a:xfrm>
                <a:off x="2717163" y="2960136"/>
                <a:ext cx="3709670" cy="1648849"/>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07EDE81-0347-404C-80AF-9588BC777559}"/>
              </a:ext>
            </a:extLst>
          </p:cNvPr>
          <p:cNvSpPr txBox="1"/>
          <p:nvPr/>
        </p:nvSpPr>
        <p:spPr>
          <a:xfrm>
            <a:off x="3619500" y="5457825"/>
            <a:ext cx="184731" cy="369332"/>
          </a:xfrm>
          <a:prstGeom prst="rect">
            <a:avLst/>
          </a:prstGeom>
          <a:noFill/>
        </p:spPr>
        <p:txBody>
          <a:bodyPr wrap="none" rtlCol="0">
            <a:spAutoFit/>
          </a:bodyPr>
          <a:lstStyle/>
          <a:p>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42EC181-E109-41E3-B180-0D9E899D6AC0}"/>
                  </a:ext>
                </a:extLst>
              </p:cNvPr>
              <p:cNvSpPr txBox="1"/>
              <p:nvPr/>
            </p:nvSpPr>
            <p:spPr>
              <a:xfrm>
                <a:off x="2897438" y="4891932"/>
                <a:ext cx="3349122" cy="15011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800" b="1" i="1" smtClean="0">
                              <a:latin typeface="Cambria Math" panose="02040503050406030204" pitchFamily="18" charset="0"/>
                            </a:rPr>
                          </m:ctrlPr>
                        </m:funcPr>
                        <m:fName>
                          <m:r>
                            <a:rPr lang="en-US" sz="2800" b="0" i="1" smtClean="0">
                              <a:latin typeface="Cambria Math" panose="02040503050406030204" pitchFamily="18" charset="0"/>
                            </a:rPr>
                            <m:t>𝑝</m:t>
                          </m:r>
                          <m:r>
                            <a:rPr lang="en-US" sz="2800" b="0" i="1" smtClean="0">
                              <a:latin typeface="Cambria Math" panose="02040503050406030204" pitchFamily="18" charset="0"/>
                            </a:rPr>
                            <m:t>=</m:t>
                          </m:r>
                          <m:limLow>
                            <m:limLowPr>
                              <m:ctrlPr>
                                <a:rPr lang="en-US" sz="2800" i="1">
                                  <a:latin typeface="Cambria Math" panose="02040503050406030204" pitchFamily="18" charset="0"/>
                                </a:rPr>
                              </m:ctrlPr>
                            </m:limLowPr>
                            <m:e>
                              <m:r>
                                <a:rPr lang="en-US" sz="2800" b="0" i="1" smtClean="0">
                                  <a:latin typeface="Cambria Math" panose="02040503050406030204" pitchFamily="18" charset="0"/>
                                </a:rPr>
                                <m:t>𝑎𝑟𝑔𝑚𝑎𝑥</m:t>
                              </m:r>
                            </m:e>
                            <m:lim>
                              <m:r>
                                <a:rPr lang="en-US" sz="2800" b="0" i="1">
                                  <a:latin typeface="Cambria Math" panose="02040503050406030204" pitchFamily="18" charset="0"/>
                                </a:rPr>
                                <m:t>𝜔</m:t>
                              </m:r>
                            </m:lim>
                          </m:limLow>
                        </m:fName>
                        <m:e>
                          <m:r>
                            <a:rPr lang="en-US" sz="2800" i="1">
                              <a:latin typeface="Cambria Math" panose="02040503050406030204" pitchFamily="18" charset="0"/>
                            </a:rPr>
                            <m:t>𝑌</m:t>
                          </m:r>
                          <m:d>
                            <m:dPr>
                              <m:begChr m:val="{"/>
                              <m:endChr m:val="}"/>
                              <m:ctrlPr>
                                <a:rPr lang="en-US" sz="2800" i="1">
                                  <a:latin typeface="Cambria Math" panose="02040503050406030204" pitchFamily="18" charset="0"/>
                                </a:rPr>
                              </m:ctrlPr>
                            </m:dPr>
                            <m:e>
                              <m:d>
                                <m:dPr>
                                  <m:ctrlPr>
                                    <a:rPr lang="en-US" sz="2800" i="1">
                                      <a:latin typeface="Cambria Math" panose="02040503050406030204" pitchFamily="18" charset="0"/>
                                    </a:rPr>
                                  </m:ctrlPr>
                                </m:dPr>
                                <m:e>
                                  <m:r>
                                    <a:rPr lang="en-US" sz="2800" i="1">
                                      <a:latin typeface="Cambria Math" panose="02040503050406030204" pitchFamily="18" charset="0"/>
                                    </a:rPr>
                                    <m:t>𝜔</m:t>
                                  </m:r>
                                </m:e>
                              </m:d>
                            </m:e>
                          </m:d>
                        </m:e>
                      </m:func>
                    </m:oMath>
                  </m:oMathPara>
                </a14:m>
                <a:endParaRPr lang="en-US" sz="2800" i="1"/>
              </a:p>
              <a:p>
                <a:endParaRPr lang="en-US" sz="2800" i="1"/>
              </a:p>
              <a:p>
                <a:endParaRPr lang="en-US" sz="2800"/>
              </a:p>
            </p:txBody>
          </p:sp>
        </mc:Choice>
        <mc:Fallback xmlns="">
          <p:sp>
            <p:nvSpPr>
              <p:cNvPr id="7" name="TextBox 6">
                <a:extLst>
                  <a:ext uri="{FF2B5EF4-FFF2-40B4-BE49-F238E27FC236}">
                    <a16:creationId xmlns:a16="http://schemas.microsoft.com/office/drawing/2014/main" id="{042EC181-E109-41E3-B180-0D9E899D6AC0}"/>
                  </a:ext>
                </a:extLst>
              </p:cNvPr>
              <p:cNvSpPr txBox="1">
                <a:spLocks noRot="1" noChangeAspect="1" noMove="1" noResize="1" noEditPoints="1" noAdjustHandles="1" noChangeArrowheads="1" noChangeShapeType="1" noTextEdit="1"/>
              </p:cNvSpPr>
              <p:nvPr/>
            </p:nvSpPr>
            <p:spPr>
              <a:xfrm>
                <a:off x="2897438" y="4891932"/>
                <a:ext cx="3349122" cy="1501117"/>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36920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7012F95-03AC-4BB9-AB3B-C21C2C10D974}"/>
              </a:ext>
            </a:extLst>
          </p:cNvPr>
          <p:cNvPicPr/>
          <p:nvPr/>
        </p:nvPicPr>
        <p:blipFill>
          <a:blip r:embed="rId3">
            <a:extLst>
              <a:ext uri="{28A0092B-C50C-407E-A947-70E740481C1C}">
                <a14:useLocalDpi xmlns:a14="http://schemas.microsoft.com/office/drawing/2010/main" val="0"/>
              </a:ext>
            </a:extLst>
          </a:blip>
          <a:stretch>
            <a:fillRect/>
          </a:stretch>
        </p:blipFill>
        <p:spPr>
          <a:xfrm>
            <a:off x="558580" y="1397000"/>
            <a:ext cx="8288037" cy="4064000"/>
          </a:xfrm>
          <a:prstGeom prst="rect">
            <a:avLst/>
          </a:prstGeom>
        </p:spPr>
      </p:pic>
      <p:sp>
        <p:nvSpPr>
          <p:cNvPr id="3" name="Title 1">
            <a:extLst>
              <a:ext uri="{FF2B5EF4-FFF2-40B4-BE49-F238E27FC236}">
                <a16:creationId xmlns:a16="http://schemas.microsoft.com/office/drawing/2014/main" id="{22ABA5F2-BC5A-48AC-A869-981AB069C1A3}"/>
              </a:ext>
            </a:extLst>
          </p:cNvPr>
          <p:cNvSpPr txBox="1">
            <a:spLocks/>
          </p:cNvSpPr>
          <p:nvPr/>
        </p:nvSpPr>
        <p:spPr>
          <a:xfrm>
            <a:off x="539874" y="284085"/>
            <a:ext cx="5585718" cy="949911"/>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latin typeface="#9Slide03 IcielNovecento sans M" panose="00000700000000000000" pitchFamily="2" charset="0"/>
                <a:ea typeface="Noto Sans" panose="020B0502040504020204" pitchFamily="34" charset="0"/>
                <a:cs typeface="Noto Sans" panose="020B0502040504020204" pitchFamily="34" charset="0"/>
              </a:rPr>
              <a:t>harmonic product spectrum on fft result</a:t>
            </a:r>
            <a:endParaRPr lang="en-US" sz="3200" dirty="0">
              <a:latin typeface="#9Slide03 IcielNovecento sans M" panose="00000700000000000000" pitchFamily="2" charset="0"/>
              <a:ea typeface="Noto Sans" panose="020B0502040504020204" pitchFamily="34" charset="0"/>
              <a:cs typeface="Noto Sans" panose="020B0502040504020204" pitchFamily="34" charset="0"/>
            </a:endParaRPr>
          </a:p>
        </p:txBody>
      </p:sp>
      <p:sp>
        <p:nvSpPr>
          <p:cNvPr id="10" name="TextBox 9">
            <a:extLst>
              <a:ext uri="{FF2B5EF4-FFF2-40B4-BE49-F238E27FC236}">
                <a16:creationId xmlns:a16="http://schemas.microsoft.com/office/drawing/2014/main" id="{496DAACB-6192-4867-92DB-9579266B61DB}"/>
              </a:ext>
            </a:extLst>
          </p:cNvPr>
          <p:cNvSpPr txBox="1"/>
          <p:nvPr/>
        </p:nvSpPr>
        <p:spPr>
          <a:xfrm>
            <a:off x="261198" y="5786242"/>
            <a:ext cx="8882802" cy="1015663"/>
          </a:xfrm>
          <a:prstGeom prst="rect">
            <a:avLst/>
          </a:prstGeom>
          <a:noFill/>
        </p:spPr>
        <p:txBody>
          <a:bodyPr wrap="square" rtlCol="0">
            <a:spAutoFit/>
          </a:bodyPr>
          <a:lstStyle/>
          <a:p>
            <a:r>
              <a:rPr lang="en-US" sz="2400">
                <a:effectLst/>
                <a:latin typeface="Noto Sans" panose="020B0502040504020204" pitchFamily="34" charset="0"/>
                <a:ea typeface="Noto Sans" panose="020B0502040504020204" pitchFamily="34" charset="0"/>
                <a:cs typeface="Noto Sans" panose="020B0502040504020204" pitchFamily="34" charset="0"/>
              </a:rPr>
              <a:t>Fundamental frequency detection step using HPS</a:t>
            </a:r>
            <a:br>
              <a:rPr lang="en-US" sz="2400">
                <a:effectLst/>
                <a:latin typeface="Noto Sans" panose="020B0502040504020204" pitchFamily="34" charset="0"/>
                <a:ea typeface="Noto Sans" panose="020B0502040504020204" pitchFamily="34" charset="0"/>
                <a:cs typeface="Noto Sans" panose="020B0502040504020204" pitchFamily="34" charset="0"/>
              </a:rPr>
            </a:br>
            <a:r>
              <a:rPr lang="en-US" sz="1600">
                <a:effectLst/>
                <a:latin typeface="Noto Sans" panose="020B0502040504020204" pitchFamily="34" charset="0"/>
                <a:ea typeface="Noto Sans" panose="020B0502040504020204" pitchFamily="34" charset="0"/>
                <a:cs typeface="Noto Sans" panose="020B0502040504020204" pitchFamily="34" charset="0"/>
              </a:rPr>
              <a:t>Credit: Vo, Thanh &amp; Sawada, Hideyuki. (2017).  [</a:t>
            </a:r>
            <a:r>
              <a:rPr lang="en-US" sz="1600" u="sng">
                <a:solidFill>
                  <a:srgbClr val="0000FF"/>
                </a:solidFill>
                <a:effectLst/>
                <a:latin typeface="Noto Sans" panose="020B0502040504020204" pitchFamily="34" charset="0"/>
                <a:ea typeface="Noto Sans" panose="020B0502040504020204" pitchFamily="34" charset="0"/>
                <a:cs typeface="Noto Sans" panose="020B0502040504020204" pitchFamily="34" charset="0"/>
                <a:hlinkClick r:id="rId4"/>
              </a:rPr>
              <a:t>2</a:t>
            </a:r>
            <a:r>
              <a:rPr lang="en-US" sz="1600">
                <a:effectLst/>
                <a:latin typeface="Noto Sans" panose="020B0502040504020204" pitchFamily="34" charset="0"/>
                <a:ea typeface="Noto Sans" panose="020B0502040504020204" pitchFamily="34" charset="0"/>
                <a:cs typeface="Noto Sans" panose="020B0502040504020204" pitchFamily="34" charset="0"/>
              </a:rPr>
              <a:t>]</a:t>
            </a:r>
          </a:p>
          <a:p>
            <a:endParaRPr lang="en-US" sz="2000">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1328706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2ABA5F2-BC5A-48AC-A869-981AB069C1A3}"/>
              </a:ext>
            </a:extLst>
          </p:cNvPr>
          <p:cNvSpPr txBox="1">
            <a:spLocks/>
          </p:cNvSpPr>
          <p:nvPr/>
        </p:nvSpPr>
        <p:spPr>
          <a:xfrm>
            <a:off x="539874" y="284085"/>
            <a:ext cx="5585718" cy="949911"/>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latin typeface="#9Slide03 IcielNovecento sans M" panose="00000700000000000000" pitchFamily="2" charset="0"/>
                <a:ea typeface="Noto Sans" panose="020B0502040504020204" pitchFamily="34" charset="0"/>
                <a:cs typeface="Noto Sans" panose="020B0502040504020204" pitchFamily="34" charset="0"/>
              </a:rPr>
              <a:t>harmonic product spectrum on fft result</a:t>
            </a:r>
            <a:endParaRPr lang="en-US" sz="3200" dirty="0">
              <a:latin typeface="#9Slide03 IcielNovecento sans M" panose="00000700000000000000" pitchFamily="2" charset="0"/>
              <a:ea typeface="Noto Sans" panose="020B0502040504020204" pitchFamily="34" charset="0"/>
              <a:cs typeface="Noto Sans" panose="020B0502040504020204" pitchFamily="34" charset="0"/>
            </a:endParaRPr>
          </a:p>
        </p:txBody>
      </p:sp>
      <p:sp>
        <p:nvSpPr>
          <p:cNvPr id="10" name="TextBox 9">
            <a:extLst>
              <a:ext uri="{FF2B5EF4-FFF2-40B4-BE49-F238E27FC236}">
                <a16:creationId xmlns:a16="http://schemas.microsoft.com/office/drawing/2014/main" id="{496DAACB-6192-4867-92DB-9579266B61DB}"/>
              </a:ext>
            </a:extLst>
          </p:cNvPr>
          <p:cNvSpPr txBox="1"/>
          <p:nvPr/>
        </p:nvSpPr>
        <p:spPr>
          <a:xfrm>
            <a:off x="130599" y="6033105"/>
            <a:ext cx="8882802" cy="707886"/>
          </a:xfrm>
          <a:prstGeom prst="rect">
            <a:avLst/>
          </a:prstGeom>
          <a:noFill/>
        </p:spPr>
        <p:txBody>
          <a:bodyPr wrap="square" rtlCol="0">
            <a:spAutoFit/>
          </a:bodyPr>
          <a:lstStyle/>
          <a:p>
            <a:pPr algn="r"/>
            <a:r>
              <a:rPr lang="en-US" sz="2000">
                <a:latin typeface="Noto Sans" panose="020B0502040504020204" pitchFamily="34" charset="0"/>
                <a:ea typeface="Noto Sans" panose="020B0502040504020204" pitchFamily="34" charset="0"/>
                <a:cs typeface="Noto Sans" panose="020B0502040504020204" pitchFamily="34" charset="0"/>
              </a:rPr>
              <a:t>Algorithm diagram</a:t>
            </a:r>
            <a:endParaRPr lang="en-US" sz="1400">
              <a:effectLst/>
              <a:latin typeface="Noto Sans" panose="020B0502040504020204" pitchFamily="34" charset="0"/>
              <a:ea typeface="Noto Sans" panose="020B0502040504020204" pitchFamily="34" charset="0"/>
              <a:cs typeface="Noto Sans" panose="020B0502040504020204" pitchFamily="34" charset="0"/>
            </a:endParaRPr>
          </a:p>
          <a:p>
            <a:pPr algn="r"/>
            <a:endParaRPr lang="en-US" sz="2000">
              <a:latin typeface="Noto Sans" panose="020B0502040504020204" pitchFamily="34" charset="0"/>
              <a:ea typeface="Noto Sans" panose="020B0502040504020204" pitchFamily="34" charset="0"/>
              <a:cs typeface="Noto Sans" panose="020B0502040504020204" pitchFamily="34" charset="0"/>
            </a:endParaRPr>
          </a:p>
        </p:txBody>
      </p:sp>
      <p:pic>
        <p:nvPicPr>
          <p:cNvPr id="5" name="Picture 4" descr="A picture containing diagram&#10;&#10;Description automatically generated">
            <a:extLst>
              <a:ext uri="{FF2B5EF4-FFF2-40B4-BE49-F238E27FC236}">
                <a16:creationId xmlns:a16="http://schemas.microsoft.com/office/drawing/2014/main" id="{B6008BA8-CD8A-41EE-A1D8-B543B7266836}"/>
              </a:ext>
            </a:extLst>
          </p:cNvPr>
          <p:cNvPicPr/>
          <p:nvPr/>
        </p:nvPicPr>
        <p:blipFill>
          <a:blip r:embed="rId3">
            <a:extLst>
              <a:ext uri="{28A0092B-C50C-407E-A947-70E740481C1C}">
                <a14:useLocalDpi xmlns:a14="http://schemas.microsoft.com/office/drawing/2010/main" val="0"/>
              </a:ext>
            </a:extLst>
          </a:blip>
          <a:stretch>
            <a:fillRect/>
          </a:stretch>
        </p:blipFill>
        <p:spPr>
          <a:xfrm>
            <a:off x="1632246" y="1588312"/>
            <a:ext cx="5177133" cy="3805233"/>
          </a:xfrm>
          <a:prstGeom prst="rect">
            <a:avLst/>
          </a:prstGeom>
        </p:spPr>
      </p:pic>
      <p:sp>
        <p:nvSpPr>
          <p:cNvPr id="2" name="TextBox 1">
            <a:extLst>
              <a:ext uri="{FF2B5EF4-FFF2-40B4-BE49-F238E27FC236}">
                <a16:creationId xmlns:a16="http://schemas.microsoft.com/office/drawing/2014/main" id="{BA89F8CF-9ED9-4398-9FE6-35A7CFE4DA44}"/>
              </a:ext>
            </a:extLst>
          </p:cNvPr>
          <p:cNvSpPr txBox="1"/>
          <p:nvPr/>
        </p:nvSpPr>
        <p:spPr>
          <a:xfrm>
            <a:off x="1623700" y="5989140"/>
            <a:ext cx="1727200" cy="584775"/>
          </a:xfrm>
          <a:prstGeom prst="rect">
            <a:avLst/>
          </a:prstGeom>
          <a:noFill/>
        </p:spPr>
        <p:txBody>
          <a:bodyPr wrap="square" rtlCol="0">
            <a:spAutoFit/>
          </a:bodyPr>
          <a:lstStyle/>
          <a:p>
            <a:pPr algn="ctr"/>
            <a:r>
              <a:rPr lang="en-US" sz="1600">
                <a:latin typeface="Arial" panose="020B0604020202020204" pitchFamily="34" charset="0"/>
                <a:cs typeface="Arial" panose="020B0604020202020204" pitchFamily="34" charset="0"/>
              </a:rPr>
              <a:t>Fundamental  Frequency</a:t>
            </a:r>
          </a:p>
        </p:txBody>
      </p:sp>
      <p:sp>
        <p:nvSpPr>
          <p:cNvPr id="4" name="Rectangle: Rounded Corners 3">
            <a:extLst>
              <a:ext uri="{FF2B5EF4-FFF2-40B4-BE49-F238E27FC236}">
                <a16:creationId xmlns:a16="http://schemas.microsoft.com/office/drawing/2014/main" id="{018E0EFB-3224-4029-B402-437EDD201452}"/>
              </a:ext>
            </a:extLst>
          </p:cNvPr>
          <p:cNvSpPr/>
          <p:nvPr/>
        </p:nvSpPr>
        <p:spPr>
          <a:xfrm>
            <a:off x="1632246" y="4841314"/>
            <a:ext cx="1692068" cy="70788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latin typeface="Arial" panose="020B0604020202020204" pitchFamily="34" charset="0"/>
                <a:cs typeface="Arial" panose="020B0604020202020204" pitchFamily="34" charset="0"/>
              </a:rPr>
              <a:t>Compare with baseline</a:t>
            </a:r>
          </a:p>
        </p:txBody>
      </p:sp>
      <p:cxnSp>
        <p:nvCxnSpPr>
          <p:cNvPr id="7" name="Straight Arrow Connector 6">
            <a:extLst>
              <a:ext uri="{FF2B5EF4-FFF2-40B4-BE49-F238E27FC236}">
                <a16:creationId xmlns:a16="http://schemas.microsoft.com/office/drawing/2014/main" id="{60440501-9CD8-485E-8483-504B9F634C06}"/>
              </a:ext>
            </a:extLst>
          </p:cNvPr>
          <p:cNvCxnSpPr>
            <a:stCxn id="4" idx="2"/>
            <a:endCxn id="2" idx="0"/>
          </p:cNvCxnSpPr>
          <p:nvPr/>
        </p:nvCxnSpPr>
        <p:spPr>
          <a:xfrm>
            <a:off x="2478280" y="5549200"/>
            <a:ext cx="9020" cy="439940"/>
          </a:xfrm>
          <a:prstGeom prst="straightConnector1">
            <a:avLst/>
          </a:prstGeom>
          <a:ln>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67973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FAC4CD-4D5F-4C34-BCEA-1685FDDC42A9}"/>
              </a:ext>
            </a:extLst>
          </p:cNvPr>
          <p:cNvSpPr txBox="1"/>
          <p:nvPr/>
        </p:nvSpPr>
        <p:spPr>
          <a:xfrm>
            <a:off x="474731" y="2892387"/>
            <a:ext cx="8194537" cy="830997"/>
          </a:xfrm>
          <a:prstGeom prst="rect">
            <a:avLst/>
          </a:prstGeom>
          <a:noFill/>
        </p:spPr>
        <p:txBody>
          <a:bodyPr wrap="square" rtlCol="0">
            <a:spAutoFit/>
          </a:bodyPr>
          <a:lstStyle/>
          <a:p>
            <a:pPr algn="ctr"/>
            <a:r>
              <a:rPr lang="en-US" sz="4800">
                <a:latin typeface="#9Slide03 IcielNovecento sans M" panose="00000700000000000000" pitchFamily="2" charset="0"/>
              </a:rPr>
              <a:t>introduction </a:t>
            </a:r>
          </a:p>
        </p:txBody>
      </p:sp>
      <p:sp>
        <p:nvSpPr>
          <p:cNvPr id="6" name="TextBox 5">
            <a:extLst>
              <a:ext uri="{FF2B5EF4-FFF2-40B4-BE49-F238E27FC236}">
                <a16:creationId xmlns:a16="http://schemas.microsoft.com/office/drawing/2014/main" id="{60BD2F2C-E524-4537-BA14-2CEEA1F75140}"/>
              </a:ext>
            </a:extLst>
          </p:cNvPr>
          <p:cNvSpPr txBox="1"/>
          <p:nvPr/>
        </p:nvSpPr>
        <p:spPr>
          <a:xfrm>
            <a:off x="400843" y="363023"/>
            <a:ext cx="1808508" cy="253916"/>
          </a:xfrm>
          <a:prstGeom prst="rect">
            <a:avLst/>
          </a:prstGeom>
          <a:noFill/>
        </p:spPr>
        <p:txBody>
          <a:bodyPr wrap="none" rtlCol="0">
            <a:spAutoFit/>
          </a:bodyPr>
          <a:lstStyle/>
          <a:p>
            <a:pPr algn="ctr"/>
            <a:r>
              <a:rPr lang="en-US" sz="1050">
                <a:latin typeface="Noto Sans" panose="020B0502040504020204" pitchFamily="34" charset="0"/>
                <a:ea typeface="Noto Sans" panose="020B0502040504020204" pitchFamily="34" charset="0"/>
                <a:cs typeface="Noto Sans" panose="020B0502040504020204" pitchFamily="34" charset="0"/>
              </a:rPr>
              <a:t>Final project presentation</a:t>
            </a:r>
          </a:p>
        </p:txBody>
      </p:sp>
    </p:spTree>
    <p:extLst>
      <p:ext uri="{BB962C8B-B14F-4D97-AF65-F5344CB8AC3E}">
        <p14:creationId xmlns:p14="http://schemas.microsoft.com/office/powerpoint/2010/main" val="4058178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2ABA5F2-BC5A-48AC-A869-981AB069C1A3}"/>
              </a:ext>
            </a:extLst>
          </p:cNvPr>
          <p:cNvSpPr txBox="1">
            <a:spLocks/>
          </p:cNvSpPr>
          <p:nvPr/>
        </p:nvSpPr>
        <p:spPr>
          <a:xfrm>
            <a:off x="539874" y="284085"/>
            <a:ext cx="5585718" cy="949911"/>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latin typeface="#9Slide03 IcielNovecento sans M" panose="00000700000000000000" pitchFamily="2" charset="0"/>
                <a:ea typeface="Noto Sans" panose="020B0502040504020204" pitchFamily="34" charset="0"/>
                <a:cs typeface="Noto Sans" panose="020B0502040504020204" pitchFamily="34" charset="0"/>
              </a:rPr>
              <a:t>harmonic product spectrum on fft result</a:t>
            </a:r>
            <a:endParaRPr lang="en-US" sz="3200" dirty="0">
              <a:latin typeface="#9Slide03 IcielNovecento sans M" panose="00000700000000000000" pitchFamily="2" charset="0"/>
              <a:ea typeface="Noto Sans" panose="020B0502040504020204" pitchFamily="34" charset="0"/>
              <a:cs typeface="Noto Sans" panose="020B0502040504020204" pitchFamily="34" charset="0"/>
            </a:endParaRPr>
          </a:p>
        </p:txBody>
      </p:sp>
      <p:pic>
        <p:nvPicPr>
          <p:cNvPr id="8" name="Graphic 7">
            <a:extLst>
              <a:ext uri="{FF2B5EF4-FFF2-40B4-BE49-F238E27FC236}">
                <a16:creationId xmlns:a16="http://schemas.microsoft.com/office/drawing/2014/main" id="{FEB9D98A-E4F3-427F-A2A9-3BF50F18CF42}"/>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7619" t="5397" r="8254" b="4478"/>
          <a:stretch/>
        </p:blipFill>
        <p:spPr>
          <a:xfrm>
            <a:off x="227862" y="1420860"/>
            <a:ext cx="8688276" cy="4016279"/>
          </a:xfrm>
          <a:prstGeom prst="rect">
            <a:avLst/>
          </a:prstGeom>
        </p:spPr>
      </p:pic>
      <p:sp>
        <p:nvSpPr>
          <p:cNvPr id="2" name="TextBox 1">
            <a:extLst>
              <a:ext uri="{FF2B5EF4-FFF2-40B4-BE49-F238E27FC236}">
                <a16:creationId xmlns:a16="http://schemas.microsoft.com/office/drawing/2014/main" id="{6B711DD7-D954-4EA6-AC77-47C5A5A80EEB}"/>
              </a:ext>
            </a:extLst>
          </p:cNvPr>
          <p:cNvSpPr txBox="1"/>
          <p:nvPr/>
        </p:nvSpPr>
        <p:spPr>
          <a:xfrm>
            <a:off x="657225" y="5719227"/>
            <a:ext cx="8486775" cy="1138773"/>
          </a:xfrm>
          <a:prstGeom prst="rect">
            <a:avLst/>
          </a:prstGeom>
          <a:noFill/>
        </p:spPr>
        <p:txBody>
          <a:bodyPr wrap="square" rtlCol="0">
            <a:spAutoFit/>
          </a:bodyPr>
          <a:lstStyle/>
          <a:p>
            <a:r>
              <a:rPr lang="en-US" sz="2400">
                <a:latin typeface="Noto Sans" panose="020B0502040504020204" pitchFamily="34" charset="0"/>
                <a:ea typeface="Noto Sans" panose="020B0502040504020204" pitchFamily="34" charset="0"/>
                <a:cs typeface="Noto Sans" panose="020B0502040504020204" pitchFamily="34" charset="0"/>
              </a:rPr>
              <a:t>The algorithm return the fundamental frequency at around 120Hz which is accurate in this case. </a:t>
            </a:r>
            <a:endParaRPr lang="en-US" sz="2400">
              <a:effectLst/>
              <a:latin typeface="Noto Sans" panose="020B0502040504020204" pitchFamily="34" charset="0"/>
              <a:ea typeface="Noto Sans" panose="020B0502040504020204" pitchFamily="34" charset="0"/>
              <a:cs typeface="Noto Sans" panose="020B0502040504020204" pitchFamily="34" charset="0"/>
            </a:endParaRPr>
          </a:p>
          <a:p>
            <a:endParaRPr lang="en-US" sz="2000">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1099705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AD6CFEB9-EDB9-409D-8CDE-31401A2E63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8837" y="-294995"/>
            <a:ext cx="6946325" cy="6409411"/>
          </a:xfrm>
          <a:prstGeom prst="rect">
            <a:avLst/>
          </a:prstGeom>
        </p:spPr>
      </p:pic>
      <p:sp>
        <p:nvSpPr>
          <p:cNvPr id="11" name="TextBox 10">
            <a:extLst>
              <a:ext uri="{FF2B5EF4-FFF2-40B4-BE49-F238E27FC236}">
                <a16:creationId xmlns:a16="http://schemas.microsoft.com/office/drawing/2014/main" id="{FCD1524F-2E76-46A6-96E6-86686FBBE746}"/>
              </a:ext>
            </a:extLst>
          </p:cNvPr>
          <p:cNvSpPr txBox="1"/>
          <p:nvPr/>
        </p:nvSpPr>
        <p:spPr>
          <a:xfrm>
            <a:off x="840723" y="5809538"/>
            <a:ext cx="7462551" cy="1138773"/>
          </a:xfrm>
          <a:prstGeom prst="rect">
            <a:avLst/>
          </a:prstGeom>
          <a:noFill/>
        </p:spPr>
        <p:txBody>
          <a:bodyPr wrap="square" rtlCol="0">
            <a:spAutoFit/>
          </a:bodyPr>
          <a:lstStyle/>
          <a:p>
            <a:r>
              <a:rPr lang="en-US" sz="2400">
                <a:effectLst/>
                <a:latin typeface="Noto Sans" panose="020B0502040504020204" pitchFamily="34" charset="0"/>
                <a:ea typeface="Noto Sans" panose="020B0502040504020204" pitchFamily="34" charset="0"/>
                <a:cs typeface="Noto Sans" panose="020B0502040504020204" pitchFamily="34" charset="0"/>
              </a:rPr>
              <a:t>Max power of the nonvoice part (1e42) is relativ</a:t>
            </a:r>
            <a:r>
              <a:rPr lang="en-US" sz="2400">
                <a:latin typeface="Noto Sans" panose="020B0502040504020204" pitchFamily="34" charset="0"/>
                <a:ea typeface="Noto Sans" panose="020B0502040504020204" pitchFamily="34" charset="0"/>
                <a:cs typeface="Noto Sans" panose="020B0502040504020204" pitchFamily="34" charset="0"/>
              </a:rPr>
              <a:t>ely low to its counterpart of the voice part (1e51).</a:t>
            </a:r>
            <a:endParaRPr lang="en-US" sz="2400">
              <a:effectLst/>
              <a:latin typeface="Noto Sans" panose="020B0502040504020204" pitchFamily="34" charset="0"/>
              <a:ea typeface="Noto Sans" panose="020B0502040504020204" pitchFamily="34" charset="0"/>
              <a:cs typeface="Noto Sans" panose="020B0502040504020204" pitchFamily="34" charset="0"/>
            </a:endParaRPr>
          </a:p>
          <a:p>
            <a:endParaRPr lang="en-US" sz="2000">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2506390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445DED4D-7A69-4029-89A7-3F8973493D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22544"/>
            <a:ext cx="9144000" cy="5630656"/>
          </a:xfrm>
          <a:prstGeom prst="rect">
            <a:avLst/>
          </a:prstGeom>
        </p:spPr>
      </p:pic>
      <p:sp>
        <p:nvSpPr>
          <p:cNvPr id="4" name="TextBox 3">
            <a:extLst>
              <a:ext uri="{FF2B5EF4-FFF2-40B4-BE49-F238E27FC236}">
                <a16:creationId xmlns:a16="http://schemas.microsoft.com/office/drawing/2014/main" id="{5FA007FE-A1EF-4C51-B29F-926B30BD74A4}"/>
              </a:ext>
            </a:extLst>
          </p:cNvPr>
          <p:cNvSpPr txBox="1"/>
          <p:nvPr/>
        </p:nvSpPr>
        <p:spPr>
          <a:xfrm>
            <a:off x="1219200" y="5653200"/>
            <a:ext cx="6705600" cy="830997"/>
          </a:xfrm>
          <a:prstGeom prst="rect">
            <a:avLst/>
          </a:prstGeom>
          <a:noFill/>
        </p:spPr>
        <p:txBody>
          <a:bodyPr wrap="square" rtlCol="0">
            <a:spAutoFit/>
          </a:bodyPr>
          <a:lstStyle/>
          <a:p>
            <a:pPr algn="ctr"/>
            <a:r>
              <a:rPr lang="en-US" sz="2400">
                <a:latin typeface="Noto Sans" panose="020B0502040504020204" pitchFamily="34" charset="0"/>
                <a:ea typeface="Noto Sans" panose="020B0502040504020204" pitchFamily="34" charset="0"/>
                <a:cs typeface="Noto Sans" panose="020B0502040504020204" pitchFamily="34" charset="0"/>
              </a:rPr>
              <a:t>Rectangular window</a:t>
            </a:r>
            <a:r>
              <a:rPr lang="vi-VN" sz="2400">
                <a:latin typeface="Noto Sans" panose="020B0502040504020204" pitchFamily="34" charset="0"/>
                <a:ea typeface="Noto Sans" panose="020B0502040504020204" pitchFamily="34" charset="0"/>
                <a:cs typeface="Noto Sans" panose="020B0502040504020204" pitchFamily="34" charset="0"/>
              </a:rPr>
              <a:t>, f0</a:t>
            </a:r>
            <a:r>
              <a:rPr lang="en-US" sz="2400">
                <a:latin typeface="Noto Sans" panose="020B0502040504020204" pitchFamily="34" charset="0"/>
                <a:ea typeface="Noto Sans" panose="020B0502040504020204" pitchFamily="34" charset="0"/>
                <a:cs typeface="Noto Sans" panose="020B0502040504020204" pitchFamily="34" charset="0"/>
              </a:rPr>
              <a:t>:</a:t>
            </a:r>
            <a:r>
              <a:rPr lang="vi-VN" sz="2400">
                <a:latin typeface="Noto Sans" panose="020B0502040504020204" pitchFamily="34" charset="0"/>
                <a:ea typeface="Noto Sans" panose="020B0502040504020204" pitchFamily="34" charset="0"/>
                <a:cs typeface="Noto Sans" panose="020B0502040504020204" pitchFamily="34" charset="0"/>
              </a:rPr>
              <a:t> 232.4219Hz </a:t>
            </a:r>
            <a:br>
              <a:rPr lang="en-US" sz="2400">
                <a:latin typeface="Noto Sans" panose="020B0502040504020204" pitchFamily="34" charset="0"/>
                <a:ea typeface="Noto Sans" panose="020B0502040504020204" pitchFamily="34" charset="0"/>
                <a:cs typeface="Noto Sans" panose="020B0502040504020204" pitchFamily="34" charset="0"/>
              </a:rPr>
            </a:br>
            <a:r>
              <a:rPr lang="en-US" sz="2400">
                <a:latin typeface="Noto Sans" panose="020B0502040504020204" pitchFamily="34" charset="0"/>
                <a:ea typeface="Noto Sans" panose="020B0502040504020204" pitchFamily="34" charset="0"/>
                <a:cs typeface="Noto Sans" panose="020B0502040504020204" pitchFamily="34" charset="0"/>
              </a:rPr>
              <a:t>Hanning window, f0: </a:t>
            </a:r>
            <a:r>
              <a:rPr lang="vi-VN" sz="2400">
                <a:latin typeface="Noto Sans" panose="020B0502040504020204" pitchFamily="34" charset="0"/>
                <a:ea typeface="Noto Sans" panose="020B0502040504020204" pitchFamily="34" charset="0"/>
                <a:cs typeface="Noto Sans" panose="020B0502040504020204" pitchFamily="34" charset="0"/>
              </a:rPr>
              <a:t>117.1875Hz</a:t>
            </a:r>
            <a:endParaRPr lang="en-US" sz="2400">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901549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2ABA5F2-BC5A-48AC-A869-981AB069C1A3}"/>
              </a:ext>
            </a:extLst>
          </p:cNvPr>
          <p:cNvSpPr txBox="1">
            <a:spLocks/>
          </p:cNvSpPr>
          <p:nvPr/>
        </p:nvSpPr>
        <p:spPr>
          <a:xfrm>
            <a:off x="539874" y="284085"/>
            <a:ext cx="5585718" cy="949911"/>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latin typeface="#9Slide03 IcielNovecento sans M" panose="00000700000000000000" pitchFamily="2" charset="0"/>
                <a:ea typeface="Noto Sans" panose="020B0502040504020204" pitchFamily="34" charset="0"/>
                <a:cs typeface="Noto Sans" panose="020B0502040504020204" pitchFamily="34" charset="0"/>
              </a:rPr>
              <a:t>harmonic product spectrum on fft result</a:t>
            </a:r>
            <a:endParaRPr lang="en-US" sz="3200" dirty="0">
              <a:latin typeface="#9Slide03 IcielNovecento sans M" panose="00000700000000000000" pitchFamily="2" charset="0"/>
              <a:ea typeface="Noto Sans" panose="020B0502040504020204" pitchFamily="34" charset="0"/>
              <a:cs typeface="Noto Sans" panose="020B0502040504020204" pitchFamily="34" charset="0"/>
            </a:endParaRPr>
          </a:p>
        </p:txBody>
      </p:sp>
      <p:sp>
        <p:nvSpPr>
          <p:cNvPr id="2" name="TextBox 1">
            <a:extLst>
              <a:ext uri="{FF2B5EF4-FFF2-40B4-BE49-F238E27FC236}">
                <a16:creationId xmlns:a16="http://schemas.microsoft.com/office/drawing/2014/main" id="{6B711DD7-D954-4EA6-AC77-47C5A5A80EEB}"/>
              </a:ext>
            </a:extLst>
          </p:cNvPr>
          <p:cNvSpPr txBox="1"/>
          <p:nvPr/>
        </p:nvSpPr>
        <p:spPr>
          <a:xfrm>
            <a:off x="657225" y="5004255"/>
            <a:ext cx="8486775" cy="1569660"/>
          </a:xfrm>
          <a:prstGeom prst="rect">
            <a:avLst/>
          </a:prstGeom>
          <a:noFill/>
        </p:spPr>
        <p:txBody>
          <a:bodyPr wrap="square" rtlCol="0">
            <a:spAutoFit/>
          </a:bodyPr>
          <a:lstStyle/>
          <a:p>
            <a:r>
              <a:rPr lang="en-US" sz="2400">
                <a:latin typeface="Noto Sans" panose="020B0502040504020204" pitchFamily="34" charset="0"/>
                <a:ea typeface="Noto Sans" panose="020B0502040504020204" pitchFamily="34" charset="0"/>
                <a:cs typeface="Noto Sans" panose="020B0502040504020204" pitchFamily="34" charset="0"/>
              </a:rPr>
              <a:t>Conclusion:</a:t>
            </a:r>
          </a:p>
          <a:p>
            <a:pPr marL="342900" indent="-342900">
              <a:buFont typeface="Wingdings" panose="05000000000000000000" pitchFamily="2" charset="2"/>
              <a:buChar char="§"/>
            </a:pPr>
            <a:r>
              <a:rPr lang="en-US" sz="2400">
                <a:effectLst/>
                <a:latin typeface="Noto Sans" panose="020B0502040504020204" pitchFamily="34" charset="0"/>
                <a:ea typeface="Noto Sans" panose="020B0502040504020204" pitchFamily="34" charset="0"/>
                <a:cs typeface="Noto Sans" panose="020B0502040504020204" pitchFamily="34" charset="0"/>
              </a:rPr>
              <a:t>Cheap in complexity and easy to install</a:t>
            </a:r>
          </a:p>
          <a:p>
            <a:pPr marL="342900" indent="-342900">
              <a:buFont typeface="Wingdings" panose="05000000000000000000" pitchFamily="2" charset="2"/>
              <a:buChar char="§"/>
            </a:pPr>
            <a:r>
              <a:rPr lang="en-US" sz="2400">
                <a:effectLst/>
                <a:latin typeface="Noto Sans" panose="020B0502040504020204" pitchFamily="34" charset="0"/>
                <a:ea typeface="Noto Sans" panose="020B0502040504020204" pitchFamily="34" charset="0"/>
                <a:cs typeface="Noto Sans" panose="020B0502040504020204" pitchFamily="34" charset="0"/>
              </a:rPr>
              <a:t>Can be use to detect f</a:t>
            </a:r>
            <a:r>
              <a:rPr lang="en-US" sz="2400">
                <a:latin typeface="Noto Sans" panose="020B0502040504020204" pitchFamily="34" charset="0"/>
                <a:ea typeface="Noto Sans" panose="020B0502040504020204" pitchFamily="34" charset="0"/>
                <a:cs typeface="Noto Sans" panose="020B0502040504020204" pitchFamily="34" charset="0"/>
              </a:rPr>
              <a:t>0 in real-time</a:t>
            </a:r>
            <a:endParaRPr lang="en-US" sz="2000">
              <a:latin typeface="Noto Sans" panose="020B0502040504020204" pitchFamily="34" charset="0"/>
              <a:ea typeface="Noto Sans" panose="020B0502040504020204" pitchFamily="34" charset="0"/>
              <a:cs typeface="Noto Sans" panose="020B0502040504020204" pitchFamily="34" charset="0"/>
            </a:endParaRPr>
          </a:p>
          <a:p>
            <a:pPr marL="342900" indent="-342900">
              <a:buFont typeface="Wingdings" panose="05000000000000000000" pitchFamily="2" charset="2"/>
              <a:buChar char="§"/>
            </a:pPr>
            <a:endParaRPr lang="en-US" sz="2400">
              <a:effectLst/>
              <a:latin typeface="Noto Sans" panose="020B0502040504020204" pitchFamily="34" charset="0"/>
              <a:ea typeface="Noto Sans" panose="020B0502040504020204" pitchFamily="34" charset="0"/>
              <a:cs typeface="Noto Sans" panose="020B0502040504020204" pitchFamily="34" charset="0"/>
            </a:endParaRPr>
          </a:p>
        </p:txBody>
      </p:sp>
      <p:pic>
        <p:nvPicPr>
          <p:cNvPr id="5" name="Graphic 1">
            <a:extLst>
              <a:ext uri="{FF2B5EF4-FFF2-40B4-BE49-F238E27FC236}">
                <a16:creationId xmlns:a16="http://schemas.microsoft.com/office/drawing/2014/main" id="{DD0011E4-ABEE-487C-A90B-48D3A17C175A}"/>
              </a:ext>
            </a:extLst>
          </p:cNvPr>
          <p:cNvPicPr/>
          <p:nvPr/>
        </p:nvPicPr>
        <p:blipFill rotWithShape="1">
          <a:blip r:embed="rId3">
            <a:extLst>
              <a:ext uri="{96DAC541-7B7A-43D3-8B79-37D633B846F1}">
                <asvg:svgBlip xmlns:asvg="http://schemas.microsoft.com/office/drawing/2016/SVG/main" r:embed="rId4"/>
              </a:ext>
            </a:extLst>
          </a:blip>
          <a:srcRect l="6404" r="7182"/>
          <a:stretch/>
        </p:blipFill>
        <p:spPr bwMode="auto">
          <a:xfrm>
            <a:off x="50774" y="1148271"/>
            <a:ext cx="9093226" cy="332847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14575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2DB1E28-AB83-459B-A606-7C98B64792D3}"/>
              </a:ext>
            </a:extLst>
          </p:cNvPr>
          <p:cNvSpPr txBox="1">
            <a:spLocks/>
          </p:cNvSpPr>
          <p:nvPr/>
        </p:nvSpPr>
        <p:spPr>
          <a:xfrm>
            <a:off x="2530001" y="371445"/>
            <a:ext cx="4083991" cy="68837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a:latin typeface="#9Slide03 IcielNovecento sans M" panose="00000700000000000000" pitchFamily="2" charset="0"/>
                <a:ea typeface="Noto Sans" panose="020B0502040504020204" pitchFamily="34" charset="0"/>
                <a:cs typeface="Noto Sans" panose="020B0502040504020204" pitchFamily="34" charset="0"/>
              </a:rPr>
              <a:t>runtime comparison</a:t>
            </a:r>
            <a:endParaRPr lang="en-US" sz="3200" dirty="0">
              <a:latin typeface="#9Slide03 IcielNovecento sans M" panose="00000700000000000000" pitchFamily="2" charset="0"/>
              <a:ea typeface="Noto Sans" panose="020B0502040504020204" pitchFamily="34" charset="0"/>
              <a:cs typeface="Noto Sans" panose="020B0502040504020204" pitchFamily="34" charset="0"/>
            </a:endParaRPr>
          </a:p>
        </p:txBody>
      </p:sp>
      <p:graphicFrame>
        <p:nvGraphicFramePr>
          <p:cNvPr id="2" name="Table 3">
            <a:extLst>
              <a:ext uri="{FF2B5EF4-FFF2-40B4-BE49-F238E27FC236}">
                <a16:creationId xmlns:a16="http://schemas.microsoft.com/office/drawing/2014/main" id="{FD59365C-6146-4382-B2F4-64EBFD8DFD14}"/>
              </a:ext>
            </a:extLst>
          </p:cNvPr>
          <p:cNvGraphicFramePr>
            <a:graphicFrameLocks noGrp="1"/>
          </p:cNvGraphicFramePr>
          <p:nvPr>
            <p:extLst>
              <p:ext uri="{D42A27DB-BD31-4B8C-83A1-F6EECF244321}">
                <p14:modId xmlns:p14="http://schemas.microsoft.com/office/powerpoint/2010/main" val="4226807277"/>
              </p:ext>
            </p:extLst>
          </p:nvPr>
        </p:nvGraphicFramePr>
        <p:xfrm>
          <a:off x="1459520" y="1276762"/>
          <a:ext cx="6224954" cy="3913556"/>
        </p:xfrm>
        <a:graphic>
          <a:graphicData uri="http://schemas.openxmlformats.org/drawingml/2006/table">
            <a:tbl>
              <a:tblPr firstRow="1" bandRow="1">
                <a:tableStyleId>{5940675A-B579-460E-94D1-54222C63F5DA}</a:tableStyleId>
              </a:tblPr>
              <a:tblGrid>
                <a:gridCol w="3112477">
                  <a:extLst>
                    <a:ext uri="{9D8B030D-6E8A-4147-A177-3AD203B41FA5}">
                      <a16:colId xmlns:a16="http://schemas.microsoft.com/office/drawing/2014/main" val="4034542478"/>
                    </a:ext>
                  </a:extLst>
                </a:gridCol>
                <a:gridCol w="3112477">
                  <a:extLst>
                    <a:ext uri="{9D8B030D-6E8A-4147-A177-3AD203B41FA5}">
                      <a16:colId xmlns:a16="http://schemas.microsoft.com/office/drawing/2014/main" val="3209639168"/>
                    </a:ext>
                  </a:extLst>
                </a:gridCol>
              </a:tblGrid>
              <a:tr h="978389">
                <a:tc>
                  <a:txBody>
                    <a:bodyPr/>
                    <a:lstStyle/>
                    <a:p>
                      <a:pPr algn="ctr"/>
                      <a:r>
                        <a:rPr lang="en-US" sz="2000" b="1">
                          <a:latin typeface="Noto Sans" panose="020B0502040504020204" pitchFamily="34" charset="0"/>
                          <a:ea typeface="Noto Sans" panose="020B0502040504020204" pitchFamily="34" charset="0"/>
                          <a:cs typeface="Noto Sans" panose="020B0502040504020204" pitchFamily="34" charset="0"/>
                        </a:rPr>
                        <a:t>Method</a:t>
                      </a:r>
                    </a:p>
                  </a:txBody>
                  <a:tcPr anchor="ctr"/>
                </a:tc>
                <a:tc>
                  <a:txBody>
                    <a:bodyPr/>
                    <a:lstStyle/>
                    <a:p>
                      <a:pPr algn="ctr"/>
                      <a:r>
                        <a:rPr lang="en-US" sz="2000" b="1">
                          <a:latin typeface="Noto Sans" panose="020B0502040504020204" pitchFamily="34" charset="0"/>
                          <a:ea typeface="Noto Sans" panose="020B0502040504020204" pitchFamily="34" charset="0"/>
                          <a:cs typeface="Noto Sans" panose="020B0502040504020204" pitchFamily="34" charset="0"/>
                        </a:rPr>
                        <a:t>Runtime</a:t>
                      </a:r>
                    </a:p>
                  </a:txBody>
                  <a:tcPr anchor="ctr"/>
                </a:tc>
                <a:extLst>
                  <a:ext uri="{0D108BD9-81ED-4DB2-BD59-A6C34878D82A}">
                    <a16:rowId xmlns:a16="http://schemas.microsoft.com/office/drawing/2014/main" val="1907330425"/>
                  </a:ext>
                </a:extLst>
              </a:tr>
              <a:tr h="978389">
                <a:tc>
                  <a:txBody>
                    <a:bodyPr/>
                    <a:lstStyle/>
                    <a:p>
                      <a:pPr algn="ctr"/>
                      <a:r>
                        <a:rPr lang="en-US" sz="2000">
                          <a:latin typeface="Noto Sans" panose="020B0502040504020204" pitchFamily="34" charset="0"/>
                          <a:ea typeface="Noto Sans" panose="020B0502040504020204" pitchFamily="34" charset="0"/>
                          <a:cs typeface="Noto Sans" panose="020B0502040504020204" pitchFamily="34" charset="0"/>
                        </a:rPr>
                        <a:t>Autocorrelation</a:t>
                      </a:r>
                    </a:p>
                  </a:txBody>
                  <a:tcPr anchor="ctr"/>
                </a:tc>
                <a:tc>
                  <a:txBody>
                    <a:bodyPr/>
                    <a:lstStyle/>
                    <a:p>
                      <a:pPr algn="ctr"/>
                      <a:r>
                        <a:rPr lang="en-US" sz="2000">
                          <a:latin typeface="Noto Sans" panose="020B0502040504020204" pitchFamily="34" charset="0"/>
                          <a:ea typeface="Noto Sans" panose="020B0502040504020204" pitchFamily="34" charset="0"/>
                          <a:cs typeface="Noto Sans" panose="020B0502040504020204" pitchFamily="34" charset="0"/>
                        </a:rPr>
                        <a:t>50.0409693s</a:t>
                      </a:r>
                    </a:p>
                  </a:txBody>
                  <a:tcPr anchor="ctr"/>
                </a:tc>
                <a:extLst>
                  <a:ext uri="{0D108BD9-81ED-4DB2-BD59-A6C34878D82A}">
                    <a16:rowId xmlns:a16="http://schemas.microsoft.com/office/drawing/2014/main" val="2262734370"/>
                  </a:ext>
                </a:extLst>
              </a:tr>
              <a:tr h="978389">
                <a:tc>
                  <a:txBody>
                    <a:bodyPr/>
                    <a:lstStyle/>
                    <a:p>
                      <a:pPr algn="ctr"/>
                      <a:r>
                        <a:rPr lang="en-US" sz="2000">
                          <a:latin typeface="Noto Sans" panose="020B0502040504020204" pitchFamily="34" charset="0"/>
                          <a:ea typeface="Noto Sans" panose="020B0502040504020204" pitchFamily="34" charset="0"/>
                          <a:cs typeface="Noto Sans" panose="020B0502040504020204" pitchFamily="34" charset="0"/>
                        </a:rPr>
                        <a:t>Average Magnitude Difference Function</a:t>
                      </a:r>
                    </a:p>
                  </a:txBody>
                  <a:tcPr anchor="ctr"/>
                </a:tc>
                <a:tc>
                  <a:txBody>
                    <a:bodyPr/>
                    <a:lstStyle/>
                    <a:p>
                      <a:pPr algn="ctr"/>
                      <a:r>
                        <a:rPr lang="en-US" sz="2000">
                          <a:latin typeface="Noto Sans" panose="020B0502040504020204" pitchFamily="34" charset="0"/>
                          <a:ea typeface="Noto Sans" panose="020B0502040504020204" pitchFamily="34" charset="0"/>
                          <a:cs typeface="Noto Sans" panose="020B0502040504020204" pitchFamily="34" charset="0"/>
                        </a:rPr>
                        <a:t>20.7626348s</a:t>
                      </a:r>
                    </a:p>
                  </a:txBody>
                  <a:tcPr anchor="ctr"/>
                </a:tc>
                <a:extLst>
                  <a:ext uri="{0D108BD9-81ED-4DB2-BD59-A6C34878D82A}">
                    <a16:rowId xmlns:a16="http://schemas.microsoft.com/office/drawing/2014/main" val="2152995427"/>
                  </a:ext>
                </a:extLst>
              </a:tr>
              <a:tr h="978389">
                <a:tc>
                  <a:txBody>
                    <a:bodyPr/>
                    <a:lstStyle/>
                    <a:p>
                      <a:pPr algn="ctr"/>
                      <a:r>
                        <a:rPr lang="en-US" sz="2000">
                          <a:latin typeface="Noto Sans" panose="020B0502040504020204" pitchFamily="34" charset="0"/>
                          <a:ea typeface="Noto Sans" panose="020B0502040504020204" pitchFamily="34" charset="0"/>
                          <a:cs typeface="Noto Sans" panose="020B0502040504020204" pitchFamily="34" charset="0"/>
                        </a:rPr>
                        <a:t>Harmonic Product Spectrum on FFT result</a:t>
                      </a:r>
                    </a:p>
                  </a:txBody>
                  <a:tcPr anchor="ctr"/>
                </a:tc>
                <a:tc>
                  <a:txBody>
                    <a:bodyPr/>
                    <a:lstStyle/>
                    <a:p>
                      <a:pPr algn="ctr"/>
                      <a:r>
                        <a:rPr lang="en-US" sz="2000">
                          <a:latin typeface="Noto Sans" panose="020B0502040504020204" pitchFamily="34" charset="0"/>
                          <a:ea typeface="Noto Sans" panose="020B0502040504020204" pitchFamily="34" charset="0"/>
                          <a:cs typeface="Noto Sans" panose="020B0502040504020204" pitchFamily="34" charset="0"/>
                        </a:rPr>
                        <a:t>0.5441494s</a:t>
                      </a:r>
                    </a:p>
                  </a:txBody>
                  <a:tcPr anchor="ctr"/>
                </a:tc>
                <a:extLst>
                  <a:ext uri="{0D108BD9-81ED-4DB2-BD59-A6C34878D82A}">
                    <a16:rowId xmlns:a16="http://schemas.microsoft.com/office/drawing/2014/main" val="2405701547"/>
                  </a:ext>
                </a:extLst>
              </a:tr>
            </a:tbl>
          </a:graphicData>
        </a:graphic>
      </p:graphicFrame>
      <p:sp>
        <p:nvSpPr>
          <p:cNvPr id="4" name="TextBox 3">
            <a:extLst>
              <a:ext uri="{FF2B5EF4-FFF2-40B4-BE49-F238E27FC236}">
                <a16:creationId xmlns:a16="http://schemas.microsoft.com/office/drawing/2014/main" id="{DC2D8119-CC76-4C89-9510-3CB26F383125}"/>
              </a:ext>
            </a:extLst>
          </p:cNvPr>
          <p:cNvSpPr txBox="1"/>
          <p:nvPr/>
        </p:nvSpPr>
        <p:spPr>
          <a:xfrm>
            <a:off x="417686" y="5778669"/>
            <a:ext cx="8308622" cy="707886"/>
          </a:xfrm>
          <a:prstGeom prst="rect">
            <a:avLst/>
          </a:prstGeom>
          <a:noFill/>
        </p:spPr>
        <p:txBody>
          <a:bodyPr wrap="square" rtlCol="0">
            <a:spAutoFit/>
          </a:bodyPr>
          <a:lstStyle/>
          <a:p>
            <a:pPr algn="ctr"/>
            <a:r>
              <a:rPr lang="en-US" sz="2000">
                <a:latin typeface="Noto Sans" panose="020B0502040504020204" pitchFamily="34" charset="0"/>
                <a:ea typeface="Noto Sans" panose="020B0502040504020204" pitchFamily="34" charset="0"/>
                <a:cs typeface="Noto Sans" panose="020B0502040504020204" pitchFamily="34" charset="0"/>
              </a:rPr>
              <a:t>Ran on the same system using the signal file “</a:t>
            </a:r>
            <a:r>
              <a:rPr lang="en-US" sz="2000" b="1">
                <a:latin typeface="Noto Sans" panose="020B0502040504020204" pitchFamily="34" charset="0"/>
                <a:ea typeface="Noto Sans" panose="020B0502040504020204" pitchFamily="34" charset="0"/>
                <a:cs typeface="Noto Sans" panose="020B0502040504020204" pitchFamily="34" charset="0"/>
              </a:rPr>
              <a:t>studio_male.wav</a:t>
            </a:r>
            <a:r>
              <a:rPr lang="en-US" sz="2000">
                <a:latin typeface="Noto Sans" panose="020B0502040504020204" pitchFamily="34" charset="0"/>
                <a:ea typeface="Noto Sans" panose="020B0502040504020204" pitchFamily="34" charset="0"/>
                <a:cs typeface="Noto Sans" panose="020B0502040504020204" pitchFamily="34" charset="0"/>
              </a:rPr>
              <a:t>”, length 08s.</a:t>
            </a:r>
          </a:p>
        </p:txBody>
      </p:sp>
    </p:spTree>
    <p:extLst>
      <p:ext uri="{BB962C8B-B14F-4D97-AF65-F5344CB8AC3E}">
        <p14:creationId xmlns:p14="http://schemas.microsoft.com/office/powerpoint/2010/main" val="1116795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2DB1E28-AB83-459B-A606-7C98B64792D3}"/>
              </a:ext>
            </a:extLst>
          </p:cNvPr>
          <p:cNvSpPr txBox="1">
            <a:spLocks/>
          </p:cNvSpPr>
          <p:nvPr/>
        </p:nvSpPr>
        <p:spPr>
          <a:xfrm>
            <a:off x="2892542" y="686020"/>
            <a:ext cx="3358916" cy="68837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a:latin typeface="#9Slide03 IcielNovecento sans M" panose="00000700000000000000" pitchFamily="2" charset="0"/>
                <a:ea typeface="Noto Sans" panose="020B0502040504020204" pitchFamily="34" charset="0"/>
                <a:cs typeface="Noto Sans" panose="020B0502040504020204" pitchFamily="34" charset="0"/>
              </a:rPr>
              <a:t>CONCLUSION</a:t>
            </a:r>
            <a:endParaRPr lang="en-US" sz="3200" dirty="0">
              <a:latin typeface="#9Slide03 IcielNovecento sans M" panose="00000700000000000000" pitchFamily="2" charset="0"/>
              <a:ea typeface="Noto Sans" panose="020B0502040504020204" pitchFamily="34" charset="0"/>
              <a:cs typeface="Noto Sans" panose="020B0502040504020204" pitchFamily="34" charset="0"/>
            </a:endParaRPr>
          </a:p>
        </p:txBody>
      </p:sp>
      <p:sp>
        <p:nvSpPr>
          <p:cNvPr id="5" name="TextBox 4">
            <a:extLst>
              <a:ext uri="{FF2B5EF4-FFF2-40B4-BE49-F238E27FC236}">
                <a16:creationId xmlns:a16="http://schemas.microsoft.com/office/drawing/2014/main" id="{8F5AF75C-426B-4E67-97FF-FF7935F22760}"/>
              </a:ext>
            </a:extLst>
          </p:cNvPr>
          <p:cNvSpPr txBox="1"/>
          <p:nvPr/>
        </p:nvSpPr>
        <p:spPr>
          <a:xfrm>
            <a:off x="758155" y="1877924"/>
            <a:ext cx="7627689" cy="4294056"/>
          </a:xfrm>
          <a:prstGeom prst="rect">
            <a:avLst/>
          </a:prstGeom>
          <a:noFill/>
        </p:spPr>
        <p:txBody>
          <a:bodyPr wrap="square" rtlCol="0">
            <a:spAutoFit/>
          </a:bodyPr>
          <a:lstStyle/>
          <a:p>
            <a:r>
              <a:rPr lang="en-US" sz="2400">
                <a:latin typeface="Noto Sans" panose="020B0502040504020204" pitchFamily="34" charset="0"/>
                <a:ea typeface="Noto Sans" panose="020B0502040504020204" pitchFamily="34" charset="0"/>
                <a:cs typeface="Noto Sans" panose="020B0502040504020204" pitchFamily="34" charset="0"/>
              </a:rPr>
              <a:t>The autocorrelation function is expensive in computation.</a:t>
            </a:r>
          </a:p>
          <a:p>
            <a:endParaRPr lang="en-US" sz="2400">
              <a:latin typeface="Noto Sans" panose="020B0502040504020204" pitchFamily="34" charset="0"/>
              <a:ea typeface="Noto Sans" panose="020B0502040504020204" pitchFamily="34" charset="0"/>
              <a:cs typeface="Noto Sans" panose="020B0502040504020204" pitchFamily="34" charset="0"/>
            </a:endParaRPr>
          </a:p>
          <a:p>
            <a:r>
              <a:rPr lang="en-US" sz="2400">
                <a:latin typeface="Noto Sans" panose="020B0502040504020204" pitchFamily="34" charset="0"/>
                <a:ea typeface="Noto Sans" panose="020B0502040504020204" pitchFamily="34" charset="0"/>
                <a:cs typeface="Noto Sans" panose="020B0502040504020204" pitchFamily="34" charset="0"/>
              </a:rPr>
              <a:t>The AMDF is not as expensive as the autocorrelation and can be use to detect fundamental frequency in near-realtime, but it’s sensitive in noisy environment.</a:t>
            </a:r>
          </a:p>
          <a:p>
            <a:endParaRPr lang="en-US" sz="2400">
              <a:latin typeface="Noto Sans" panose="020B0502040504020204" pitchFamily="34" charset="0"/>
              <a:ea typeface="Noto Sans" panose="020B0502040504020204" pitchFamily="34" charset="0"/>
              <a:cs typeface="Noto Sans" panose="020B0502040504020204" pitchFamily="34" charset="0"/>
            </a:endParaRPr>
          </a:p>
          <a:p>
            <a:r>
              <a:rPr lang="en-US" sz="2400">
                <a:latin typeface="Noto Sans" panose="020B0502040504020204" pitchFamily="34" charset="0"/>
                <a:ea typeface="Noto Sans" panose="020B0502040504020204" pitchFamily="34" charset="0"/>
                <a:cs typeface="Noto Sans" panose="020B0502040504020204" pitchFamily="34" charset="0"/>
              </a:rPr>
              <a:t>Harmonic product spectrum is inexpensive in computation and can be use to detect fundamental frequency in realtime.</a:t>
            </a:r>
          </a:p>
        </p:txBody>
      </p:sp>
    </p:spTree>
    <p:extLst>
      <p:ext uri="{BB962C8B-B14F-4D97-AF65-F5344CB8AC3E}">
        <p14:creationId xmlns:p14="http://schemas.microsoft.com/office/powerpoint/2010/main" val="3639494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FAC4CD-4D5F-4C34-BCEA-1685FDDC42A9}"/>
              </a:ext>
            </a:extLst>
          </p:cNvPr>
          <p:cNvSpPr txBox="1"/>
          <p:nvPr/>
        </p:nvSpPr>
        <p:spPr>
          <a:xfrm>
            <a:off x="474731" y="983687"/>
            <a:ext cx="8194537" cy="830997"/>
          </a:xfrm>
          <a:prstGeom prst="rect">
            <a:avLst/>
          </a:prstGeom>
          <a:noFill/>
        </p:spPr>
        <p:txBody>
          <a:bodyPr wrap="square" rtlCol="0">
            <a:spAutoFit/>
          </a:bodyPr>
          <a:lstStyle/>
          <a:p>
            <a:pPr algn="ctr"/>
            <a:r>
              <a:rPr lang="en-US" sz="4800">
                <a:latin typeface="#9Slide03 IcielNovecento sans M" panose="00000700000000000000" pitchFamily="2" charset="0"/>
              </a:rPr>
              <a:t>introduction</a:t>
            </a:r>
          </a:p>
        </p:txBody>
      </p:sp>
      <p:sp>
        <p:nvSpPr>
          <p:cNvPr id="9" name="TextBox 8">
            <a:extLst>
              <a:ext uri="{FF2B5EF4-FFF2-40B4-BE49-F238E27FC236}">
                <a16:creationId xmlns:a16="http://schemas.microsoft.com/office/drawing/2014/main" id="{5B0735A9-60CB-4352-8BA4-9556A2741EEE}"/>
              </a:ext>
            </a:extLst>
          </p:cNvPr>
          <p:cNvSpPr txBox="1"/>
          <p:nvPr/>
        </p:nvSpPr>
        <p:spPr>
          <a:xfrm>
            <a:off x="516292" y="2968040"/>
            <a:ext cx="8194537" cy="2246769"/>
          </a:xfrm>
          <a:prstGeom prst="rect">
            <a:avLst/>
          </a:prstGeom>
          <a:noFill/>
        </p:spPr>
        <p:txBody>
          <a:bodyPr wrap="square" rtlCol="0">
            <a:spAutoFit/>
          </a:bodyPr>
          <a:lstStyle/>
          <a:p>
            <a:r>
              <a:rPr lang="en-US" sz="2000">
                <a:latin typeface="Noto Sans" panose="020B0502040504020204" pitchFamily="34" charset="0"/>
                <a:ea typeface="Noto Sans" panose="020B0502040504020204" pitchFamily="34" charset="0"/>
                <a:cs typeface="Noto Sans" panose="020B0502040504020204" pitchFamily="34" charset="0"/>
              </a:rPr>
              <a:t>Physical nature of human voice</a:t>
            </a:r>
          </a:p>
          <a:p>
            <a:endParaRPr lang="en-US" sz="2000">
              <a:latin typeface="Noto Sans" panose="020B0502040504020204" pitchFamily="34" charset="0"/>
              <a:ea typeface="Noto Sans" panose="020B0502040504020204" pitchFamily="34" charset="0"/>
              <a:cs typeface="Noto Sans" panose="020B0502040504020204" pitchFamily="34" charset="0"/>
            </a:endParaRPr>
          </a:p>
          <a:p>
            <a:pPr marL="342900" indent="-342900">
              <a:buFont typeface="Wingdings" panose="05000000000000000000" pitchFamily="2" charset="2"/>
              <a:buChar char="§"/>
            </a:pPr>
            <a:r>
              <a:rPr lang="en-US" sz="2000">
                <a:latin typeface="Noto Sans" panose="020B0502040504020204" pitchFamily="34" charset="0"/>
                <a:ea typeface="Noto Sans" panose="020B0502040504020204" pitchFamily="34" charset="0"/>
                <a:cs typeface="Noto Sans" panose="020B0502040504020204" pitchFamily="34" charset="0"/>
              </a:rPr>
              <a:t>sound signal with specified fundamental frequencies around 75hz to 350hz</a:t>
            </a:r>
          </a:p>
          <a:p>
            <a:pPr marL="342900" indent="-342900">
              <a:buFont typeface="Wingdings" panose="05000000000000000000" pitchFamily="2" charset="2"/>
              <a:buChar char="§"/>
            </a:pPr>
            <a:r>
              <a:rPr lang="en-US" sz="2000">
                <a:latin typeface="Noto Sans" panose="020B0502040504020204" pitchFamily="34" charset="0"/>
                <a:ea typeface="Noto Sans" panose="020B0502040504020204" pitchFamily="34" charset="0"/>
                <a:cs typeface="Noto Sans" panose="020B0502040504020204" pitchFamily="34" charset="0"/>
              </a:rPr>
              <a:t>base on the fundamental frequency, computer can predict the nature of the sound source. (male/female speaker, tone of words or sentences)</a:t>
            </a:r>
          </a:p>
        </p:txBody>
      </p:sp>
    </p:spTree>
    <p:extLst>
      <p:ext uri="{BB962C8B-B14F-4D97-AF65-F5344CB8AC3E}">
        <p14:creationId xmlns:p14="http://schemas.microsoft.com/office/powerpoint/2010/main" val="490033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FAC4CD-4D5F-4C34-BCEA-1685FDDC42A9}"/>
              </a:ext>
            </a:extLst>
          </p:cNvPr>
          <p:cNvSpPr txBox="1"/>
          <p:nvPr/>
        </p:nvSpPr>
        <p:spPr>
          <a:xfrm>
            <a:off x="474731" y="983687"/>
            <a:ext cx="8194537" cy="830997"/>
          </a:xfrm>
          <a:prstGeom prst="rect">
            <a:avLst/>
          </a:prstGeom>
          <a:noFill/>
        </p:spPr>
        <p:txBody>
          <a:bodyPr wrap="square" rtlCol="0">
            <a:spAutoFit/>
          </a:bodyPr>
          <a:lstStyle/>
          <a:p>
            <a:pPr algn="ctr"/>
            <a:r>
              <a:rPr lang="en-US" sz="4800">
                <a:latin typeface="#9Slide03 IcielNovecento sans M" panose="00000700000000000000" pitchFamily="2" charset="0"/>
              </a:rPr>
              <a:t>introduction</a:t>
            </a:r>
          </a:p>
        </p:txBody>
      </p:sp>
      <p:sp>
        <p:nvSpPr>
          <p:cNvPr id="9" name="TextBox 8">
            <a:extLst>
              <a:ext uri="{FF2B5EF4-FFF2-40B4-BE49-F238E27FC236}">
                <a16:creationId xmlns:a16="http://schemas.microsoft.com/office/drawing/2014/main" id="{5B0735A9-60CB-4352-8BA4-9556A2741EEE}"/>
              </a:ext>
            </a:extLst>
          </p:cNvPr>
          <p:cNvSpPr txBox="1"/>
          <p:nvPr/>
        </p:nvSpPr>
        <p:spPr>
          <a:xfrm>
            <a:off x="864634" y="3319768"/>
            <a:ext cx="7038604" cy="2554545"/>
          </a:xfrm>
          <a:prstGeom prst="rect">
            <a:avLst/>
          </a:prstGeom>
          <a:noFill/>
        </p:spPr>
        <p:txBody>
          <a:bodyPr wrap="square" rtlCol="0">
            <a:spAutoFit/>
          </a:bodyPr>
          <a:lstStyle/>
          <a:p>
            <a:r>
              <a:rPr lang="en-US" sz="2000">
                <a:latin typeface="Noto Sans" panose="020B0502040504020204" pitchFamily="34" charset="0"/>
                <a:ea typeface="Noto Sans" panose="020B0502040504020204" pitchFamily="34" charset="0"/>
                <a:cs typeface="Noto Sans" panose="020B0502040504020204" pitchFamily="34" charset="0"/>
              </a:rPr>
              <a:t>Approach </a:t>
            </a:r>
          </a:p>
          <a:p>
            <a:endParaRPr lang="en-US" sz="2000">
              <a:latin typeface="Noto Sans" panose="020B0502040504020204" pitchFamily="34" charset="0"/>
              <a:ea typeface="Noto Sans" panose="020B0502040504020204" pitchFamily="34" charset="0"/>
              <a:cs typeface="Noto Sans" panose="020B0502040504020204" pitchFamily="34" charset="0"/>
            </a:endParaRPr>
          </a:p>
          <a:p>
            <a:pPr marL="342900" indent="-342900">
              <a:buFont typeface="Wingdings" panose="05000000000000000000" pitchFamily="2" charset="2"/>
              <a:buChar char="§"/>
            </a:pPr>
            <a:r>
              <a:rPr lang="en-US" sz="2000">
                <a:latin typeface="Noto Sans" panose="020B0502040504020204" pitchFamily="34" charset="0"/>
                <a:ea typeface="Noto Sans" panose="020B0502040504020204" pitchFamily="34" charset="0"/>
                <a:cs typeface="Noto Sans" panose="020B0502040504020204" pitchFamily="34" charset="0"/>
              </a:rPr>
              <a:t>time-domain</a:t>
            </a:r>
          </a:p>
          <a:p>
            <a:pPr marL="800100" lvl="1" indent="-342900">
              <a:buFont typeface="Wingdings" panose="05000000000000000000" pitchFamily="2" charset="2"/>
              <a:buChar char="§"/>
            </a:pPr>
            <a:r>
              <a:rPr lang="en-US" sz="2000">
                <a:latin typeface="Noto Sans" panose="020B0502040504020204" pitchFamily="34" charset="0"/>
                <a:ea typeface="Noto Sans" panose="020B0502040504020204" pitchFamily="34" charset="0"/>
                <a:cs typeface="Noto Sans" panose="020B0502040504020204" pitchFamily="34" charset="0"/>
              </a:rPr>
              <a:t>autocorrelation function</a:t>
            </a:r>
          </a:p>
          <a:p>
            <a:pPr marL="800100" lvl="1" indent="-342900">
              <a:buFont typeface="Wingdings" panose="05000000000000000000" pitchFamily="2" charset="2"/>
              <a:buChar char="§"/>
            </a:pPr>
            <a:r>
              <a:rPr lang="en-US" sz="2000">
                <a:latin typeface="Noto Sans" panose="020B0502040504020204" pitchFamily="34" charset="0"/>
                <a:ea typeface="Noto Sans" panose="020B0502040504020204" pitchFamily="34" charset="0"/>
                <a:cs typeface="Noto Sans" panose="020B0502040504020204" pitchFamily="34" charset="0"/>
              </a:rPr>
              <a:t>average magnitude difference function</a:t>
            </a:r>
          </a:p>
          <a:p>
            <a:pPr marL="342900" indent="-342900">
              <a:buFont typeface="Wingdings" panose="05000000000000000000" pitchFamily="2" charset="2"/>
              <a:buChar char="§"/>
            </a:pPr>
            <a:r>
              <a:rPr lang="en-US" sz="2000">
                <a:latin typeface="Noto Sans" panose="020B0502040504020204" pitchFamily="34" charset="0"/>
                <a:ea typeface="Noto Sans" panose="020B0502040504020204" pitchFamily="34" charset="0"/>
                <a:cs typeface="Noto Sans" panose="020B0502040504020204" pitchFamily="34" charset="0"/>
              </a:rPr>
              <a:t>frequency-domain</a:t>
            </a:r>
          </a:p>
          <a:p>
            <a:pPr marL="800100" lvl="1" indent="-342900">
              <a:buFont typeface="Wingdings" panose="05000000000000000000" pitchFamily="2" charset="2"/>
              <a:buChar char="§"/>
            </a:pPr>
            <a:r>
              <a:rPr lang="en-US" sz="2000">
                <a:latin typeface="Noto Sans" panose="020B0502040504020204" pitchFamily="34" charset="0"/>
                <a:ea typeface="Noto Sans" panose="020B0502040504020204" pitchFamily="34" charset="0"/>
                <a:cs typeface="Noto Sans" panose="020B0502040504020204" pitchFamily="34" charset="0"/>
              </a:rPr>
              <a:t>harmonic product spectrum based on the result of FFT functions</a:t>
            </a:r>
          </a:p>
        </p:txBody>
      </p:sp>
    </p:spTree>
    <p:extLst>
      <p:ext uri="{BB962C8B-B14F-4D97-AF65-F5344CB8AC3E}">
        <p14:creationId xmlns:p14="http://schemas.microsoft.com/office/powerpoint/2010/main" val="375476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FAC4CD-4D5F-4C34-BCEA-1685FDDC42A9}"/>
              </a:ext>
            </a:extLst>
          </p:cNvPr>
          <p:cNvSpPr txBox="1"/>
          <p:nvPr/>
        </p:nvSpPr>
        <p:spPr>
          <a:xfrm>
            <a:off x="474729" y="2398901"/>
            <a:ext cx="8194537" cy="1569660"/>
          </a:xfrm>
          <a:prstGeom prst="rect">
            <a:avLst/>
          </a:prstGeom>
          <a:noFill/>
        </p:spPr>
        <p:txBody>
          <a:bodyPr wrap="square" rtlCol="0">
            <a:spAutoFit/>
          </a:bodyPr>
          <a:lstStyle/>
          <a:p>
            <a:pPr algn="ctr"/>
            <a:r>
              <a:rPr lang="en-US" sz="4800">
                <a:latin typeface="#9Slide03 IcielNovecento sans M" panose="00000700000000000000" pitchFamily="2" charset="0"/>
              </a:rPr>
              <a:t>time-domain</a:t>
            </a:r>
          </a:p>
          <a:p>
            <a:pPr algn="ctr"/>
            <a:r>
              <a:rPr lang="en-US" sz="4800">
                <a:latin typeface="#9Slide03 IcielNovecento sans M" panose="00000700000000000000" pitchFamily="2" charset="0"/>
              </a:rPr>
              <a:t>Autocorrelation function </a:t>
            </a:r>
          </a:p>
        </p:txBody>
      </p:sp>
      <p:sp>
        <p:nvSpPr>
          <p:cNvPr id="6" name="TextBox 5">
            <a:extLst>
              <a:ext uri="{FF2B5EF4-FFF2-40B4-BE49-F238E27FC236}">
                <a16:creationId xmlns:a16="http://schemas.microsoft.com/office/drawing/2014/main" id="{60BD2F2C-E524-4537-BA14-2CEEA1F75140}"/>
              </a:ext>
            </a:extLst>
          </p:cNvPr>
          <p:cNvSpPr txBox="1"/>
          <p:nvPr/>
        </p:nvSpPr>
        <p:spPr>
          <a:xfrm>
            <a:off x="400843" y="363023"/>
            <a:ext cx="1808508" cy="253916"/>
          </a:xfrm>
          <a:prstGeom prst="rect">
            <a:avLst/>
          </a:prstGeom>
          <a:noFill/>
        </p:spPr>
        <p:txBody>
          <a:bodyPr wrap="none" rtlCol="0">
            <a:spAutoFit/>
          </a:bodyPr>
          <a:lstStyle/>
          <a:p>
            <a:pPr algn="ctr"/>
            <a:r>
              <a:rPr lang="en-US" sz="1050">
                <a:latin typeface="Noto Sans" panose="020B0502040504020204" pitchFamily="34" charset="0"/>
                <a:ea typeface="Noto Sans" panose="020B0502040504020204" pitchFamily="34" charset="0"/>
                <a:cs typeface="Noto Sans" panose="020B0502040504020204" pitchFamily="34" charset="0"/>
              </a:rPr>
              <a:t>Final project presentation</a:t>
            </a:r>
          </a:p>
        </p:txBody>
      </p:sp>
      <p:sp>
        <p:nvSpPr>
          <p:cNvPr id="2" name="TextBox 1">
            <a:extLst>
              <a:ext uri="{FF2B5EF4-FFF2-40B4-BE49-F238E27FC236}">
                <a16:creationId xmlns:a16="http://schemas.microsoft.com/office/drawing/2014/main" id="{8FCC8D44-8018-45E1-9F8B-6AC35C875BC2}"/>
              </a:ext>
            </a:extLst>
          </p:cNvPr>
          <p:cNvSpPr txBox="1"/>
          <p:nvPr/>
        </p:nvSpPr>
        <p:spPr>
          <a:xfrm>
            <a:off x="3497826" y="4234585"/>
            <a:ext cx="2148345" cy="369332"/>
          </a:xfrm>
          <a:prstGeom prst="rect">
            <a:avLst/>
          </a:prstGeom>
          <a:noFill/>
        </p:spPr>
        <p:txBody>
          <a:bodyPr wrap="none" rtlCol="0">
            <a:spAutoFit/>
          </a:bodyPr>
          <a:lstStyle/>
          <a:p>
            <a:r>
              <a:rPr lang="en-US">
                <a:latin typeface="Noto Sans" panose="020B0502040504020204" pitchFamily="34" charset="0"/>
                <a:ea typeface="Noto Sans" panose="020B0502040504020204" pitchFamily="34" charset="0"/>
                <a:cs typeface="Noto Sans" panose="020B0502040504020204" pitchFamily="34" charset="0"/>
              </a:rPr>
              <a:t>Tran Giang Phong</a:t>
            </a:r>
          </a:p>
        </p:txBody>
      </p:sp>
    </p:spTree>
    <p:extLst>
      <p:ext uri="{BB962C8B-B14F-4D97-AF65-F5344CB8AC3E}">
        <p14:creationId xmlns:p14="http://schemas.microsoft.com/office/powerpoint/2010/main" val="1614475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1" y="0"/>
            <a:ext cx="7886700" cy="1325563"/>
          </a:xfrm>
        </p:spPr>
        <p:txBody>
          <a:bodyPr>
            <a:normAutofit/>
          </a:bodyPr>
          <a:lstStyle/>
          <a:p>
            <a:r>
              <a:rPr lang="en-US" sz="3200">
                <a:latin typeface="#9Slide03 IcielNovecento sans M" panose="00000700000000000000" pitchFamily="2" charset="0"/>
                <a:ea typeface="Noto Sans" panose="020B0502040504020204" pitchFamily="34" charset="0"/>
                <a:cs typeface="Noto Sans" panose="020B0502040504020204" pitchFamily="34" charset="0"/>
              </a:rPr>
              <a:t>autocorrelation function</a:t>
            </a:r>
            <a:endParaRPr lang="en-US" sz="3200" dirty="0">
              <a:latin typeface="#9Slide03 IcielNovecento sans M" panose="00000700000000000000" pitchFamily="2" charset="0"/>
              <a:ea typeface="Noto Sans" panose="020B0502040504020204" pitchFamily="34" charset="0"/>
              <a:cs typeface="Noto Sans" panose="020B0502040504020204" pitchFamily="34" charset="0"/>
            </a:endParaRPr>
          </a:p>
        </p:txBody>
      </p:sp>
      <p:sp>
        <p:nvSpPr>
          <p:cNvPr id="5" name="Rectangle 4"/>
          <p:cNvSpPr/>
          <p:nvPr/>
        </p:nvSpPr>
        <p:spPr>
          <a:xfrm>
            <a:off x="762000" y="1219200"/>
            <a:ext cx="7620000" cy="2514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solidFill>
                <a:schemeClr val="tx1"/>
              </a:solidFill>
            </a:endParaRPr>
          </a:p>
        </p:txBody>
      </p:sp>
      <p:sp>
        <p:nvSpPr>
          <p:cNvPr id="7" name="TextBox 6"/>
          <p:cNvSpPr txBox="1"/>
          <p:nvPr/>
        </p:nvSpPr>
        <p:spPr>
          <a:xfrm>
            <a:off x="628649" y="962432"/>
            <a:ext cx="7772400" cy="1000274"/>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a:latin typeface="Noto Sans" panose="020B0502040504020204" pitchFamily="34" charset="0"/>
                <a:ea typeface="Noto Sans" panose="020B0502040504020204" pitchFamily="34" charset="0"/>
                <a:cs typeface="Noto Sans" panose="020B0502040504020204" pitchFamily="34" charset="0"/>
              </a:rPr>
              <a:t>The  original Autocorrelation function </a:t>
            </a:r>
            <a:r>
              <a:rPr lang="en-US" dirty="0">
                <a:latin typeface="Noto Sans" panose="020B0502040504020204" pitchFamily="34" charset="0"/>
                <a:ea typeface="Noto Sans" panose="020B0502040504020204" pitchFamily="34" charset="0"/>
                <a:cs typeface="Noto Sans" panose="020B0502040504020204" pitchFamily="34" charset="0"/>
              </a:rPr>
              <a:t>is  defined as: </a:t>
            </a:r>
          </a:p>
          <a:p>
            <a:br>
              <a:rPr lang="el-GR" dirty="0"/>
            </a:br>
            <a:endParaRPr lang="en-US" dirty="0"/>
          </a:p>
        </p:txBody>
      </p:sp>
      <p:pic>
        <p:nvPicPr>
          <p:cNvPr id="8" name="Picture 7">
            <a:extLst>
              <a:ext uri="{FF2B5EF4-FFF2-40B4-BE49-F238E27FC236}">
                <a16:creationId xmlns:a16="http://schemas.microsoft.com/office/drawing/2014/main" id="{0920F9C0-9E21-45E2-B75E-3348C531BBEF}"/>
              </a:ext>
            </a:extLst>
          </p:cNvPr>
          <p:cNvPicPr>
            <a:picLocks noChangeAspect="1"/>
          </p:cNvPicPr>
          <p:nvPr/>
        </p:nvPicPr>
        <p:blipFill>
          <a:blip r:embed="rId2"/>
          <a:stretch>
            <a:fillRect/>
          </a:stretch>
        </p:blipFill>
        <p:spPr>
          <a:xfrm>
            <a:off x="880546" y="1661999"/>
            <a:ext cx="7382905" cy="1629002"/>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83DDE68-9891-4EEC-BD10-B24D02E511BA}"/>
                  </a:ext>
                </a:extLst>
              </p:cNvPr>
              <p:cNvSpPr txBox="1"/>
              <p:nvPr/>
            </p:nvSpPr>
            <p:spPr>
              <a:xfrm>
                <a:off x="316035" y="3687272"/>
                <a:ext cx="8511925" cy="2939266"/>
              </a:xfrm>
              <a:prstGeom prst="rect">
                <a:avLst/>
              </a:prstGeom>
              <a:noFill/>
            </p:spPr>
            <p:txBody>
              <a:bodyPr wrap="square" rtlCol="0">
                <a:spAutoFit/>
              </a:bodyPr>
              <a:lstStyle/>
              <a:p>
                <a:pPr indent="356870" algn="just">
                  <a:spcAft>
                    <a:spcPts val="600"/>
                  </a:spcAft>
                </a:pPr>
                <a14:m>
                  <m:oMath xmlns:m="http://schemas.openxmlformats.org/officeDocument/2006/math">
                    <m:sSub>
                      <m:sSubPr>
                        <m:ctrlPr>
                          <a:rPr lang="en-US" sz="2000" i="1" smtClean="0">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𝑟</m:t>
                        </m:r>
                      </m:e>
                      <m:sub>
                        <m:r>
                          <a:rPr lang="en-US" sz="2000" i="1">
                            <a:effectLst/>
                            <a:latin typeface="Cambria Math" panose="02040503050406030204" pitchFamily="18" charset="0"/>
                            <a:ea typeface="Times New Roman" panose="02020603050405020304" pitchFamily="18" charset="0"/>
                          </a:rPr>
                          <m:t>𝑥𝑥</m:t>
                        </m:r>
                      </m:sub>
                    </m:sSub>
                    <m:r>
                      <a:rPr lang="en-US" sz="2000" i="1">
                        <a:effectLst/>
                        <a:latin typeface="Cambria Math" panose="02040503050406030204" pitchFamily="18" charset="0"/>
                        <a:ea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rPr>
                      <m:t>𝑙</m:t>
                    </m:r>
                    <m:r>
                      <a:rPr lang="en-US" sz="2000" i="1">
                        <a:effectLst/>
                        <a:latin typeface="Cambria Math" panose="02040503050406030204" pitchFamily="18" charset="0"/>
                        <a:ea typeface="Times New Roman" panose="02020603050405020304" pitchFamily="18" charset="0"/>
                      </a:rPr>
                      <m:t>)</m:t>
                    </m:r>
                  </m:oMath>
                </a14:m>
                <a:r>
                  <a:rPr lang="en-US" sz="2000" i="1">
                    <a:effectLst/>
                    <a:latin typeface="Noto Sans" panose="020B0502040504020204" pitchFamily="34" charset="0"/>
                    <a:ea typeface="Noto Sans" panose="020B0502040504020204" pitchFamily="34" charset="0"/>
                    <a:cs typeface="Noto Sans" panose="020B0502040504020204" pitchFamily="34" charset="0"/>
                  </a:rPr>
                  <a:t> </a:t>
                </a:r>
                <a:r>
                  <a:rPr lang="en-US" sz="2000">
                    <a:effectLst/>
                    <a:latin typeface="Noto Sans" panose="020B0502040504020204" pitchFamily="34" charset="0"/>
                    <a:ea typeface="Noto Sans" panose="020B0502040504020204" pitchFamily="34" charset="0"/>
                    <a:cs typeface="Noto Sans" panose="020B0502040504020204" pitchFamily="34" charset="0"/>
                  </a:rPr>
                  <a:t> </a:t>
                </a:r>
                <a:r>
                  <a:rPr lang="en-US" sz="2000">
                    <a:latin typeface="Noto Sans" panose="020B0502040504020204" pitchFamily="34" charset="0"/>
                    <a:ea typeface="Noto Sans" panose="020B0502040504020204" pitchFamily="34" charset="0"/>
                    <a:cs typeface="Noto Sans" panose="020B0502040504020204" pitchFamily="34" charset="0"/>
                  </a:rPr>
                  <a:t>is value of Autocorrelation function with the delay </a:t>
                </a:r>
                <a14:m>
                  <m:oMath xmlns:m="http://schemas.openxmlformats.org/officeDocument/2006/math">
                    <m:r>
                      <a:rPr lang="en-US" sz="2000" i="1">
                        <a:effectLst/>
                        <a:latin typeface="Cambria Math" panose="02040503050406030204" pitchFamily="18" charset="0"/>
                        <a:ea typeface="Times New Roman" panose="02020603050405020304" pitchFamily="18" charset="0"/>
                      </a:rPr>
                      <m:t>𝑙</m:t>
                    </m:r>
                  </m:oMath>
                </a14:m>
                <a:r>
                  <a:rPr lang="en-US" sz="2000">
                    <a:effectLst/>
                    <a:latin typeface="Noto Sans" panose="020B0502040504020204" pitchFamily="34" charset="0"/>
                    <a:ea typeface="Noto Sans" panose="020B0502040504020204" pitchFamily="34" charset="0"/>
                    <a:cs typeface="Noto Sans" panose="020B0502040504020204" pitchFamily="34" charset="0"/>
                  </a:rPr>
                  <a:t>, </a:t>
                </a:r>
                <a14:m>
                  <m:oMath xmlns:m="http://schemas.openxmlformats.org/officeDocument/2006/math">
                    <m:r>
                      <a:rPr lang="en-US" sz="2000" i="1">
                        <a:effectLst/>
                        <a:latin typeface="Cambria Math" panose="02040503050406030204" pitchFamily="18" charset="0"/>
                        <a:ea typeface="Times New Roman" panose="02020603050405020304" pitchFamily="18" charset="0"/>
                      </a:rPr>
                      <m:t>(2</m:t>
                    </m:r>
                    <m:r>
                      <a:rPr lang="en-US" sz="2000" i="1">
                        <a:effectLst/>
                        <a:latin typeface="Cambria Math" panose="02040503050406030204" pitchFamily="18" charset="0"/>
                        <a:ea typeface="Times New Roman" panose="02020603050405020304" pitchFamily="18" charset="0"/>
                      </a:rPr>
                      <m:t>𝑁</m:t>
                    </m:r>
                    <m:r>
                      <a:rPr lang="en-US" sz="2000" i="1">
                        <a:effectLst/>
                        <a:latin typeface="Cambria Math" panose="02040503050406030204" pitchFamily="18" charset="0"/>
                        <a:ea typeface="Times New Roman" panose="02020603050405020304" pitchFamily="18" charset="0"/>
                      </a:rPr>
                      <m:t>+1)</m:t>
                    </m:r>
                  </m:oMath>
                </a14:m>
                <a:r>
                  <a:rPr lang="en-US" sz="2000">
                    <a:effectLst/>
                    <a:latin typeface="Noto Sans" panose="020B0502040504020204" pitchFamily="34" charset="0"/>
                    <a:ea typeface="Noto Sans" panose="020B0502040504020204" pitchFamily="34" charset="0"/>
                    <a:cs typeface="Noto Sans" panose="020B0502040504020204" pitchFamily="34" charset="0"/>
                  </a:rPr>
                  <a:t> </a:t>
                </a:r>
                <a:r>
                  <a:rPr lang="en-US" sz="2000">
                    <a:latin typeface="Noto Sans" panose="020B0502040504020204" pitchFamily="34" charset="0"/>
                    <a:ea typeface="Noto Sans" panose="020B0502040504020204" pitchFamily="34" charset="0"/>
                    <a:cs typeface="Noto Sans" panose="020B0502040504020204" pitchFamily="34" charset="0"/>
                  </a:rPr>
                  <a:t>is the window length</a:t>
                </a:r>
                <a:r>
                  <a:rPr lang="en-US" sz="2000">
                    <a:effectLst/>
                    <a:latin typeface="Noto Sans" panose="020B0502040504020204" pitchFamily="34" charset="0"/>
                    <a:ea typeface="Noto Sans" panose="020B0502040504020204" pitchFamily="34" charset="0"/>
                    <a:cs typeface="Noto Sans" panose="020B0502040504020204" pitchFamily="34" charset="0"/>
                  </a:rPr>
                  <a:t>, </a:t>
                </a:r>
                <a14:m>
                  <m:oMath xmlns:m="http://schemas.openxmlformats.org/officeDocument/2006/math">
                    <m:r>
                      <a:rPr lang="en-US" sz="2000" i="1">
                        <a:effectLst/>
                        <a:latin typeface="Cambria Math" panose="02040503050406030204" pitchFamily="18" charset="0"/>
                        <a:ea typeface="Times New Roman" panose="02020603050405020304" pitchFamily="18" charset="0"/>
                      </a:rPr>
                      <m:t>𝑥</m:t>
                    </m:r>
                    <m:r>
                      <a:rPr lang="en-US" sz="2000" i="1">
                        <a:effectLst/>
                        <a:latin typeface="Cambria Math" panose="02040503050406030204" pitchFamily="18" charset="0"/>
                        <a:ea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rPr>
                      <m:t>𝑛</m:t>
                    </m:r>
                    <m:r>
                      <a:rPr lang="en-US" sz="2000" i="1">
                        <a:effectLst/>
                        <a:latin typeface="Cambria Math" panose="02040503050406030204" pitchFamily="18" charset="0"/>
                        <a:ea typeface="Times New Roman" panose="02020603050405020304" pitchFamily="18" charset="0"/>
                      </a:rPr>
                      <m:t>)</m:t>
                    </m:r>
                  </m:oMath>
                </a14:m>
                <a:r>
                  <a:rPr lang="en-US" sz="2000">
                    <a:effectLst/>
                    <a:latin typeface="Noto Sans" panose="020B0502040504020204" pitchFamily="34" charset="0"/>
                    <a:ea typeface="Noto Sans" panose="020B0502040504020204" pitchFamily="34" charset="0"/>
                    <a:cs typeface="Noto Sans" panose="020B0502040504020204" pitchFamily="34" charset="0"/>
                  </a:rPr>
                  <a:t> is the amplitude of the signal in the timestamp</a:t>
                </a:r>
                <a14:m>
                  <m:oMath xmlns:m="http://schemas.openxmlformats.org/officeDocument/2006/math">
                    <m:r>
                      <a:rPr lang="en-US" sz="2000">
                        <a:latin typeface="Cambria Math" panose="02040503050406030204" pitchFamily="18" charset="0"/>
                        <a:ea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rPr>
                      <m:t>𝑛</m:t>
                    </m:r>
                  </m:oMath>
                </a14:m>
                <a:r>
                  <a:rPr lang="en-US" sz="2000">
                    <a:effectLst/>
                    <a:latin typeface="Noto Sans" panose="020B0502040504020204" pitchFamily="34" charset="0"/>
                    <a:ea typeface="Noto Sans" panose="020B0502040504020204" pitchFamily="34" charset="0"/>
                    <a:cs typeface="Noto Sans" panose="020B0502040504020204" pitchFamily="34" charset="0"/>
                  </a:rPr>
                  <a:t>.</a:t>
                </a:r>
              </a:p>
              <a:p>
                <a:pPr marL="0" marR="0" indent="356870" algn="just">
                  <a:spcBef>
                    <a:spcPts val="0"/>
                  </a:spcBef>
                  <a:spcAft>
                    <a:spcPts val="600"/>
                  </a:spcAft>
                </a:pPr>
                <a:r>
                  <a:rPr lang="en-US" sz="2000">
                    <a:effectLst/>
                    <a:latin typeface="Noto Sans" panose="020B0502040504020204" pitchFamily="34" charset="0"/>
                    <a:ea typeface="Noto Sans" panose="020B0502040504020204" pitchFamily="34" charset="0"/>
                    <a:cs typeface="Noto Sans" panose="020B0502040504020204" pitchFamily="34" charset="0"/>
                  </a:rPr>
                  <a:t>Autocorrelation function has some features:</a:t>
                </a:r>
              </a:p>
              <a:p>
                <a:pPr marL="0" marR="0" indent="360045" algn="l">
                  <a:spcBef>
                    <a:spcPts val="0"/>
                  </a:spcBef>
                  <a:spcAft>
                    <a:spcPts val="600"/>
                  </a:spcAft>
                </a:pPr>
                <a:r>
                  <a:rPr lang="en-US" sz="2000" i="0">
                    <a:effectLst/>
                    <a:latin typeface="Noto Sans" panose="020B0502040504020204" pitchFamily="34" charset="0"/>
                    <a:ea typeface="Noto Sans" panose="020B0502040504020204" pitchFamily="34" charset="0"/>
                    <a:cs typeface="Noto Sans" panose="020B0502040504020204" pitchFamily="34" charset="0"/>
                  </a:rPr>
                  <a:t> </a:t>
                </a:r>
                <a14:m>
                  <m:oMath xmlns:m="http://schemas.openxmlformats.org/officeDocument/2006/math">
                    <m:sSub>
                      <m:sSubPr>
                        <m:ctrlPr>
                          <a:rPr lang="en-US" sz="2000" i="1">
                            <a:effectLst/>
                            <a:latin typeface="Cambria Math" panose="02040503050406030204" pitchFamily="18" charset="0"/>
                            <a:ea typeface="MS Mincho" panose="02020609040205080304" pitchFamily="49" charset="-128"/>
                            <a:cs typeface="Times New Roman" panose="02020603050405020304" pitchFamily="18" charset="0"/>
                          </a:rPr>
                        </m:ctrlPr>
                      </m:sSubPr>
                      <m:e>
                        <m:r>
                          <a:rPr lang="en-US" sz="2000" i="1">
                            <a:effectLst/>
                            <a:latin typeface="Cambria Math" panose="02040503050406030204" pitchFamily="18" charset="0"/>
                            <a:ea typeface="MS Mincho" panose="02020609040205080304" pitchFamily="49" charset="-128"/>
                            <a:cs typeface="Times New Roman" panose="02020603050405020304" pitchFamily="18" charset="0"/>
                          </a:rPr>
                          <m:t>𝑟</m:t>
                        </m:r>
                      </m:e>
                      <m:sub>
                        <m:r>
                          <a:rPr lang="en-US" sz="2000" i="1">
                            <a:effectLst/>
                            <a:latin typeface="Cambria Math" panose="02040503050406030204" pitchFamily="18" charset="0"/>
                            <a:ea typeface="MS Mincho" panose="02020609040205080304" pitchFamily="49" charset="-128"/>
                            <a:cs typeface="Times New Roman" panose="02020603050405020304" pitchFamily="18" charset="0"/>
                          </a:rPr>
                          <m:t>𝑥𝑥</m:t>
                        </m:r>
                      </m:sub>
                    </m:sSub>
                    <m:r>
                      <a:rPr lang="en-US" sz="2000" i="1">
                        <a:effectLst/>
                        <a:latin typeface="Cambria Math" panose="02040503050406030204" pitchFamily="18" charset="0"/>
                        <a:ea typeface="MS Mincho" panose="02020609040205080304" pitchFamily="49" charset="-128"/>
                        <a:cs typeface="Times New Roman" panose="02020603050405020304" pitchFamily="18" charset="0"/>
                      </a:rPr>
                      <m:t>(</m:t>
                    </m:r>
                    <m:r>
                      <a:rPr lang="en-US" sz="2000" i="1">
                        <a:effectLst/>
                        <a:latin typeface="Cambria Math" panose="02040503050406030204" pitchFamily="18" charset="0"/>
                        <a:ea typeface="MS Mincho" panose="02020609040205080304" pitchFamily="49" charset="-128"/>
                        <a:cs typeface="Times New Roman" panose="02020603050405020304" pitchFamily="18" charset="0"/>
                      </a:rPr>
                      <m:t>𝑙</m:t>
                    </m:r>
                    <m:r>
                      <a:rPr lang="en-US" sz="2000" i="1">
                        <a:effectLst/>
                        <a:latin typeface="Cambria Math" panose="02040503050406030204" pitchFamily="18" charset="0"/>
                        <a:ea typeface="MS Mincho" panose="02020609040205080304" pitchFamily="49" charset="-128"/>
                        <a:cs typeface="Times New Roman" panose="02020603050405020304" pitchFamily="18" charset="0"/>
                      </a:rPr>
                      <m:t>)=</m:t>
                    </m:r>
                    <m:sSub>
                      <m:sSubPr>
                        <m:ctrlPr>
                          <a:rPr lang="en-US" sz="2000" i="1">
                            <a:effectLst/>
                            <a:latin typeface="Cambria Math" panose="02040503050406030204" pitchFamily="18" charset="0"/>
                            <a:ea typeface="MS Mincho" panose="02020609040205080304" pitchFamily="49" charset="-128"/>
                            <a:cs typeface="Times New Roman" panose="02020603050405020304" pitchFamily="18" charset="0"/>
                          </a:rPr>
                        </m:ctrlPr>
                      </m:sSubPr>
                      <m:e>
                        <m:r>
                          <a:rPr lang="en-US" sz="2000" i="1">
                            <a:effectLst/>
                            <a:latin typeface="Cambria Math" panose="02040503050406030204" pitchFamily="18" charset="0"/>
                            <a:ea typeface="MS Mincho" panose="02020609040205080304" pitchFamily="49" charset="-128"/>
                            <a:cs typeface="Times New Roman" panose="02020603050405020304" pitchFamily="18" charset="0"/>
                          </a:rPr>
                          <m:t>𝑟</m:t>
                        </m:r>
                      </m:e>
                      <m:sub>
                        <m:r>
                          <a:rPr lang="en-US" sz="2000" i="1">
                            <a:effectLst/>
                            <a:latin typeface="Cambria Math" panose="02040503050406030204" pitchFamily="18" charset="0"/>
                            <a:ea typeface="MS Mincho" panose="02020609040205080304" pitchFamily="49" charset="-128"/>
                            <a:cs typeface="Times New Roman" panose="02020603050405020304" pitchFamily="18" charset="0"/>
                          </a:rPr>
                          <m:t>𝑥𝑥</m:t>
                        </m:r>
                      </m:sub>
                    </m:sSub>
                    <m:r>
                      <a:rPr lang="en-US" sz="2000" i="1">
                        <a:effectLst/>
                        <a:latin typeface="Cambria Math" panose="02040503050406030204" pitchFamily="18" charset="0"/>
                        <a:ea typeface="MS Mincho" panose="02020609040205080304" pitchFamily="49" charset="-128"/>
                        <a:cs typeface="Times New Roman" panose="02020603050405020304" pitchFamily="18" charset="0"/>
                      </a:rPr>
                      <m:t>(−</m:t>
                    </m:r>
                    <m:r>
                      <a:rPr lang="en-US" sz="2000" i="1">
                        <a:effectLst/>
                        <a:latin typeface="Cambria Math" panose="02040503050406030204" pitchFamily="18" charset="0"/>
                        <a:ea typeface="MS Mincho" panose="02020609040205080304" pitchFamily="49" charset="-128"/>
                        <a:cs typeface="Times New Roman" panose="02020603050405020304" pitchFamily="18" charset="0"/>
                      </a:rPr>
                      <m:t>𝑙</m:t>
                    </m:r>
                    <m:r>
                      <a:rPr lang="en-US" sz="2000" i="1">
                        <a:effectLst/>
                        <a:latin typeface="Cambria Math" panose="02040503050406030204" pitchFamily="18" charset="0"/>
                        <a:ea typeface="MS Mincho" panose="02020609040205080304" pitchFamily="49" charset="-128"/>
                        <a:cs typeface="Times New Roman" panose="02020603050405020304" pitchFamily="18" charset="0"/>
                      </a:rPr>
                      <m:t>)</m:t>
                    </m:r>
                  </m:oMath>
                </a14:m>
                <a:r>
                  <a:rPr lang="en-US" sz="2000" i="0">
                    <a:effectLst/>
                    <a:latin typeface="Noto Sans" panose="020B0502040504020204" pitchFamily="34" charset="0"/>
                    <a:ea typeface="Noto Sans" panose="020B0502040504020204" pitchFamily="34" charset="0"/>
                    <a:cs typeface="Noto Sans" panose="020B0502040504020204" pitchFamily="34" charset="0"/>
                  </a:rPr>
                  <a:t> </a:t>
                </a:r>
                <a:endParaRPr lang="en-US" sz="2000" i="1">
                  <a:effectLst/>
                  <a:latin typeface="Noto Sans" panose="020B0502040504020204" pitchFamily="34" charset="0"/>
                  <a:ea typeface="Noto Sans" panose="020B0502040504020204" pitchFamily="34" charset="0"/>
                  <a:cs typeface="Noto Sans" panose="020B0502040504020204" pitchFamily="34" charset="0"/>
                </a:endParaRPr>
              </a:p>
              <a:p>
                <a:pPr marL="0" marR="0" indent="360045" algn="l">
                  <a:spcBef>
                    <a:spcPts val="0"/>
                  </a:spcBef>
                  <a:spcAft>
                    <a:spcPts val="600"/>
                  </a:spcAft>
                </a:pPr>
                <a14:m>
                  <m:oMath xmlns:m="http://schemas.openxmlformats.org/officeDocument/2006/math">
                    <m:r>
                      <a:rPr lang="en-US" sz="2000" i="1">
                        <a:effectLst/>
                        <a:latin typeface="Cambria Math" panose="02040503050406030204" pitchFamily="18" charset="0"/>
                        <a:ea typeface="MS Mincho" panose="02020609040205080304" pitchFamily="49" charset="-128"/>
                        <a:cs typeface="Times New Roman" panose="02020603050405020304" pitchFamily="18" charset="0"/>
                      </a:rPr>
                      <m:t>𝑙</m:t>
                    </m:r>
                    <m:r>
                      <a:rPr lang="en-US" sz="2000" i="1">
                        <a:effectLst/>
                        <a:latin typeface="Cambria Math" panose="02040503050406030204" pitchFamily="18" charset="0"/>
                        <a:ea typeface="MS Mincho" panose="02020609040205080304" pitchFamily="49" charset="-128"/>
                        <a:cs typeface="Times New Roman" panose="02020603050405020304" pitchFamily="18" charset="0"/>
                      </a:rPr>
                      <m:t>=0</m:t>
                    </m:r>
                  </m:oMath>
                </a14:m>
                <a:r>
                  <a:rPr lang="en-US" sz="2000" i="0">
                    <a:effectLst/>
                    <a:latin typeface="Noto Sans" panose="020B0502040504020204" pitchFamily="34" charset="0"/>
                    <a:ea typeface="Noto Sans" panose="020B0502040504020204" pitchFamily="34" charset="0"/>
                    <a:cs typeface="Noto Sans" panose="020B0502040504020204" pitchFamily="34" charset="0"/>
                  </a:rPr>
                  <a:t>: </a:t>
                </a:r>
                <a14:m>
                  <m:oMath xmlns:m="http://schemas.openxmlformats.org/officeDocument/2006/math">
                    <m:r>
                      <a:rPr lang="en-US" sz="2000" i="1">
                        <a:effectLst/>
                        <a:latin typeface="Cambria Math" panose="02040503050406030204" pitchFamily="18" charset="0"/>
                        <a:ea typeface="MS Mincho" panose="02020609040205080304" pitchFamily="49" charset="-128"/>
                        <a:cs typeface="Times New Roman" panose="02020603050405020304" pitchFamily="18" charset="0"/>
                      </a:rPr>
                      <m:t>|</m:t>
                    </m:r>
                    <m:sSub>
                      <m:sSubPr>
                        <m:ctrlPr>
                          <a:rPr lang="en-US" sz="2000" i="1">
                            <a:effectLst/>
                            <a:latin typeface="Cambria Math" panose="02040503050406030204" pitchFamily="18" charset="0"/>
                            <a:ea typeface="MS Mincho" panose="02020609040205080304" pitchFamily="49" charset="-128"/>
                            <a:cs typeface="Times New Roman" panose="02020603050405020304" pitchFamily="18" charset="0"/>
                          </a:rPr>
                        </m:ctrlPr>
                      </m:sSubPr>
                      <m:e>
                        <m:r>
                          <a:rPr lang="en-US" sz="2000" i="1">
                            <a:effectLst/>
                            <a:latin typeface="Cambria Math" panose="02040503050406030204" pitchFamily="18" charset="0"/>
                            <a:ea typeface="MS Mincho" panose="02020609040205080304" pitchFamily="49" charset="-128"/>
                            <a:cs typeface="Times New Roman" panose="02020603050405020304" pitchFamily="18" charset="0"/>
                          </a:rPr>
                          <m:t>𝑟</m:t>
                        </m:r>
                      </m:e>
                      <m:sub>
                        <m:r>
                          <a:rPr lang="en-US" sz="2000" i="1">
                            <a:effectLst/>
                            <a:latin typeface="Cambria Math" panose="02040503050406030204" pitchFamily="18" charset="0"/>
                            <a:ea typeface="MS Mincho" panose="02020609040205080304" pitchFamily="49" charset="-128"/>
                            <a:cs typeface="Times New Roman" panose="02020603050405020304" pitchFamily="18" charset="0"/>
                          </a:rPr>
                          <m:t>𝑥𝑥</m:t>
                        </m:r>
                      </m:sub>
                    </m:sSub>
                    <m:r>
                      <a:rPr lang="en-US" sz="2000" i="1">
                        <a:effectLst/>
                        <a:latin typeface="Cambria Math" panose="02040503050406030204" pitchFamily="18" charset="0"/>
                        <a:ea typeface="MS Mincho" panose="02020609040205080304" pitchFamily="49" charset="-128"/>
                        <a:cs typeface="Times New Roman" panose="02020603050405020304" pitchFamily="18" charset="0"/>
                      </a:rPr>
                      <m:t>(</m:t>
                    </m:r>
                    <m:r>
                      <a:rPr lang="en-US" sz="2000" i="1">
                        <a:effectLst/>
                        <a:latin typeface="Cambria Math" panose="02040503050406030204" pitchFamily="18" charset="0"/>
                        <a:ea typeface="MS Mincho" panose="02020609040205080304" pitchFamily="49" charset="-128"/>
                        <a:cs typeface="Times New Roman" panose="02020603050405020304" pitchFamily="18" charset="0"/>
                      </a:rPr>
                      <m:t>𝑙</m:t>
                    </m:r>
                    <m:r>
                      <a:rPr lang="en-US" sz="2000" i="1">
                        <a:effectLst/>
                        <a:latin typeface="Cambria Math" panose="02040503050406030204" pitchFamily="18" charset="0"/>
                        <a:ea typeface="MS Mincho" panose="02020609040205080304" pitchFamily="49" charset="-128"/>
                        <a:cs typeface="Times New Roman" panose="02020603050405020304" pitchFamily="18" charset="0"/>
                      </a:rPr>
                      <m:t>)| ≤ </m:t>
                    </m:r>
                    <m:sSub>
                      <m:sSubPr>
                        <m:ctrlPr>
                          <a:rPr lang="en-US" sz="2000" i="1">
                            <a:effectLst/>
                            <a:latin typeface="Cambria Math" panose="02040503050406030204" pitchFamily="18" charset="0"/>
                            <a:ea typeface="MS Mincho" panose="02020609040205080304" pitchFamily="49" charset="-128"/>
                            <a:cs typeface="Times New Roman" panose="02020603050405020304" pitchFamily="18" charset="0"/>
                          </a:rPr>
                        </m:ctrlPr>
                      </m:sSubPr>
                      <m:e>
                        <m:r>
                          <a:rPr lang="en-US" sz="2000" i="1">
                            <a:effectLst/>
                            <a:latin typeface="Cambria Math" panose="02040503050406030204" pitchFamily="18" charset="0"/>
                            <a:ea typeface="MS Mincho" panose="02020609040205080304" pitchFamily="49" charset="-128"/>
                            <a:cs typeface="Times New Roman" panose="02020603050405020304" pitchFamily="18" charset="0"/>
                          </a:rPr>
                          <m:t>𝑟</m:t>
                        </m:r>
                      </m:e>
                      <m:sub>
                        <m:r>
                          <a:rPr lang="en-US" sz="2000" i="1">
                            <a:effectLst/>
                            <a:latin typeface="Cambria Math" panose="02040503050406030204" pitchFamily="18" charset="0"/>
                            <a:ea typeface="MS Mincho" panose="02020609040205080304" pitchFamily="49" charset="-128"/>
                            <a:cs typeface="Times New Roman" panose="02020603050405020304" pitchFamily="18" charset="0"/>
                          </a:rPr>
                          <m:t>𝑥𝑥</m:t>
                        </m:r>
                      </m:sub>
                    </m:sSub>
                    <m:r>
                      <a:rPr lang="en-US" sz="2000" i="1">
                        <a:effectLst/>
                        <a:latin typeface="Cambria Math" panose="02040503050406030204" pitchFamily="18" charset="0"/>
                        <a:ea typeface="MS Mincho" panose="02020609040205080304" pitchFamily="49" charset="-128"/>
                        <a:cs typeface="Times New Roman" panose="02020603050405020304" pitchFamily="18" charset="0"/>
                      </a:rPr>
                      <m:t> (0)</m:t>
                    </m:r>
                  </m:oMath>
                </a14:m>
                <a:r>
                  <a:rPr lang="en-US" sz="2000" i="0">
                    <a:effectLst/>
                    <a:latin typeface="Noto Sans" panose="020B0502040504020204" pitchFamily="34" charset="0"/>
                    <a:ea typeface="Noto Sans" panose="020B0502040504020204" pitchFamily="34" charset="0"/>
                    <a:cs typeface="Noto Sans" panose="020B0502040504020204" pitchFamily="34" charset="0"/>
                  </a:rPr>
                  <a:t> </a:t>
                </a:r>
                <a14:m>
                  <m:oMath xmlns:m="http://schemas.openxmlformats.org/officeDocument/2006/math">
                    <m:r>
                      <a:rPr lang="en-US" sz="200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sz="2000" i="0">
                        <a:effectLst/>
                        <a:latin typeface="Cambria Math" panose="02040503050406030204" pitchFamily="18" charset="0"/>
                        <a:ea typeface="MS Mincho" panose="02020609040205080304" pitchFamily="49" charset="-128"/>
                        <a:cs typeface="Times New Roman" panose="02020603050405020304" pitchFamily="18" charset="0"/>
                      </a:rPr>
                      <m:t> </m:t>
                    </m:r>
                    <m:r>
                      <a:rPr lang="en-US" sz="2000" i="1">
                        <a:effectLst/>
                        <a:latin typeface="Cambria Math" panose="02040503050406030204" pitchFamily="18" charset="0"/>
                        <a:ea typeface="MS Mincho" panose="02020609040205080304" pitchFamily="49" charset="-128"/>
                        <a:cs typeface="Times New Roman" panose="02020603050405020304" pitchFamily="18" charset="0"/>
                      </a:rPr>
                      <m:t>𝑙</m:t>
                    </m:r>
                  </m:oMath>
                </a14:m>
                <a:r>
                  <a:rPr lang="en-US" sz="2000" i="0">
                    <a:effectLst/>
                    <a:latin typeface="Noto Sans" panose="020B0502040504020204" pitchFamily="34" charset="0"/>
                    <a:ea typeface="Noto Sans" panose="020B0502040504020204" pitchFamily="34" charset="0"/>
                    <a:cs typeface="Noto Sans" panose="020B0502040504020204" pitchFamily="34" charset="0"/>
                  </a:rPr>
                  <a:t>;</a:t>
                </a:r>
                <a:endParaRPr lang="en-US" sz="2000" i="1">
                  <a:effectLst/>
                  <a:latin typeface="Noto Sans" panose="020B0502040504020204" pitchFamily="34" charset="0"/>
                  <a:ea typeface="Noto Sans" panose="020B0502040504020204" pitchFamily="34" charset="0"/>
                  <a:cs typeface="Noto Sans" panose="020B0502040504020204" pitchFamily="34" charset="0"/>
                </a:endParaRPr>
              </a:p>
              <a:p>
                <a:pPr marL="0" marR="0" indent="360045" algn="l">
                  <a:spcBef>
                    <a:spcPts val="0"/>
                  </a:spcBef>
                  <a:spcAft>
                    <a:spcPts val="600"/>
                  </a:spcAft>
                </a:pPr>
                <a14:m>
                  <m:oMath xmlns:m="http://schemas.openxmlformats.org/officeDocument/2006/math">
                    <m:sSub>
                      <m:sSubPr>
                        <m:ctrlPr>
                          <a:rPr lang="en-US" sz="2000" i="1">
                            <a:effectLst/>
                            <a:latin typeface="Cambria Math" panose="02040503050406030204" pitchFamily="18" charset="0"/>
                            <a:ea typeface="MS Mincho" panose="02020609040205080304" pitchFamily="49" charset="-128"/>
                            <a:cs typeface="Times New Roman" panose="02020603050405020304" pitchFamily="18" charset="0"/>
                          </a:rPr>
                        </m:ctrlPr>
                      </m:sSubPr>
                      <m:e>
                        <m:r>
                          <a:rPr lang="en-US" sz="2000" i="1">
                            <a:effectLst/>
                            <a:latin typeface="Cambria Math" panose="02040503050406030204" pitchFamily="18" charset="0"/>
                            <a:ea typeface="MS Mincho" panose="02020609040205080304" pitchFamily="49" charset="-128"/>
                            <a:cs typeface="Times New Roman" panose="02020603050405020304" pitchFamily="18" charset="0"/>
                          </a:rPr>
                          <m:t>𝑟</m:t>
                        </m:r>
                      </m:e>
                      <m:sub>
                        <m:r>
                          <a:rPr lang="en-US" sz="2000" i="1">
                            <a:effectLst/>
                            <a:latin typeface="Cambria Math" panose="02040503050406030204" pitchFamily="18" charset="0"/>
                            <a:ea typeface="MS Mincho" panose="02020609040205080304" pitchFamily="49" charset="-128"/>
                            <a:cs typeface="Times New Roman" panose="02020603050405020304" pitchFamily="18" charset="0"/>
                          </a:rPr>
                          <m:t>𝑥𝑥</m:t>
                        </m:r>
                      </m:sub>
                    </m:sSub>
                    <m:r>
                      <a:rPr lang="en-US" sz="2000" i="1">
                        <a:effectLst/>
                        <a:latin typeface="Cambria Math" panose="02040503050406030204" pitchFamily="18" charset="0"/>
                        <a:ea typeface="MS Mincho" panose="02020609040205080304" pitchFamily="49" charset="-128"/>
                        <a:cs typeface="Times New Roman" panose="02020603050405020304" pitchFamily="18" charset="0"/>
                      </a:rPr>
                      <m:t> (0)</m:t>
                    </m:r>
                  </m:oMath>
                </a14:m>
                <a:r>
                  <a:rPr lang="en-US" sz="2000" i="0">
                    <a:effectLst/>
                    <a:latin typeface="Noto Sans" panose="020B0502040504020204" pitchFamily="34" charset="0"/>
                    <a:ea typeface="Noto Sans" panose="020B0502040504020204" pitchFamily="34" charset="0"/>
                    <a:cs typeface="Noto Sans" panose="020B0502040504020204" pitchFamily="34" charset="0"/>
                  </a:rPr>
                  <a:t> is power of voice signal.</a:t>
                </a:r>
                <a:endParaRPr lang="en-US" sz="2000" i="1">
                  <a:effectLst/>
                  <a:latin typeface="Noto Sans" panose="020B0502040504020204" pitchFamily="34" charset="0"/>
                  <a:ea typeface="Noto Sans" panose="020B0502040504020204" pitchFamily="34" charset="0"/>
                  <a:cs typeface="Noto Sans" panose="020B0502040504020204" pitchFamily="34" charset="0"/>
                </a:endParaRPr>
              </a:p>
              <a:p>
                <a:endParaRPr lang="en-US" sz="2000"/>
              </a:p>
            </p:txBody>
          </p:sp>
        </mc:Choice>
        <mc:Fallback xmlns="">
          <p:sp>
            <p:nvSpPr>
              <p:cNvPr id="11" name="TextBox 10">
                <a:extLst>
                  <a:ext uri="{FF2B5EF4-FFF2-40B4-BE49-F238E27FC236}">
                    <a16:creationId xmlns:a16="http://schemas.microsoft.com/office/drawing/2014/main" id="{D83DDE68-9891-4EEC-BD10-B24D02E511BA}"/>
                  </a:ext>
                </a:extLst>
              </p:cNvPr>
              <p:cNvSpPr txBox="1">
                <a:spLocks noRot="1" noChangeAspect="1" noMove="1" noResize="1" noEditPoints="1" noAdjustHandles="1" noChangeArrowheads="1" noChangeShapeType="1" noTextEdit="1"/>
              </p:cNvSpPr>
              <p:nvPr/>
            </p:nvSpPr>
            <p:spPr>
              <a:xfrm>
                <a:off x="316035" y="3687272"/>
                <a:ext cx="8511925" cy="2939266"/>
              </a:xfrm>
              <a:prstGeom prst="rect">
                <a:avLst/>
              </a:prstGeom>
              <a:blipFill>
                <a:blip r:embed="rId3"/>
                <a:stretch>
                  <a:fillRect l="-788" t="-1245" r="-716"/>
                </a:stretch>
              </a:blipFill>
            </p:spPr>
            <p:txBody>
              <a:bodyPr/>
              <a:lstStyle/>
              <a:p>
                <a:r>
                  <a:rPr lang="en-US">
                    <a:noFill/>
                  </a:rPr>
                  <a:t> </a:t>
                </a:r>
              </a:p>
            </p:txBody>
          </p:sp>
        </mc:Fallback>
      </mc:AlternateContent>
    </p:spTree>
    <p:extLst>
      <p:ext uri="{BB962C8B-B14F-4D97-AF65-F5344CB8AC3E}">
        <p14:creationId xmlns:p14="http://schemas.microsoft.com/office/powerpoint/2010/main" val="4228340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622" y="475049"/>
            <a:ext cx="5351235" cy="1325563"/>
          </a:xfrm>
        </p:spPr>
        <p:txBody>
          <a:bodyPr>
            <a:normAutofit/>
          </a:bodyPr>
          <a:lstStyle/>
          <a:p>
            <a:r>
              <a:rPr lang="en-US" sz="3200">
                <a:latin typeface="#9Slide03 IcielNovecento sans M" panose="00000700000000000000" pitchFamily="2" charset="0"/>
                <a:ea typeface="Noto Sans" panose="020B0502040504020204" pitchFamily="34" charset="0"/>
                <a:cs typeface="Noto Sans" panose="020B0502040504020204" pitchFamily="34" charset="0"/>
              </a:rPr>
              <a:t>autocorrelation function in frame analyse</a:t>
            </a:r>
            <a:endParaRPr lang="en-US" sz="3200" dirty="0">
              <a:latin typeface="#9Slide03 IcielNovecento sans M" panose="00000700000000000000" pitchFamily="2" charset="0"/>
              <a:ea typeface="Noto Sans" panose="020B0502040504020204" pitchFamily="34" charset="0"/>
              <a:cs typeface="Noto Sans" panose="020B0502040504020204" pitchFamily="34" charset="0"/>
            </a:endParaRPr>
          </a:p>
        </p:txBody>
      </p:sp>
      <p:sp>
        <p:nvSpPr>
          <p:cNvPr id="5" name="Rectangle 4"/>
          <p:cNvSpPr/>
          <p:nvPr/>
        </p:nvSpPr>
        <p:spPr>
          <a:xfrm>
            <a:off x="762000" y="1219200"/>
            <a:ext cx="7620000" cy="2514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solidFill>
                <a:schemeClr val="tx1"/>
              </a:solidFill>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83DDE68-9891-4EEC-BD10-B24D02E511BA}"/>
                  </a:ext>
                </a:extLst>
              </p:cNvPr>
              <p:cNvSpPr txBox="1"/>
              <p:nvPr/>
            </p:nvSpPr>
            <p:spPr>
              <a:xfrm>
                <a:off x="963560" y="4831170"/>
                <a:ext cx="7277763" cy="1599412"/>
              </a:xfrm>
              <a:prstGeom prst="rect">
                <a:avLst/>
              </a:prstGeom>
              <a:noFill/>
            </p:spPr>
            <p:txBody>
              <a:bodyPr wrap="square" rtlCol="0">
                <a:sp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𝑗</m:t>
                        </m:r>
                      </m:sub>
                    </m:sSub>
                  </m:oMath>
                </a14:m>
                <a:r>
                  <a:rPr lang="en-US" sz="2400">
                    <a:latin typeface="Noto Sans" panose="020B0502040504020204" pitchFamily="34" charset="0"/>
                    <a:ea typeface="Noto Sans" panose="020B0502040504020204" pitchFamily="34" charset="0"/>
                    <a:cs typeface="Noto Sans" panose="020B0502040504020204" pitchFamily="34" charset="0"/>
                  </a:rPr>
                  <a:t> is the amplitude of the signal in the timestamp</a:t>
                </a:r>
                <a14:m>
                  <m:oMath xmlns:m="http://schemas.openxmlformats.org/officeDocument/2006/math">
                    <m:r>
                      <a:rPr lang="en-US" sz="2400">
                        <a:latin typeface="Cambria Math" panose="02040503050406030204" pitchFamily="18" charset="0"/>
                        <a:ea typeface="Times New Roman" panose="02020603050405020304" pitchFamily="18" charset="0"/>
                      </a:rPr>
                      <m:t> </m:t>
                    </m:r>
                    <m:r>
                      <a:rPr lang="en-US" sz="2400" i="1">
                        <a:latin typeface="Cambria Math" panose="02040503050406030204" pitchFamily="18" charset="0"/>
                      </a:rPr>
                      <m:t>𝑗</m:t>
                    </m:r>
                  </m:oMath>
                </a14:m>
                <a:r>
                  <a:rPr lang="en-US" sz="2400">
                    <a:latin typeface="Noto Sans" panose="020B0502040504020204" pitchFamily="34" charset="0"/>
                    <a:ea typeface="Noto Sans" panose="020B0502040504020204" pitchFamily="34" charset="0"/>
                    <a:cs typeface="Noto Sans" panose="020B0502040504020204" pitchFamily="34" charset="0"/>
                  </a:rPr>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𝑡</m:t>
                        </m:r>
                      </m:sub>
                    </m:sSub>
                    <m:d>
                      <m:dPr>
                        <m:ctrlPr>
                          <a:rPr lang="en-US" sz="2400" i="1">
                            <a:latin typeface="Cambria Math" panose="02040503050406030204" pitchFamily="18" charset="0"/>
                          </a:rPr>
                        </m:ctrlPr>
                      </m:dPr>
                      <m:e>
                        <m:r>
                          <a:rPr lang="en-US" sz="2400" i="1">
                            <a:latin typeface="Cambria Math" panose="02040503050406030204" pitchFamily="18" charset="0"/>
                          </a:rPr>
                          <m:t>𝜏</m:t>
                        </m:r>
                      </m:e>
                    </m:d>
                    <m:r>
                      <a:rPr lang="en-US" sz="2400" i="1">
                        <a:latin typeface="Cambria Math" panose="02040503050406030204" pitchFamily="18" charset="0"/>
                      </a:rPr>
                      <m:t> </m:t>
                    </m:r>
                  </m:oMath>
                </a14:m>
                <a:r>
                  <a:rPr lang="en-US" sz="2400" i="1">
                    <a:latin typeface="Noto Sans" panose="020B0502040504020204" pitchFamily="34" charset="0"/>
                    <a:ea typeface="Noto Sans" panose="020B0502040504020204" pitchFamily="34" charset="0"/>
                    <a:cs typeface="Noto Sans" panose="020B0502040504020204" pitchFamily="34" charset="0"/>
                  </a:rPr>
                  <a:t> </a:t>
                </a:r>
                <a:r>
                  <a:rPr lang="en-US" sz="2400">
                    <a:latin typeface="Noto Sans" panose="020B0502040504020204" pitchFamily="34" charset="0"/>
                    <a:ea typeface="Noto Sans" panose="020B0502040504020204" pitchFamily="34" charset="0"/>
                    <a:cs typeface="Noto Sans" panose="020B0502040504020204" pitchFamily="34" charset="0"/>
                  </a:rPr>
                  <a:t> is value of Autocorrelation function with the delay </a:t>
                </a:r>
                <a14:m>
                  <m:oMath xmlns:m="http://schemas.openxmlformats.org/officeDocument/2006/math">
                    <m:r>
                      <a:rPr lang="en-US" sz="2400" i="1">
                        <a:latin typeface="Cambria Math" panose="02040503050406030204" pitchFamily="18" charset="0"/>
                      </a:rPr>
                      <m:t>𝜏</m:t>
                    </m:r>
                  </m:oMath>
                </a14:m>
                <a:r>
                  <a:rPr lang="en-US" sz="2400">
                    <a:latin typeface="Noto Sans" panose="020B0502040504020204" pitchFamily="34" charset="0"/>
                    <a:ea typeface="Noto Sans" panose="020B0502040504020204" pitchFamily="34" charset="0"/>
                    <a:cs typeface="Noto Sans" panose="020B0502040504020204" pitchFamily="34" charset="0"/>
                  </a:rPr>
                  <a:t> </a:t>
                </a:r>
                <a14:m>
                  <m:oMath xmlns:m="http://schemas.openxmlformats.org/officeDocument/2006/math">
                    <m:r>
                      <m:rPr>
                        <m:nor/>
                      </m:rPr>
                      <a:rPr lang="en-US" sz="2400" i="0" smtClean="0">
                        <a:latin typeface="Noto Sans" panose="020B0502040504020204" pitchFamily="34" charset="0"/>
                        <a:ea typeface="Noto Sans" panose="020B0502040504020204" pitchFamily="34" charset="0"/>
                        <a:cs typeface="Noto Sans" panose="020B0502040504020204" pitchFamily="34" charset="0"/>
                      </a:rPr>
                      <m:t>i</m:t>
                    </m:r>
                    <m:r>
                      <m:rPr>
                        <m:nor/>
                      </m:rPr>
                      <a:rPr lang="en-US" sz="2400" b="0" i="0" smtClean="0">
                        <a:latin typeface="Noto Sans" panose="020B0502040504020204" pitchFamily="34" charset="0"/>
                        <a:ea typeface="Noto Sans" panose="020B0502040504020204" pitchFamily="34" charset="0"/>
                        <a:cs typeface="Noto Sans" panose="020B0502040504020204" pitchFamily="34" charset="0"/>
                      </a:rPr>
                      <m:t>n</m:t>
                    </m:r>
                    <m:r>
                      <m:rPr>
                        <m:nor/>
                      </m:rPr>
                      <a:rPr lang="en-US" sz="2400" b="0" i="0" smtClean="0">
                        <a:latin typeface="Noto Sans" panose="020B0502040504020204" pitchFamily="34" charset="0"/>
                        <a:ea typeface="Noto Sans" panose="020B0502040504020204" pitchFamily="34" charset="0"/>
                        <a:cs typeface="Noto Sans" panose="020B0502040504020204" pitchFamily="34" charset="0"/>
                      </a:rPr>
                      <m:t> </m:t>
                    </m:r>
                    <m:r>
                      <m:rPr>
                        <m:nor/>
                      </m:rPr>
                      <a:rPr lang="en-US" sz="2400" b="0" i="0" smtClean="0">
                        <a:latin typeface="Noto Sans" panose="020B0502040504020204" pitchFamily="34" charset="0"/>
                        <a:ea typeface="Noto Sans" panose="020B0502040504020204" pitchFamily="34" charset="0"/>
                        <a:cs typeface="Noto Sans" panose="020B0502040504020204" pitchFamily="34" charset="0"/>
                      </a:rPr>
                      <m:t>the</m:t>
                    </m:r>
                    <m:r>
                      <m:rPr>
                        <m:nor/>
                      </m:rPr>
                      <a:rPr lang="en-US" sz="2400" b="0" i="0" smtClean="0">
                        <a:latin typeface="Noto Sans" panose="020B0502040504020204" pitchFamily="34" charset="0"/>
                        <a:ea typeface="Noto Sans" panose="020B0502040504020204" pitchFamily="34" charset="0"/>
                        <a:cs typeface="Noto Sans" panose="020B0502040504020204" pitchFamily="34" charset="0"/>
                      </a:rPr>
                      <m:t> </m:t>
                    </m:r>
                    <m:r>
                      <m:rPr>
                        <m:nor/>
                      </m:rPr>
                      <a:rPr lang="en-US" sz="2400" b="0" i="0" smtClean="0">
                        <a:latin typeface="Noto Sans" panose="020B0502040504020204" pitchFamily="34" charset="0"/>
                        <a:ea typeface="Noto Sans" panose="020B0502040504020204" pitchFamily="34" charset="0"/>
                        <a:cs typeface="Noto Sans" panose="020B0502040504020204" pitchFamily="34" charset="0"/>
                      </a:rPr>
                      <m:t>frame</m:t>
                    </m:r>
                    <m:r>
                      <m:rPr>
                        <m:nor/>
                      </m:rPr>
                      <a:rPr lang="en-US" sz="2400" b="0" i="0" smtClean="0">
                        <a:latin typeface="Noto Sans" panose="020B0502040504020204" pitchFamily="34" charset="0"/>
                        <a:ea typeface="Noto Sans" panose="020B0502040504020204" pitchFamily="34" charset="0"/>
                        <a:cs typeface="Noto Sans" panose="020B0502040504020204" pitchFamily="34" charset="0"/>
                      </a:rPr>
                      <m:t> </m:t>
                    </m:r>
                    <m:r>
                      <m:rPr>
                        <m:nor/>
                      </m:rPr>
                      <a:rPr lang="en-US" sz="2400" i="0">
                        <a:latin typeface="Noto Sans" panose="020B0502040504020204" pitchFamily="34" charset="0"/>
                        <a:ea typeface="Noto Sans" panose="020B0502040504020204" pitchFamily="34" charset="0"/>
                        <a:cs typeface="Noto Sans" panose="020B0502040504020204" pitchFamily="34" charset="0"/>
                      </a:rPr>
                      <m:t>t</m:t>
                    </m:r>
                  </m:oMath>
                </a14:m>
                <a:r>
                  <a:rPr lang="en-US" sz="2400">
                    <a:latin typeface="Noto Sans" panose="020B0502040504020204" pitchFamily="34" charset="0"/>
                    <a:ea typeface="Noto Sans" panose="020B0502040504020204" pitchFamily="34" charset="0"/>
                    <a:cs typeface="Noto Sans" panose="020B0502040504020204" pitchFamily="34" charset="0"/>
                  </a:rPr>
                  <a:t>, and </a:t>
                </a:r>
                <a14:m>
                  <m:oMath xmlns:m="http://schemas.openxmlformats.org/officeDocument/2006/math">
                    <m:r>
                      <a:rPr lang="en-US" sz="2400" i="1">
                        <a:latin typeface="Cambria Math" panose="02040503050406030204" pitchFamily="18" charset="0"/>
                      </a:rPr>
                      <m:t>𝑊</m:t>
                    </m:r>
                  </m:oMath>
                </a14:m>
                <a:r>
                  <a:rPr lang="en-US" sz="2400">
                    <a:latin typeface="Noto Sans" panose="020B0502040504020204" pitchFamily="34" charset="0"/>
                    <a:ea typeface="Noto Sans" panose="020B0502040504020204" pitchFamily="34" charset="0"/>
                    <a:cs typeface="Noto Sans" panose="020B0502040504020204" pitchFamily="34" charset="0"/>
                  </a:rPr>
                  <a:t> is the length of the signal frame</a:t>
                </a:r>
              </a:p>
            </p:txBody>
          </p:sp>
        </mc:Choice>
        <mc:Fallback xmlns="">
          <p:sp>
            <p:nvSpPr>
              <p:cNvPr id="11" name="TextBox 10">
                <a:extLst>
                  <a:ext uri="{FF2B5EF4-FFF2-40B4-BE49-F238E27FC236}">
                    <a16:creationId xmlns:a16="http://schemas.microsoft.com/office/drawing/2014/main" id="{D83DDE68-9891-4EEC-BD10-B24D02E511BA}"/>
                  </a:ext>
                </a:extLst>
              </p:cNvPr>
              <p:cNvSpPr txBox="1">
                <a:spLocks noRot="1" noChangeAspect="1" noMove="1" noResize="1" noEditPoints="1" noAdjustHandles="1" noChangeArrowheads="1" noChangeShapeType="1" noTextEdit="1"/>
              </p:cNvSpPr>
              <p:nvPr/>
            </p:nvSpPr>
            <p:spPr>
              <a:xfrm>
                <a:off x="963560" y="4831170"/>
                <a:ext cx="7277763" cy="1599412"/>
              </a:xfrm>
              <a:prstGeom prst="rect">
                <a:avLst/>
              </a:prstGeom>
              <a:blipFill>
                <a:blip r:embed="rId2"/>
                <a:stretch>
                  <a:fillRect l="-1256" t="-2672" b="-8015"/>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E89B8FD7-5C4C-45A3-9BBE-4FD9FF06B8CB}"/>
              </a:ext>
            </a:extLst>
          </p:cNvPr>
          <p:cNvPicPr>
            <a:picLocks noChangeAspect="1"/>
          </p:cNvPicPr>
          <p:nvPr/>
        </p:nvPicPr>
        <p:blipFill>
          <a:blip r:embed="rId3"/>
          <a:stretch>
            <a:fillRect/>
          </a:stretch>
        </p:blipFill>
        <p:spPr>
          <a:xfrm>
            <a:off x="2177374" y="2235201"/>
            <a:ext cx="4789249" cy="1872160"/>
          </a:xfrm>
          <a:prstGeom prst="rect">
            <a:avLst/>
          </a:prstGeom>
        </p:spPr>
      </p:pic>
    </p:spTree>
    <p:extLst>
      <p:ext uri="{BB962C8B-B14F-4D97-AF65-F5344CB8AC3E}">
        <p14:creationId xmlns:p14="http://schemas.microsoft.com/office/powerpoint/2010/main" val="1544943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E262F2D-4175-4F0E-9E51-47F40848414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58026" y="947185"/>
            <a:ext cx="6299113" cy="5805306"/>
          </a:xfrm>
          <a:prstGeom prst="rect">
            <a:avLst/>
          </a:prstGeom>
          <a:noFill/>
          <a:ln>
            <a:noFill/>
          </a:ln>
        </p:spPr>
      </p:pic>
      <p:sp>
        <p:nvSpPr>
          <p:cNvPr id="5" name="Title 1">
            <a:extLst>
              <a:ext uri="{FF2B5EF4-FFF2-40B4-BE49-F238E27FC236}">
                <a16:creationId xmlns:a16="http://schemas.microsoft.com/office/drawing/2014/main" id="{F4A0DBD9-A645-488C-BA4C-42DFD22FC952}"/>
              </a:ext>
            </a:extLst>
          </p:cNvPr>
          <p:cNvSpPr>
            <a:spLocks noGrp="1"/>
          </p:cNvSpPr>
          <p:nvPr>
            <p:ph type="title"/>
          </p:nvPr>
        </p:nvSpPr>
        <p:spPr>
          <a:xfrm>
            <a:off x="628651" y="0"/>
            <a:ext cx="5351235" cy="1325563"/>
          </a:xfrm>
        </p:spPr>
        <p:txBody>
          <a:bodyPr>
            <a:normAutofit/>
          </a:bodyPr>
          <a:lstStyle/>
          <a:p>
            <a:r>
              <a:rPr lang="en-US" sz="3200">
                <a:latin typeface="#9Slide03 IcielNovecento sans M" panose="00000700000000000000" pitchFamily="2" charset="0"/>
                <a:ea typeface="Noto Sans" panose="020B0502040504020204" pitchFamily="34" charset="0"/>
                <a:cs typeface="Noto Sans" panose="020B0502040504020204" pitchFamily="34" charset="0"/>
              </a:rPr>
              <a:t>autocorrelation function</a:t>
            </a:r>
            <a:endParaRPr lang="en-US" sz="3200" dirty="0">
              <a:latin typeface="#9Slide03 IcielNovecento sans M" panose="00000700000000000000" pitchFamily="2" charset="0"/>
              <a:ea typeface="Noto Sans" panose="020B0502040504020204" pitchFamily="34" charset="0"/>
              <a:cs typeface="Noto Sans" panose="020B0502040504020204" pitchFamily="34"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4DF910-C607-4CC0-9A50-1F22CEE82EBB}"/>
                  </a:ext>
                </a:extLst>
              </p:cNvPr>
              <p:cNvSpPr txBox="1"/>
              <p:nvPr/>
            </p:nvSpPr>
            <p:spPr>
              <a:xfrm>
                <a:off x="-2400962" y="3330471"/>
                <a:ext cx="721687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𝐷</m:t>
                      </m:r>
                      <m:r>
                        <a:rPr lang="en-US" sz="2000" b="0" i="1" smtClean="0">
                          <a:latin typeface="Cambria Math" panose="02040503050406030204" pitchFamily="18" charset="0"/>
                        </a:rPr>
                        <m:t>𝑖𝑎𝑔𝑟𝑎𝑚</m:t>
                      </m:r>
                    </m:oMath>
                  </m:oMathPara>
                </a14:m>
                <a:endParaRPr lang="en-US" sz="2000">
                  <a:latin typeface="Noto Sans" panose="020B0502040504020204" pitchFamily="34" charset="0"/>
                  <a:ea typeface="Noto Sans" panose="020B0502040504020204" pitchFamily="34" charset="0"/>
                  <a:cs typeface="Noto Sans" panose="020B0502040504020204" pitchFamily="34" charset="0"/>
                </a:endParaRPr>
              </a:p>
            </p:txBody>
          </p:sp>
        </mc:Choice>
        <mc:Fallback xmlns="">
          <p:sp>
            <p:nvSpPr>
              <p:cNvPr id="7" name="TextBox 6">
                <a:extLst>
                  <a:ext uri="{FF2B5EF4-FFF2-40B4-BE49-F238E27FC236}">
                    <a16:creationId xmlns:a16="http://schemas.microsoft.com/office/drawing/2014/main" id="{DA4DF910-C607-4CC0-9A50-1F22CEE82EBB}"/>
                  </a:ext>
                </a:extLst>
              </p:cNvPr>
              <p:cNvSpPr txBox="1">
                <a:spLocks noRot="1" noChangeAspect="1" noMove="1" noResize="1" noEditPoints="1" noAdjustHandles="1" noChangeArrowheads="1" noChangeShapeType="1" noTextEdit="1"/>
              </p:cNvSpPr>
              <p:nvPr/>
            </p:nvSpPr>
            <p:spPr>
              <a:xfrm>
                <a:off x="-2400962" y="3330471"/>
                <a:ext cx="7216879" cy="400110"/>
              </a:xfrm>
              <a:prstGeom prst="rect">
                <a:avLst/>
              </a:prstGeom>
              <a:blipFill>
                <a:blip r:embed="rId3"/>
                <a:stretch>
                  <a:fillRect b="-13636"/>
                </a:stretch>
              </a:blipFill>
            </p:spPr>
            <p:txBody>
              <a:bodyPr/>
              <a:lstStyle/>
              <a:p>
                <a:r>
                  <a:rPr lang="en-US">
                    <a:noFill/>
                  </a:rPr>
                  <a:t> </a:t>
                </a:r>
              </a:p>
            </p:txBody>
          </p:sp>
        </mc:Fallback>
      </mc:AlternateContent>
    </p:spTree>
    <p:extLst>
      <p:ext uri="{BB962C8B-B14F-4D97-AF65-F5344CB8AC3E}">
        <p14:creationId xmlns:p14="http://schemas.microsoft.com/office/powerpoint/2010/main" val="3250379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8E8923-9084-42AA-9281-CC8E0F1A7D24}"/>
              </a:ext>
            </a:extLst>
          </p:cNvPr>
          <p:cNvPicPr/>
          <p:nvPr/>
        </p:nvPicPr>
        <p:blipFill>
          <a:blip r:embed="rId3">
            <a:extLst>
              <a:ext uri="{28A0092B-C50C-407E-A947-70E740481C1C}">
                <a14:useLocalDpi xmlns:a14="http://schemas.microsoft.com/office/drawing/2010/main" val="0"/>
              </a:ext>
            </a:extLst>
          </a:blip>
          <a:stretch>
            <a:fillRect/>
          </a:stretch>
        </p:blipFill>
        <p:spPr>
          <a:xfrm>
            <a:off x="-393622" y="2739771"/>
            <a:ext cx="9931242" cy="2590574"/>
          </a:xfrm>
          <a:prstGeom prst="rect">
            <a:avLst/>
          </a:prstGeom>
        </p:spPr>
      </p:pic>
      <p:sp>
        <p:nvSpPr>
          <p:cNvPr id="5" name="Title 1">
            <a:extLst>
              <a:ext uri="{FF2B5EF4-FFF2-40B4-BE49-F238E27FC236}">
                <a16:creationId xmlns:a16="http://schemas.microsoft.com/office/drawing/2014/main" id="{1D3ED73F-5576-4B32-904A-ABF90666BE61}"/>
              </a:ext>
            </a:extLst>
          </p:cNvPr>
          <p:cNvSpPr>
            <a:spLocks noGrp="1"/>
          </p:cNvSpPr>
          <p:nvPr>
            <p:ph type="title"/>
          </p:nvPr>
        </p:nvSpPr>
        <p:spPr>
          <a:xfrm>
            <a:off x="628651" y="0"/>
            <a:ext cx="5351235" cy="1325563"/>
          </a:xfrm>
        </p:spPr>
        <p:txBody>
          <a:bodyPr>
            <a:normAutofit/>
          </a:bodyPr>
          <a:lstStyle/>
          <a:p>
            <a:r>
              <a:rPr lang="en-US" sz="3200">
                <a:latin typeface="#9Slide03 IcielNovecento sans M" panose="00000700000000000000" pitchFamily="2" charset="0"/>
                <a:ea typeface="Noto Sans" panose="020B0502040504020204" pitchFamily="34" charset="0"/>
                <a:cs typeface="Noto Sans" panose="020B0502040504020204" pitchFamily="34" charset="0"/>
              </a:rPr>
              <a:t>autocorrelation function</a:t>
            </a:r>
            <a:endParaRPr lang="en-US" sz="3200" dirty="0">
              <a:latin typeface="#9Slide03 IcielNovecento sans M" panose="00000700000000000000" pitchFamily="2" charset="0"/>
              <a:ea typeface="Noto Sans" panose="020B0502040504020204" pitchFamily="34" charset="0"/>
              <a:cs typeface="Noto Sans" panose="020B0502040504020204" pitchFamily="34" charset="0"/>
            </a:endParaRPr>
          </a:p>
        </p:txBody>
      </p:sp>
      <p:sp>
        <p:nvSpPr>
          <p:cNvPr id="7" name="TextBox 6">
            <a:extLst>
              <a:ext uri="{FF2B5EF4-FFF2-40B4-BE49-F238E27FC236}">
                <a16:creationId xmlns:a16="http://schemas.microsoft.com/office/drawing/2014/main" id="{7CA76546-4141-4296-BD0A-261DF5238A8B}"/>
              </a:ext>
            </a:extLst>
          </p:cNvPr>
          <p:cNvSpPr txBox="1"/>
          <p:nvPr/>
        </p:nvSpPr>
        <p:spPr>
          <a:xfrm>
            <a:off x="963560" y="5353684"/>
            <a:ext cx="7216879" cy="707886"/>
          </a:xfrm>
          <a:prstGeom prst="rect">
            <a:avLst/>
          </a:prstGeom>
          <a:noFill/>
        </p:spPr>
        <p:txBody>
          <a:bodyPr wrap="square" rtlCol="0">
            <a:spAutoFit/>
          </a:bodyPr>
          <a:lstStyle/>
          <a:p>
            <a:pPr algn="ctr"/>
            <a:r>
              <a:rPr lang="en-US" sz="2000">
                <a:latin typeface="Noto Sans" panose="020B0502040504020204" pitchFamily="34" charset="0"/>
                <a:ea typeface="Noto Sans" panose="020B0502040504020204" pitchFamily="34" charset="0"/>
                <a:cs typeface="Noto Sans" panose="020B0502040504020204" pitchFamily="34" charset="0"/>
              </a:rPr>
              <a:t>Result of the autocorrelation function of the lab_female.wav</a:t>
            </a:r>
          </a:p>
        </p:txBody>
      </p:sp>
      <p:pic>
        <p:nvPicPr>
          <p:cNvPr id="3" name="Picture 2">
            <a:extLst>
              <a:ext uri="{FF2B5EF4-FFF2-40B4-BE49-F238E27FC236}">
                <a16:creationId xmlns:a16="http://schemas.microsoft.com/office/drawing/2014/main" id="{308843B8-816F-4973-B7B9-03526E5324C8}"/>
              </a:ext>
            </a:extLst>
          </p:cNvPr>
          <p:cNvPicPr>
            <a:picLocks noChangeAspect="1"/>
          </p:cNvPicPr>
          <p:nvPr/>
        </p:nvPicPr>
        <p:blipFill>
          <a:blip r:embed="rId4"/>
          <a:stretch>
            <a:fillRect/>
          </a:stretch>
        </p:blipFill>
        <p:spPr>
          <a:xfrm>
            <a:off x="921028" y="1231910"/>
            <a:ext cx="7404263" cy="1518494"/>
          </a:xfrm>
          <a:prstGeom prst="rect">
            <a:avLst/>
          </a:prstGeom>
        </p:spPr>
      </p:pic>
    </p:spTree>
    <p:extLst>
      <p:ext uri="{BB962C8B-B14F-4D97-AF65-F5344CB8AC3E}">
        <p14:creationId xmlns:p14="http://schemas.microsoft.com/office/powerpoint/2010/main" val="13572297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597</TotalTime>
  <Words>1254</Words>
  <Application>Microsoft Office PowerPoint</Application>
  <PresentationFormat>On-screen Show (4:3)</PresentationFormat>
  <Paragraphs>122</Paragraphs>
  <Slides>25</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#9Slide03 IcielNovecento sans M</vt:lpstr>
      <vt:lpstr>Arial</vt:lpstr>
      <vt:lpstr>Calibri</vt:lpstr>
      <vt:lpstr>Calibri Light</vt:lpstr>
      <vt:lpstr>Cambria Math</vt:lpstr>
      <vt:lpstr>Noto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autocorrelation function</vt:lpstr>
      <vt:lpstr>autocorrelation function in frame analyse</vt:lpstr>
      <vt:lpstr>autocorrelation function</vt:lpstr>
      <vt:lpstr>autocorrelation function</vt:lpstr>
      <vt:lpstr>PowerPoint Presentation</vt:lpstr>
      <vt:lpstr>average magnitude difference function </vt:lpstr>
      <vt:lpstr>PowerPoint Presentation</vt:lpstr>
      <vt:lpstr>frame using amdf</vt:lpstr>
      <vt:lpstr>PowerPoint Presentation</vt:lpstr>
      <vt:lpstr>result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Đàm Quang Tiến</dc:creator>
  <cp:lastModifiedBy>Đàm Quang Tiến</cp:lastModifiedBy>
  <cp:revision>1</cp:revision>
  <dcterms:created xsi:type="dcterms:W3CDTF">2020-11-15T05:47:36Z</dcterms:created>
  <dcterms:modified xsi:type="dcterms:W3CDTF">2020-11-23T01:55:43Z</dcterms:modified>
</cp:coreProperties>
</file>