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5A6DAB7-6FA8-4CE0-AA19-D4F4043739F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676772-9166-4818-BEF7-10CDBB21C4C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SLIM PHP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Nhóm 5 </a:t>
            </a:r>
          </a:p>
          <a:p>
            <a:pPr algn="just"/>
            <a:r>
              <a:rPr lang="en-US" smtClean="0">
                <a:latin typeface="Arial" pitchFamily="34" charset="0"/>
                <a:cs typeface="Arial" pitchFamily="34" charset="0"/>
              </a:rPr>
              <a:t>Nguyễn Thế Thành</a:t>
            </a:r>
          </a:p>
          <a:p>
            <a:pPr algn="just"/>
            <a:r>
              <a:rPr lang="en-US" smtClean="0">
                <a:latin typeface="Arial" pitchFamily="34" charset="0"/>
                <a:cs typeface="Arial" pitchFamily="34" charset="0"/>
              </a:rPr>
              <a:t>Vũ Tuấn Việt</a:t>
            </a:r>
          </a:p>
          <a:p>
            <a:pPr algn="just"/>
            <a:r>
              <a:rPr lang="en-US" smtClean="0">
                <a:latin typeface="Arial" pitchFamily="34" charset="0"/>
                <a:cs typeface="Arial" pitchFamily="34" charset="0"/>
              </a:rPr>
              <a:t>Đàm Tiến Đạt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8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Ứng </a:t>
            </a:r>
            <a:r>
              <a:rPr lang="en-US">
                <a:latin typeface="Arial" pitchFamily="34" charset="0"/>
                <a:cs typeface="Arial" pitchFamily="34" charset="0"/>
              </a:rPr>
              <a:t>dụng Slim kết hợp AngularJS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 Khai báo API xử lý qua </a:t>
            </a:r>
            <a:r>
              <a:rPr lang="en-US" sz="2400">
                <a:latin typeface="Arial" pitchFamily="34" charset="0"/>
                <a:cs typeface="Arial" pitchFamily="34" charset="0"/>
              </a:rPr>
              <a:t>javascript 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endParaRPr lang="en-US" sz="240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1265238"/>
          </a:xfrm>
        </p:spPr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5685198" cy="4876800"/>
          </a:xfrm>
        </p:spPr>
      </p:pic>
    </p:spTree>
    <p:extLst>
      <p:ext uri="{BB962C8B-B14F-4D97-AF65-F5344CB8AC3E}">
        <p14:creationId xmlns:p14="http://schemas.microsoft.com/office/powerpoint/2010/main" val="288178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Các </a:t>
            </a:r>
            <a:r>
              <a:rPr lang="en-US" b="1">
                <a:latin typeface="Arial" pitchFamily="34" charset="0"/>
                <a:cs typeface="Arial" pitchFamily="34" charset="0"/>
              </a:rPr>
              <a:t>hàm xử lý </a:t>
            </a:r>
            <a:r>
              <a:rPr lang="en-US" b="1">
                <a:latin typeface="Arial" pitchFamily="34" charset="0"/>
                <a:cs typeface="Arial" pitchFamily="34" charset="0"/>
              </a:rPr>
              <a:t>qua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Slim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95525"/>
            <a:ext cx="4038600" cy="18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8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823305" cy="4191000"/>
          </a:xfrm>
        </p:spPr>
      </p:pic>
    </p:spTree>
    <p:extLst>
      <p:ext uri="{BB962C8B-B14F-4D97-AF65-F5344CB8AC3E}">
        <p14:creationId xmlns:p14="http://schemas.microsoft.com/office/powerpoint/2010/main" val="385602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99886"/>
            <a:ext cx="6661579" cy="4496428"/>
          </a:xfrm>
        </p:spPr>
      </p:pic>
    </p:spTree>
    <p:extLst>
      <p:ext uri="{BB962C8B-B14F-4D97-AF65-F5344CB8AC3E}">
        <p14:creationId xmlns:p14="http://schemas.microsoft.com/office/powerpoint/2010/main" val="6715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42754"/>
            <a:ext cx="6442516" cy="4410691"/>
          </a:xfrm>
        </p:spPr>
      </p:pic>
    </p:spTree>
    <p:extLst>
      <p:ext uri="{BB962C8B-B14F-4D97-AF65-F5344CB8AC3E}">
        <p14:creationId xmlns:p14="http://schemas.microsoft.com/office/powerpoint/2010/main" val="199443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1"/>
            <a:ext cx="6061463" cy="3838818"/>
          </a:xfrm>
        </p:spPr>
      </p:pic>
    </p:spTree>
    <p:extLst>
      <p:ext uri="{BB962C8B-B14F-4D97-AF65-F5344CB8AC3E}">
        <p14:creationId xmlns:p14="http://schemas.microsoft.com/office/powerpoint/2010/main" val="409422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Kết luận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Slim là một framework PHP, chủ yếu sử dụng cho các ứng dụng web và API theo cấu </a:t>
            </a:r>
            <a:r>
              <a:rPr lang="en-US" sz="2400">
                <a:latin typeface="Arial" pitchFamily="34" charset="0"/>
                <a:cs typeface="Arial" pitchFamily="34" charset="0"/>
              </a:rPr>
              <a:t>trúc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REST</a:t>
            </a:r>
          </a:p>
          <a:p>
            <a:r>
              <a:rPr lang="en-US" sz="2400"/>
              <a:t>Ư</a:t>
            </a:r>
            <a:r>
              <a:rPr lang="vi-VN" sz="2400" smtClean="0"/>
              <a:t>u </a:t>
            </a:r>
            <a:r>
              <a:rPr lang="vi-VN" sz="2400"/>
              <a:t>điểm của Slim chính là kích thước nhỏ gọn, dễ dàng cài đặt và </a:t>
            </a:r>
            <a:r>
              <a:rPr lang="vi-VN" sz="2400"/>
              <a:t>triển </a:t>
            </a:r>
            <a:r>
              <a:rPr lang="vi-VN" sz="2400" smtClean="0"/>
              <a:t>khai</a:t>
            </a:r>
            <a:endParaRPr lang="en-US" sz="2400" smtClean="0"/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Được đánh giá cao bởi người dùng lẫn chuyên gia trong lĩnh vực phát triển phần mềm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Khái </a:t>
            </a:r>
            <a:r>
              <a:rPr lang="en-US" smtClean="0">
                <a:latin typeface="Arial" pitchFamily="34" charset="0"/>
                <a:cs typeface="Arial" pitchFamily="34" charset="0"/>
              </a:rPr>
              <a:t>niệm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Là giải pháp phần mềm Low-Code Development Platforms Software với chức năng và chi phí phù hợp cho các doanh nghiệp từ nhỏ tới vừa.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Là một PHP famework được sử dụng cho các ứng dụng web và API theo cấu trúc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Điều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phối viên tiếp nhận yêu cầu HTML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Ưu điểm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Nhỏ gọn và dễ dàng cài đặt và triển khai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Phù hợp với ứng dụng nhỏ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Đi kèm với 1 số tính năng như URL routing, client-side HTTP catching, …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>
                <a:latin typeface="Arial" pitchFamily="34" charset="0"/>
                <a:cs typeface="Arial" pitchFamily="34" charset="0"/>
              </a:rPr>
              <a:t>C</a:t>
            </a:r>
            <a:r>
              <a:rPr lang="en-US" smtClean="0">
                <a:latin typeface="Arial" pitchFamily="34" charset="0"/>
                <a:cs typeface="Arial" pitchFamily="34" charset="0"/>
              </a:rPr>
              <a:t>ài đặt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Nên cài Slim famework với trình quản lý phụ thuộc của Composer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Tạo 1 dự án sử dụng lệnh Bash:</a:t>
            </a:r>
          </a:p>
          <a:p>
            <a:endParaRPr lang="en-US" sz="24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09999"/>
            <a:ext cx="5625711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Đặc trưng</a:t>
            </a:r>
          </a:p>
          <a:p>
            <a:r>
              <a:rPr lang="vi-VN" sz="2400">
                <a:latin typeface="Arial" pitchFamily="34" charset="0"/>
                <a:cs typeface="Arial" pitchFamily="34" charset="0"/>
              </a:rPr>
              <a:t> Bộ định tuyến HTTP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 Phần mềm trung gian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 Hỗ </a:t>
            </a:r>
            <a:r>
              <a:rPr lang="en-US" sz="2400">
                <a:latin typeface="Arial" pitchFamily="34" charset="0"/>
                <a:cs typeface="Arial" pitchFamily="34" charset="0"/>
              </a:rPr>
              <a:t>trợ PSR-7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 Tiêm phụ thuộc</a:t>
            </a:r>
          </a:p>
          <a:p>
            <a:pPr marL="82296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vi-VN"/>
              <a:t/>
            </a:r>
            <a:br>
              <a:rPr lang="vi-VN"/>
            </a:b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0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vi-VN">
                <a:latin typeface="Arial" pitchFamily="34" charset="0"/>
                <a:cs typeface="Arial" pitchFamily="34" charset="0"/>
              </a:rPr>
              <a:t> Bộ định tuyến HTTP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Cung cấp một bộ định tuyến nhanh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Mạnh mẽ ánh xạ các cuộc gọi lại định tuyến tới các phương thức yêu cầu HTTP và URI cụ thể.</a:t>
            </a:r>
          </a:p>
          <a:p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>
                <a:latin typeface="Arial" pitchFamily="34" charset="0"/>
                <a:cs typeface="Arial" pitchFamily="34" charset="0"/>
              </a:rPr>
              <a:t> Phần mềm trung gian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Xây dựng ứng dụng với phần mềm trung gian đồng tâm để điều chỉnh các đối tượng yêu cầu HTTP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Phản hồi xung quanh ứng dụng SLim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4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>
                <a:latin typeface="Arial" pitchFamily="34" charset="0"/>
                <a:cs typeface="Arial" pitchFamily="34" charset="0"/>
              </a:rPr>
              <a:t> Hỗ trợ PSR-7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H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ỗ </a:t>
            </a:r>
            <a:r>
              <a:rPr lang="vi-VN" sz="2400">
                <a:latin typeface="Arial" pitchFamily="34" charset="0"/>
                <a:cs typeface="Arial" pitchFamily="34" charset="0"/>
              </a:rPr>
              <a:t>trợ mọi triển khai thông báo HTTP PSR-7 </a:t>
            </a:r>
            <a:r>
              <a:rPr lang="vi-VN" sz="2400">
                <a:latin typeface="Arial" pitchFamily="34" charset="0"/>
                <a:cs typeface="Arial" pitchFamily="34" charset="0"/>
              </a:rPr>
              <a:t>để 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có </a:t>
            </a:r>
            <a:r>
              <a:rPr lang="vi-VN" sz="2400">
                <a:latin typeface="Arial" pitchFamily="34" charset="0"/>
                <a:cs typeface="Arial" pitchFamily="34" charset="0"/>
              </a:rPr>
              <a:t>thể kiểm tra và thao tác phương thức, trạng thái, URI, tiêu đề, cookie và nội dung thông báo HTTP.</a:t>
            </a:r>
          </a:p>
          <a:p>
            <a:pPr marL="82296"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8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Arial" pitchFamily="34" charset="0"/>
                <a:cs typeface="Arial" pitchFamily="34" charset="0"/>
              </a:rPr>
              <a:t>SLIM PHP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>
                <a:latin typeface="Arial" pitchFamily="34" charset="0"/>
                <a:cs typeface="Arial" pitchFamily="34" charset="0"/>
              </a:rPr>
              <a:t> Tiêm phụ thuộc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H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ỗ </a:t>
            </a:r>
            <a:r>
              <a:rPr lang="vi-VN" sz="2400">
                <a:latin typeface="Arial" pitchFamily="34" charset="0"/>
                <a:cs typeface="Arial" pitchFamily="34" charset="0"/>
              </a:rPr>
              <a:t>trợ tiêm phụ thuộc để bạn có toàn quyền kiểm soát các công cụ bên ngoài </a:t>
            </a:r>
            <a:r>
              <a:rPr lang="vi-VN" sz="2400">
                <a:latin typeface="Arial" pitchFamily="34" charset="0"/>
                <a:cs typeface="Arial" pitchFamily="34" charset="0"/>
              </a:rPr>
              <a:t>của 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mình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r>
              <a:rPr lang="vi-VN" sz="2400">
                <a:latin typeface="Arial" pitchFamily="34" charset="0"/>
                <a:cs typeface="Arial" pitchFamily="34" charset="0"/>
              </a:rPr>
              <a:t> Sử dụng bất kỳ vùng chứa Container-Interop nào.</a:t>
            </a:r>
          </a:p>
          <a:p>
            <a:pPr marL="82296" indent="0">
              <a:buNone/>
            </a:pPr>
            <a:r>
              <a:rPr lang="vi-VN"/>
              <a:t/>
            </a:r>
            <a:br>
              <a:rPr lang="vi-VN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207</TotalTime>
  <Words>228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SLIM PHP</vt:lpstr>
      <vt:lpstr>SLIM PHP </vt:lpstr>
      <vt:lpstr>SLIM PHP </vt:lpstr>
      <vt:lpstr>SLIM PHP </vt:lpstr>
      <vt:lpstr>SLIM PHP </vt:lpstr>
      <vt:lpstr>SLIM PHP </vt:lpstr>
      <vt:lpstr>SLIM PHP </vt:lpstr>
      <vt:lpstr>SLIM PHP </vt:lpstr>
      <vt:lpstr>SLIM PHP </vt:lpstr>
      <vt:lpstr>SLIM PHP </vt:lpstr>
      <vt:lpstr>SLIM PHP </vt:lpstr>
      <vt:lpstr>SLIM PHP </vt:lpstr>
      <vt:lpstr>SLIM PHP </vt:lpstr>
      <vt:lpstr>SLIM PHP </vt:lpstr>
      <vt:lpstr>SLIM PHP </vt:lpstr>
      <vt:lpstr>SLIM PHP </vt:lpstr>
      <vt:lpstr>SLIM PHP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 PHP</dc:title>
  <dc:creator>admin</dc:creator>
  <cp:lastModifiedBy>admin</cp:lastModifiedBy>
  <cp:revision>12</cp:revision>
  <dcterms:created xsi:type="dcterms:W3CDTF">2020-10-23T15:53:27Z</dcterms:created>
  <dcterms:modified xsi:type="dcterms:W3CDTF">2020-10-24T15:50:39Z</dcterms:modified>
</cp:coreProperties>
</file>